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69" r:id="rId6"/>
  </p:sldMasterIdLst>
  <p:notesMasterIdLst>
    <p:notesMasterId r:id="rId52"/>
  </p:notesMasterIdLst>
  <p:sldIdLst>
    <p:sldId id="267" r:id="rId7"/>
    <p:sldId id="256" r:id="rId8"/>
    <p:sldId id="567" r:id="rId9"/>
    <p:sldId id="2147482552" r:id="rId10"/>
    <p:sldId id="266" r:id="rId11"/>
    <p:sldId id="293" r:id="rId12"/>
    <p:sldId id="288" r:id="rId13"/>
    <p:sldId id="2147483647" r:id="rId14"/>
    <p:sldId id="283" r:id="rId15"/>
    <p:sldId id="275" r:id="rId16"/>
    <p:sldId id="277" r:id="rId17"/>
    <p:sldId id="280" r:id="rId18"/>
    <p:sldId id="261" r:id="rId19"/>
    <p:sldId id="282" r:id="rId20"/>
    <p:sldId id="259" r:id="rId21"/>
    <p:sldId id="2147483644" r:id="rId22"/>
    <p:sldId id="273" r:id="rId23"/>
    <p:sldId id="278" r:id="rId24"/>
    <p:sldId id="285" r:id="rId25"/>
    <p:sldId id="274" r:id="rId26"/>
    <p:sldId id="279" r:id="rId27"/>
    <p:sldId id="281" r:id="rId28"/>
    <p:sldId id="271" r:id="rId29"/>
    <p:sldId id="2147483432" r:id="rId30"/>
    <p:sldId id="341" r:id="rId31"/>
    <p:sldId id="286" r:id="rId32"/>
    <p:sldId id="2147483637" r:id="rId33"/>
    <p:sldId id="287" r:id="rId34"/>
    <p:sldId id="258" r:id="rId35"/>
    <p:sldId id="257" r:id="rId36"/>
    <p:sldId id="2147483633" r:id="rId37"/>
    <p:sldId id="2147483639" r:id="rId38"/>
    <p:sldId id="308" r:id="rId39"/>
    <p:sldId id="2147483634" r:id="rId40"/>
    <p:sldId id="264" r:id="rId41"/>
    <p:sldId id="2147482528" r:id="rId42"/>
    <p:sldId id="2147482557" r:id="rId43"/>
    <p:sldId id="260" r:id="rId44"/>
    <p:sldId id="263" r:id="rId45"/>
    <p:sldId id="284" r:id="rId46"/>
    <p:sldId id="265" r:id="rId47"/>
    <p:sldId id="276" r:id="rId48"/>
    <p:sldId id="566" r:id="rId49"/>
    <p:sldId id="272" r:id="rId50"/>
    <p:sldId id="2147482463"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23A4D3-1217-CA40-AFA3-1EDBC20ECDCB}">
          <p14:sldIdLst>
            <p14:sldId id="267"/>
            <p14:sldId id="256"/>
            <p14:sldId id="567"/>
          </p14:sldIdLst>
        </p14:section>
        <p14:section name="Intro and overview" id="{040A4AC9-DFC2-D14F-B747-D9C399FC2915}">
          <p14:sldIdLst>
            <p14:sldId id="2147482552"/>
            <p14:sldId id="266"/>
            <p14:sldId id="293"/>
            <p14:sldId id="288"/>
            <p14:sldId id="2147483647"/>
            <p14:sldId id="283"/>
            <p14:sldId id="275"/>
            <p14:sldId id="277"/>
            <p14:sldId id="280"/>
            <p14:sldId id="261"/>
            <p14:sldId id="282"/>
            <p14:sldId id="259"/>
            <p14:sldId id="2147483644"/>
            <p14:sldId id="273"/>
            <p14:sldId id="278"/>
            <p14:sldId id="285"/>
            <p14:sldId id="274"/>
            <p14:sldId id="279"/>
            <p14:sldId id="281"/>
            <p14:sldId id="271"/>
            <p14:sldId id="2147483432"/>
            <p14:sldId id="341"/>
          </p14:sldIdLst>
        </p14:section>
        <p14:section name="SharePoint Agent and demos" id="{C8431808-111D-DA49-807D-69BD8788FE7E}">
          <p14:sldIdLst>
            <p14:sldId id="286"/>
            <p14:sldId id="2147483637"/>
            <p14:sldId id="287"/>
            <p14:sldId id="258"/>
            <p14:sldId id="257"/>
            <p14:sldId id="2147483633"/>
            <p14:sldId id="2147483639"/>
            <p14:sldId id="308"/>
            <p14:sldId id="2147483634"/>
          </p14:sldIdLst>
        </p14:section>
        <p14:section name="Admin and billing" id="{031FD08B-FA6A-B84E-A584-A8DB24A98C76}">
          <p14:sldIdLst>
            <p14:sldId id="264"/>
            <p14:sldId id="2147482528"/>
            <p14:sldId id="2147482557"/>
            <p14:sldId id="260"/>
            <p14:sldId id="263"/>
          </p14:sldIdLst>
        </p14:section>
        <p14:section name="Wrap Up" id="{849D2787-D111-48E4-9774-E1F39ED88281}">
          <p14:sldIdLst>
            <p14:sldId id="284"/>
            <p14:sldId id="265"/>
            <p14:sldId id="276"/>
            <p14:sldId id="566"/>
          </p14:sldIdLst>
        </p14:section>
        <p14:section name="Appendix" id="{FA85AFA0-EC74-FB4B-877F-2B55B7A15473}">
          <p14:sldIdLst>
            <p14:sldId id="272"/>
            <p14:sldId id="2147482463"/>
          </p14:sldIdLst>
        </p14:section>
        <p14:section name="Templates" id="{90F5CDBF-ECC8-EA49-B23E-8A1A6B52A68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F03D17-02D2-AEC7-AC93-EED218E55FC6}" name="Shyam Narayan" initials="SN" userId="S::snaray@microsoft.com::b1beb016-f48d-4176-97c8-f74b9734a17c" providerId="AD"/>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081BD359-2C3A-85EF-1F7A-0348E1DBF8A1}" name="Reid Carlberg (He/Him)" initials="RC" userId="S::reidcarlberg@microsoft.com::271fdd9b-2d26-4aec-b2c2-57cdaac6ff15" providerId="AD"/>
  <p188:author id="{C595B65F-F337-93A8-131F-7849F43004DA}" name="Aubrey Dwyer (OPUS Solutions LLC)" initials="AL" userId="S::v-ajimerson@microsoft.com::39d87f80-7e76-45d7-b7c4-bfbad3eefc91" providerId="AD"/>
  <p188:author id="{A6236867-4884-68CF-2C8E-1A53EF158325}" name="Yogesh Ratnaparkhi" initials="YR" userId="S::yoratnap@microsoft.com::06aea9e8-906a-47b8-824d-13a4543f7163"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0DEFF"/>
    <a:srgbClr val="DBEBF8"/>
    <a:srgbClr val="ECEEFF"/>
    <a:srgbClr val="0B87DE"/>
    <a:srgbClr val="08609C"/>
    <a:srgbClr val="D9EBF9"/>
    <a:srgbClr val="FEF0EF"/>
    <a:srgbClr val="F5EAFE"/>
    <a:srgbClr val="E77DC6"/>
    <a:srgbClr val="F699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2"/>
    <p:restoredTop sz="94589"/>
  </p:normalViewPr>
  <p:slideViewPr>
    <p:cSldViewPr snapToGrid="0">
      <p:cViewPr varScale="1">
        <p:scale>
          <a:sx n="106" d="100"/>
          <a:sy n="106" d="100"/>
        </p:scale>
        <p:origin x="134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Windle" userId="4330a91b-1668-41fe-aa81-e397f44deca9" providerId="ADAL" clId="{E01B6382-CBDC-417D-83DD-573869E99810}"/>
    <pc:docChg chg="undo redo custSel addSld delSld modSld sldOrd modSection">
      <pc:chgData name="Marc Windle" userId="4330a91b-1668-41fe-aa81-e397f44deca9" providerId="ADAL" clId="{E01B6382-CBDC-417D-83DD-573869E99810}" dt="2025-05-07T17:48:57.738" v="11092" actId="20577"/>
      <pc:docMkLst>
        <pc:docMk/>
      </pc:docMkLst>
      <pc:sldChg chg="modNotesTx">
        <pc:chgData name="Marc Windle" userId="4330a91b-1668-41fe-aa81-e397f44deca9" providerId="ADAL" clId="{E01B6382-CBDC-417D-83DD-573869E99810}" dt="2025-05-06T21:58:37.119" v="429" actId="20577"/>
        <pc:sldMkLst>
          <pc:docMk/>
          <pc:sldMk cId="662025445" sldId="256"/>
        </pc:sldMkLst>
      </pc:sldChg>
      <pc:sldChg chg="modSp mod ord">
        <pc:chgData name="Marc Windle" userId="4330a91b-1668-41fe-aa81-e397f44deca9" providerId="ADAL" clId="{E01B6382-CBDC-417D-83DD-573869E99810}" dt="2025-05-06T22:36:55.286" v="658" actId="207"/>
        <pc:sldMkLst>
          <pc:docMk/>
          <pc:sldMk cId="121441432" sldId="257"/>
        </pc:sldMkLst>
        <pc:spChg chg="mod">
          <ac:chgData name="Marc Windle" userId="4330a91b-1668-41fe-aa81-e397f44deca9" providerId="ADAL" clId="{E01B6382-CBDC-417D-83DD-573869E99810}" dt="2025-05-06T22:36:55.286" v="658" actId="207"/>
          <ac:spMkLst>
            <pc:docMk/>
            <pc:sldMk cId="121441432" sldId="257"/>
            <ac:spMk id="7" creationId="{DE9B8298-13B4-69A6-6983-D302F1A2BE27}"/>
          </ac:spMkLst>
        </pc:spChg>
      </pc:sldChg>
      <pc:sldChg chg="modSp mod ord modNotesTx">
        <pc:chgData name="Marc Windle" userId="4330a91b-1668-41fe-aa81-e397f44deca9" providerId="ADAL" clId="{E01B6382-CBDC-417D-83DD-573869E99810}" dt="2025-05-07T16:20:21.583" v="10819" actId="20577"/>
        <pc:sldMkLst>
          <pc:docMk/>
          <pc:sldMk cId="3248089489" sldId="258"/>
        </pc:sldMkLst>
        <pc:spChg chg="mod">
          <ac:chgData name="Marc Windle" userId="4330a91b-1668-41fe-aa81-e397f44deca9" providerId="ADAL" clId="{E01B6382-CBDC-417D-83DD-573869E99810}" dt="2025-05-02T16:17:09.188" v="419" actId="242"/>
          <ac:spMkLst>
            <pc:docMk/>
            <pc:sldMk cId="3248089489" sldId="258"/>
            <ac:spMk id="5" creationId="{5B1B266D-185B-2569-C922-0E3146901411}"/>
          </ac:spMkLst>
        </pc:spChg>
        <pc:picChg chg="mod">
          <ac:chgData name="Marc Windle" userId="4330a91b-1668-41fe-aa81-e397f44deca9" providerId="ADAL" clId="{E01B6382-CBDC-417D-83DD-573869E99810}" dt="2025-05-02T16:16:51.094" v="416" actId="14100"/>
          <ac:picMkLst>
            <pc:docMk/>
            <pc:sldMk cId="3248089489" sldId="258"/>
            <ac:picMk id="4" creationId="{47127AB1-CC1D-D294-12FE-03483FA6ADD8}"/>
          </ac:picMkLst>
        </pc:picChg>
      </pc:sldChg>
      <pc:sldChg chg="del">
        <pc:chgData name="Marc Windle" userId="4330a91b-1668-41fe-aa81-e397f44deca9" providerId="ADAL" clId="{E01B6382-CBDC-417D-83DD-573869E99810}" dt="2025-05-06T22:29:52.300" v="483" actId="47"/>
        <pc:sldMkLst>
          <pc:docMk/>
          <pc:sldMk cId="1690688668" sldId="264"/>
        </pc:sldMkLst>
      </pc:sldChg>
      <pc:sldChg chg="modSp mod modAnim">
        <pc:chgData name="Marc Windle" userId="4330a91b-1668-41fe-aa81-e397f44deca9" providerId="ADAL" clId="{E01B6382-CBDC-417D-83DD-573869E99810}" dt="2025-05-06T22:08:57.528" v="453" actId="6549"/>
        <pc:sldMkLst>
          <pc:docMk/>
          <pc:sldMk cId="4120155198" sldId="266"/>
        </pc:sldMkLst>
        <pc:spChg chg="mod">
          <ac:chgData name="Marc Windle" userId="4330a91b-1668-41fe-aa81-e397f44deca9" providerId="ADAL" clId="{E01B6382-CBDC-417D-83DD-573869E99810}" dt="2025-05-06T22:08:57.528" v="453" actId="6549"/>
          <ac:spMkLst>
            <pc:docMk/>
            <pc:sldMk cId="4120155198" sldId="266"/>
            <ac:spMk id="27" creationId="{A9BE6833-3B82-F25F-2CBA-4162D5DB780B}"/>
          </ac:spMkLst>
        </pc:spChg>
        <pc:grpChg chg="mod">
          <ac:chgData name="Marc Windle" userId="4330a91b-1668-41fe-aa81-e397f44deca9" providerId="ADAL" clId="{E01B6382-CBDC-417D-83DD-573869E99810}" dt="2025-05-06T22:07:04.458" v="440" actId="1076"/>
          <ac:grpSpMkLst>
            <pc:docMk/>
            <pc:sldMk cId="4120155198" sldId="266"/>
            <ac:grpSpMk id="6" creationId="{B48CF22D-906C-728D-7008-59A19C342573}"/>
          </ac:grpSpMkLst>
        </pc:grpChg>
        <pc:grpChg chg="mod">
          <ac:chgData name="Marc Windle" userId="4330a91b-1668-41fe-aa81-e397f44deca9" providerId="ADAL" clId="{E01B6382-CBDC-417D-83DD-573869E99810}" dt="2025-05-06T22:07:25.101" v="444" actId="1076"/>
          <ac:grpSpMkLst>
            <pc:docMk/>
            <pc:sldMk cId="4120155198" sldId="266"/>
            <ac:grpSpMk id="8" creationId="{7D538597-A2AD-CB88-3FEF-01709478B193}"/>
          </ac:grpSpMkLst>
        </pc:grpChg>
        <pc:grpChg chg="mod">
          <ac:chgData name="Marc Windle" userId="4330a91b-1668-41fe-aa81-e397f44deca9" providerId="ADAL" clId="{E01B6382-CBDC-417D-83DD-573869E99810}" dt="2025-05-06T22:07:09.530" v="441" actId="1076"/>
          <ac:grpSpMkLst>
            <pc:docMk/>
            <pc:sldMk cId="4120155198" sldId="266"/>
            <ac:grpSpMk id="11" creationId="{B034DB9B-16F5-F414-C0B4-6B9512691394}"/>
          </ac:grpSpMkLst>
        </pc:grpChg>
      </pc:sldChg>
      <pc:sldChg chg="modNotesTx">
        <pc:chgData name="Marc Windle" userId="4330a91b-1668-41fe-aa81-e397f44deca9" providerId="ADAL" clId="{E01B6382-CBDC-417D-83DD-573869E99810}" dt="2025-04-29T18:04:33.873" v="99" actId="20577"/>
        <pc:sldMkLst>
          <pc:docMk/>
          <pc:sldMk cId="3240177600" sldId="271"/>
        </pc:sldMkLst>
      </pc:sldChg>
      <pc:sldChg chg="modSp mod">
        <pc:chgData name="Marc Windle" userId="4330a91b-1668-41fe-aa81-e397f44deca9" providerId="ADAL" clId="{E01B6382-CBDC-417D-83DD-573869E99810}" dt="2025-05-06T22:26:03.880" v="455" actId="1076"/>
        <pc:sldMkLst>
          <pc:docMk/>
          <pc:sldMk cId="1683021213" sldId="279"/>
        </pc:sldMkLst>
        <pc:spChg chg="mod">
          <ac:chgData name="Marc Windle" userId="4330a91b-1668-41fe-aa81-e397f44deca9" providerId="ADAL" clId="{E01B6382-CBDC-417D-83DD-573869E99810}" dt="2025-05-06T22:26:03.880" v="455" actId="1076"/>
          <ac:spMkLst>
            <pc:docMk/>
            <pc:sldMk cId="1683021213" sldId="279"/>
            <ac:spMk id="6" creationId="{12D307C0-B1CF-14B9-FFC8-9B0A392D232D}"/>
          </ac:spMkLst>
        </pc:spChg>
      </pc:sldChg>
      <pc:sldChg chg="modSp mod">
        <pc:chgData name="Marc Windle" userId="4330a91b-1668-41fe-aa81-e397f44deca9" providerId="ADAL" clId="{E01B6382-CBDC-417D-83DD-573869E99810}" dt="2025-05-06T22:27:52.621" v="475" actId="1076"/>
        <pc:sldMkLst>
          <pc:docMk/>
          <pc:sldMk cId="393718666" sldId="281"/>
        </pc:sldMkLst>
        <pc:spChg chg="mod">
          <ac:chgData name="Marc Windle" userId="4330a91b-1668-41fe-aa81-e397f44deca9" providerId="ADAL" clId="{E01B6382-CBDC-417D-83DD-573869E99810}" dt="2025-05-06T22:27:30.193" v="473" actId="1076"/>
          <ac:spMkLst>
            <pc:docMk/>
            <pc:sldMk cId="393718666" sldId="281"/>
            <ac:spMk id="6" creationId="{92B2D9BF-3D1F-EBB4-27B3-BAE693F0E0C2}"/>
          </ac:spMkLst>
        </pc:spChg>
        <pc:spChg chg="mod">
          <ac:chgData name="Marc Windle" userId="4330a91b-1668-41fe-aa81-e397f44deca9" providerId="ADAL" clId="{E01B6382-CBDC-417D-83DD-573869E99810}" dt="2025-05-06T22:27:52.621" v="475" actId="1076"/>
          <ac:spMkLst>
            <pc:docMk/>
            <pc:sldMk cId="393718666" sldId="281"/>
            <ac:spMk id="11" creationId="{8C4E5E16-0BAD-62B2-210B-28F8526C851F}"/>
          </ac:spMkLst>
        </pc:spChg>
        <pc:spChg chg="mod">
          <ac:chgData name="Marc Windle" userId="4330a91b-1668-41fe-aa81-e397f44deca9" providerId="ADAL" clId="{E01B6382-CBDC-417D-83DD-573869E99810}" dt="2025-05-06T22:27:52.621" v="475" actId="1076"/>
          <ac:spMkLst>
            <pc:docMk/>
            <pc:sldMk cId="393718666" sldId="281"/>
            <ac:spMk id="12" creationId="{F93BC4A1-56FC-E059-DA44-1DB920F4B6E6}"/>
          </ac:spMkLst>
        </pc:spChg>
        <pc:grpChg chg="mod">
          <ac:chgData name="Marc Windle" userId="4330a91b-1668-41fe-aa81-e397f44deca9" providerId="ADAL" clId="{E01B6382-CBDC-417D-83DD-573869E99810}" dt="2025-05-06T22:27:15.334" v="471" actId="1076"/>
          <ac:grpSpMkLst>
            <pc:docMk/>
            <pc:sldMk cId="393718666" sldId="281"/>
            <ac:grpSpMk id="35" creationId="{C2E3E05E-DC5C-FB01-E190-DEDA0C4B0A70}"/>
          </ac:grpSpMkLst>
        </pc:grpChg>
      </pc:sldChg>
      <pc:sldChg chg="add del setBg">
        <pc:chgData name="Marc Windle" userId="4330a91b-1668-41fe-aa81-e397f44deca9" providerId="ADAL" clId="{E01B6382-CBDC-417D-83DD-573869E99810}" dt="2025-05-06T22:29:48.486" v="481"/>
        <pc:sldMkLst>
          <pc:docMk/>
          <pc:sldMk cId="1470321448" sldId="286"/>
        </pc:sldMkLst>
      </pc:sldChg>
      <pc:sldChg chg="add del setBg">
        <pc:chgData name="Marc Windle" userId="4330a91b-1668-41fe-aa81-e397f44deca9" providerId="ADAL" clId="{E01B6382-CBDC-417D-83DD-573869E99810}" dt="2025-05-06T22:29:36.189" v="477"/>
        <pc:sldMkLst>
          <pc:docMk/>
          <pc:sldMk cId="1819983873" sldId="286"/>
        </pc:sldMkLst>
      </pc:sldChg>
      <pc:sldChg chg="add del setBg">
        <pc:chgData name="Marc Windle" userId="4330a91b-1668-41fe-aa81-e397f44deca9" providerId="ADAL" clId="{E01B6382-CBDC-417D-83DD-573869E99810}" dt="2025-05-06T22:29:41.936" v="479"/>
        <pc:sldMkLst>
          <pc:docMk/>
          <pc:sldMk cId="2779688459" sldId="286"/>
        </pc:sldMkLst>
      </pc:sldChg>
      <pc:sldChg chg="addSp modSp add mod modAnim modNotesTx">
        <pc:chgData name="Marc Windle" userId="4330a91b-1668-41fe-aa81-e397f44deca9" providerId="ADAL" clId="{E01B6382-CBDC-417D-83DD-573869E99810}" dt="2025-05-07T15:56:19.881" v="6007" actId="20577"/>
        <pc:sldMkLst>
          <pc:docMk/>
          <pc:sldMk cId="3439659990" sldId="286"/>
        </pc:sldMkLst>
        <pc:spChg chg="mod">
          <ac:chgData name="Marc Windle" userId="4330a91b-1668-41fe-aa81-e397f44deca9" providerId="ADAL" clId="{E01B6382-CBDC-417D-83DD-573869E99810}" dt="2025-05-06T22:30:34.723" v="524" actId="207"/>
          <ac:spMkLst>
            <pc:docMk/>
            <pc:sldMk cId="3439659990" sldId="286"/>
            <ac:spMk id="2" creationId="{0E627614-939B-CA53-6EF4-49F83376DB36}"/>
          </ac:spMkLst>
        </pc:spChg>
        <pc:spChg chg="mod">
          <ac:chgData name="Marc Windle" userId="4330a91b-1668-41fe-aa81-e397f44deca9" providerId="ADAL" clId="{E01B6382-CBDC-417D-83DD-573869E99810}" dt="2025-05-06T22:30:34.723" v="524" actId="207"/>
          <ac:spMkLst>
            <pc:docMk/>
            <pc:sldMk cId="3439659990" sldId="286"/>
            <ac:spMk id="4" creationId="{A02077A1-F924-4470-9781-C55DC2131D50}"/>
          </ac:spMkLst>
        </pc:spChg>
        <pc:spChg chg="add mod">
          <ac:chgData name="Marc Windle" userId="4330a91b-1668-41fe-aa81-e397f44deca9" providerId="ADAL" clId="{E01B6382-CBDC-417D-83DD-573869E99810}" dt="2025-05-06T22:32:42.646" v="619" actId="14100"/>
          <ac:spMkLst>
            <pc:docMk/>
            <pc:sldMk cId="3439659990" sldId="286"/>
            <ac:spMk id="5" creationId="{BB000813-CE13-7DE8-BB9E-6BE20E75AEC4}"/>
          </ac:spMkLst>
        </pc:spChg>
        <pc:spChg chg="mod">
          <ac:chgData name="Marc Windle" userId="4330a91b-1668-41fe-aa81-e397f44deca9" providerId="ADAL" clId="{E01B6382-CBDC-417D-83DD-573869E99810}" dt="2025-05-06T22:31:45.937" v="614" actId="14100"/>
          <ac:spMkLst>
            <pc:docMk/>
            <pc:sldMk cId="3439659990" sldId="286"/>
            <ac:spMk id="7" creationId="{6FB3DE74-133F-53DA-D9A1-246C319AB17E}"/>
          </ac:spMkLst>
        </pc:spChg>
        <pc:spChg chg="add mod">
          <ac:chgData name="Marc Windle" userId="4330a91b-1668-41fe-aa81-e397f44deca9" providerId="ADAL" clId="{E01B6382-CBDC-417D-83DD-573869E99810}" dt="2025-05-06T22:32:42.646" v="619" actId="14100"/>
          <ac:spMkLst>
            <pc:docMk/>
            <pc:sldMk cId="3439659990" sldId="286"/>
            <ac:spMk id="9" creationId="{18FE2684-D38C-3946-3713-C9E6B9DBD428}"/>
          </ac:spMkLst>
        </pc:spChg>
        <pc:spChg chg="mod">
          <ac:chgData name="Marc Windle" userId="4330a91b-1668-41fe-aa81-e397f44deca9" providerId="ADAL" clId="{E01B6382-CBDC-417D-83DD-573869E99810}" dt="2025-05-06T22:30:34.723" v="524" actId="207"/>
          <ac:spMkLst>
            <pc:docMk/>
            <pc:sldMk cId="3439659990" sldId="286"/>
            <ac:spMk id="19" creationId="{6A0DB708-3BBF-B39A-206C-828AD577EFEF}"/>
          </ac:spMkLst>
        </pc:spChg>
        <pc:spChg chg="mod">
          <ac:chgData name="Marc Windle" userId="4330a91b-1668-41fe-aa81-e397f44deca9" providerId="ADAL" clId="{E01B6382-CBDC-417D-83DD-573869E99810}" dt="2025-05-06T22:30:34.723" v="524" actId="207"/>
          <ac:spMkLst>
            <pc:docMk/>
            <pc:sldMk cId="3439659990" sldId="286"/>
            <ac:spMk id="22" creationId="{33A41AF5-312A-B9A0-765C-04E101EE058E}"/>
          </ac:spMkLst>
        </pc:spChg>
        <pc:spChg chg="mod">
          <ac:chgData name="Marc Windle" userId="4330a91b-1668-41fe-aa81-e397f44deca9" providerId="ADAL" clId="{E01B6382-CBDC-417D-83DD-573869E99810}" dt="2025-05-06T22:30:34.723" v="524" actId="207"/>
          <ac:spMkLst>
            <pc:docMk/>
            <pc:sldMk cId="3439659990" sldId="286"/>
            <ac:spMk id="23" creationId="{B98EB970-FBD7-F8F4-AEB6-DAEDBEADD220}"/>
          </ac:spMkLst>
        </pc:spChg>
        <pc:spChg chg="mod">
          <ac:chgData name="Marc Windle" userId="4330a91b-1668-41fe-aa81-e397f44deca9" providerId="ADAL" clId="{E01B6382-CBDC-417D-83DD-573869E99810}" dt="2025-05-06T22:30:34.723" v="524" actId="207"/>
          <ac:spMkLst>
            <pc:docMk/>
            <pc:sldMk cId="3439659990" sldId="286"/>
            <ac:spMk id="30" creationId="{2ADDC8D2-FE76-08C5-2668-98D0505FD80F}"/>
          </ac:spMkLst>
        </pc:spChg>
        <pc:spChg chg="mod">
          <ac:chgData name="Marc Windle" userId="4330a91b-1668-41fe-aa81-e397f44deca9" providerId="ADAL" clId="{E01B6382-CBDC-417D-83DD-573869E99810}" dt="2025-05-06T22:30:34.723" v="524" actId="207"/>
          <ac:spMkLst>
            <pc:docMk/>
            <pc:sldMk cId="3439659990" sldId="286"/>
            <ac:spMk id="31" creationId="{74BE695A-227F-66DE-5068-51AAB86EA330}"/>
          </ac:spMkLst>
        </pc:spChg>
        <pc:spChg chg="mod">
          <ac:chgData name="Marc Windle" userId="4330a91b-1668-41fe-aa81-e397f44deca9" providerId="ADAL" clId="{E01B6382-CBDC-417D-83DD-573869E99810}" dt="2025-05-06T22:30:34.723" v="524" actId="207"/>
          <ac:spMkLst>
            <pc:docMk/>
            <pc:sldMk cId="3439659990" sldId="286"/>
            <ac:spMk id="36" creationId="{B1FD0671-A62E-A8E0-A521-ACC136482238}"/>
          </ac:spMkLst>
        </pc:spChg>
        <pc:grpChg chg="mod">
          <ac:chgData name="Marc Windle" userId="4330a91b-1668-41fe-aa81-e397f44deca9" providerId="ADAL" clId="{E01B6382-CBDC-417D-83DD-573869E99810}" dt="2025-05-06T22:30:34.723" v="524" actId="207"/>
          <ac:grpSpMkLst>
            <pc:docMk/>
            <pc:sldMk cId="3439659990" sldId="286"/>
            <ac:grpSpMk id="6" creationId="{E5743134-3C31-BE30-739D-5E41E996F4C8}"/>
          </ac:grpSpMkLst>
        </pc:grpChg>
        <pc:grpChg chg="mod">
          <ac:chgData name="Marc Windle" userId="4330a91b-1668-41fe-aa81-e397f44deca9" providerId="ADAL" clId="{E01B6382-CBDC-417D-83DD-573869E99810}" dt="2025-05-06T22:30:34.723" v="524" actId="207"/>
          <ac:grpSpMkLst>
            <pc:docMk/>
            <pc:sldMk cId="3439659990" sldId="286"/>
            <ac:grpSpMk id="11" creationId="{43797538-333C-E73F-F2AD-71C90B0331FD}"/>
          </ac:grpSpMkLst>
        </pc:grpChg>
      </pc:sldChg>
      <pc:sldChg chg="ord modNotesTx">
        <pc:chgData name="Marc Windle" userId="4330a91b-1668-41fe-aa81-e397f44deca9" providerId="ADAL" clId="{E01B6382-CBDC-417D-83DD-573869E99810}" dt="2025-05-07T17:48:57.738" v="11092" actId="20577"/>
        <pc:sldMkLst>
          <pc:docMk/>
          <pc:sldMk cId="1395037894" sldId="287"/>
        </pc:sldMkLst>
      </pc:sldChg>
      <pc:sldChg chg="mod modShow">
        <pc:chgData name="Marc Windle" userId="4330a91b-1668-41fe-aa81-e397f44deca9" providerId="ADAL" clId="{E01B6382-CBDC-417D-83DD-573869E99810}" dt="2025-05-02T16:00:43.206" v="408" actId="729"/>
        <pc:sldMkLst>
          <pc:docMk/>
          <pc:sldMk cId="3540583950" sldId="308"/>
        </pc:sldMkLst>
      </pc:sldChg>
      <pc:sldChg chg="mod modShow modNotesTx">
        <pc:chgData name="Marc Windle" userId="4330a91b-1668-41fe-aa81-e397f44deca9" providerId="ADAL" clId="{E01B6382-CBDC-417D-83DD-573869E99810}" dt="2025-05-07T16:30:42.312" v="11052" actId="729"/>
        <pc:sldMkLst>
          <pc:docMk/>
          <pc:sldMk cId="1414153189" sldId="567"/>
        </pc:sldMkLst>
      </pc:sldChg>
      <pc:sldChg chg="modSp mod">
        <pc:chgData name="Marc Windle" userId="4330a91b-1668-41fe-aa81-e397f44deca9" providerId="ADAL" clId="{E01B6382-CBDC-417D-83DD-573869E99810}" dt="2025-04-29T22:04:21.555" v="102" actId="1076"/>
        <pc:sldMkLst>
          <pc:docMk/>
          <pc:sldMk cId="2710205027" sldId="2147482552"/>
        </pc:sldMkLst>
        <pc:picChg chg="mod">
          <ac:chgData name="Marc Windle" userId="4330a91b-1668-41fe-aa81-e397f44deca9" providerId="ADAL" clId="{E01B6382-CBDC-417D-83DD-573869E99810}" dt="2025-04-29T22:04:21.555" v="102" actId="1076"/>
          <ac:picMkLst>
            <pc:docMk/>
            <pc:sldMk cId="2710205027" sldId="2147482552"/>
            <ac:picMk id="6" creationId="{0FBEF2C7-38BF-E2B2-10AB-070DF0778390}"/>
          </ac:picMkLst>
        </pc:picChg>
      </pc:sldChg>
      <pc:sldChg chg="modSp mod modNotesTx">
        <pc:chgData name="Marc Windle" userId="4330a91b-1668-41fe-aa81-e397f44deca9" providerId="ADAL" clId="{E01B6382-CBDC-417D-83DD-573869E99810}" dt="2025-05-07T15:53:03.066" v="5867" actId="20577"/>
        <pc:sldMkLst>
          <pc:docMk/>
          <pc:sldMk cId="1484538526" sldId="2147483633"/>
        </pc:sldMkLst>
        <pc:spChg chg="mod">
          <ac:chgData name="Marc Windle" userId="4330a91b-1668-41fe-aa81-e397f44deca9" providerId="ADAL" clId="{E01B6382-CBDC-417D-83DD-573869E99810}" dt="2025-05-06T22:36:19.006" v="656" actId="1036"/>
          <ac:spMkLst>
            <pc:docMk/>
            <pc:sldMk cId="1484538526" sldId="2147483633"/>
            <ac:spMk id="2" creationId="{5B3F43FE-CF4A-8E33-A911-183A930A5D22}"/>
          </ac:spMkLst>
        </pc:spChg>
        <pc:spChg chg="mod">
          <ac:chgData name="Marc Windle" userId="4330a91b-1668-41fe-aa81-e397f44deca9" providerId="ADAL" clId="{E01B6382-CBDC-417D-83DD-573869E99810}" dt="2025-05-06T22:36:19.006" v="656" actId="1036"/>
          <ac:spMkLst>
            <pc:docMk/>
            <pc:sldMk cId="1484538526" sldId="2147483633"/>
            <ac:spMk id="3" creationId="{D1B5B8CC-FCB8-DE0E-0101-8FE9A4C8E424}"/>
          </ac:spMkLst>
        </pc:spChg>
        <pc:spChg chg="mod">
          <ac:chgData name="Marc Windle" userId="4330a91b-1668-41fe-aa81-e397f44deca9" providerId="ADAL" clId="{E01B6382-CBDC-417D-83DD-573869E99810}" dt="2025-05-06T22:36:19.006" v="656" actId="1036"/>
          <ac:spMkLst>
            <pc:docMk/>
            <pc:sldMk cId="1484538526" sldId="2147483633"/>
            <ac:spMk id="5" creationId="{9DAFDE42-C13E-035C-F13C-E1DF940D51A2}"/>
          </ac:spMkLst>
        </pc:spChg>
        <pc:spChg chg="mod">
          <ac:chgData name="Marc Windle" userId="4330a91b-1668-41fe-aa81-e397f44deca9" providerId="ADAL" clId="{E01B6382-CBDC-417D-83DD-573869E99810}" dt="2025-05-06T22:36:49.309" v="657" actId="207"/>
          <ac:spMkLst>
            <pc:docMk/>
            <pc:sldMk cId="1484538526" sldId="2147483633"/>
            <ac:spMk id="7" creationId="{31EFDA69-A5CB-AA57-2CCE-D88006B2EEB5}"/>
          </ac:spMkLst>
        </pc:spChg>
        <pc:spChg chg="mod">
          <ac:chgData name="Marc Windle" userId="4330a91b-1668-41fe-aa81-e397f44deca9" providerId="ADAL" clId="{E01B6382-CBDC-417D-83DD-573869E99810}" dt="2025-05-06T22:36:19.006" v="656" actId="1036"/>
          <ac:spMkLst>
            <pc:docMk/>
            <pc:sldMk cId="1484538526" sldId="2147483633"/>
            <ac:spMk id="9" creationId="{5CE6359C-5534-4B5C-8ED5-5BD15EC0CF3B}"/>
          </ac:spMkLst>
        </pc:spChg>
        <pc:spChg chg="mod">
          <ac:chgData name="Marc Windle" userId="4330a91b-1668-41fe-aa81-e397f44deca9" providerId="ADAL" clId="{E01B6382-CBDC-417D-83DD-573869E99810}" dt="2025-05-06T22:36:19.006" v="656" actId="1036"/>
          <ac:spMkLst>
            <pc:docMk/>
            <pc:sldMk cId="1484538526" sldId="2147483633"/>
            <ac:spMk id="11" creationId="{94DD1A0E-9C2A-C929-DA77-CEE3E2E8AF4D}"/>
          </ac:spMkLst>
        </pc:spChg>
        <pc:spChg chg="mod">
          <ac:chgData name="Marc Windle" userId="4330a91b-1668-41fe-aa81-e397f44deca9" providerId="ADAL" clId="{E01B6382-CBDC-417D-83DD-573869E99810}" dt="2025-05-06T22:36:19.006" v="656" actId="1036"/>
          <ac:spMkLst>
            <pc:docMk/>
            <pc:sldMk cId="1484538526" sldId="2147483633"/>
            <ac:spMk id="12" creationId="{6A35E121-DFBE-061D-B123-0D0BA1763BEA}"/>
          </ac:spMkLst>
        </pc:spChg>
        <pc:spChg chg="mod">
          <ac:chgData name="Marc Windle" userId="4330a91b-1668-41fe-aa81-e397f44deca9" providerId="ADAL" clId="{E01B6382-CBDC-417D-83DD-573869E99810}" dt="2025-05-06T22:36:19.006" v="656" actId="1036"/>
          <ac:spMkLst>
            <pc:docMk/>
            <pc:sldMk cId="1484538526" sldId="2147483633"/>
            <ac:spMk id="14" creationId="{DAC7A5CE-F20D-1F84-0771-F80A383519B1}"/>
          </ac:spMkLst>
        </pc:spChg>
        <pc:spChg chg="mod">
          <ac:chgData name="Marc Windle" userId="4330a91b-1668-41fe-aa81-e397f44deca9" providerId="ADAL" clId="{E01B6382-CBDC-417D-83DD-573869E99810}" dt="2025-05-06T22:36:19.006" v="656" actId="1036"/>
          <ac:spMkLst>
            <pc:docMk/>
            <pc:sldMk cId="1484538526" sldId="2147483633"/>
            <ac:spMk id="15" creationId="{863151DC-3CAA-7010-4B05-2D992E836351}"/>
          </ac:spMkLst>
        </pc:spChg>
        <pc:picChg chg="mod">
          <ac:chgData name="Marc Windle" userId="4330a91b-1668-41fe-aa81-e397f44deca9" providerId="ADAL" clId="{E01B6382-CBDC-417D-83DD-573869E99810}" dt="2025-05-06T22:36:19.006" v="656" actId="1036"/>
          <ac:picMkLst>
            <pc:docMk/>
            <pc:sldMk cId="1484538526" sldId="2147483633"/>
            <ac:picMk id="4" creationId="{095F82C1-F184-D4FA-71A7-60BBA7758978}"/>
          </ac:picMkLst>
        </pc:picChg>
        <pc:picChg chg="mod">
          <ac:chgData name="Marc Windle" userId="4330a91b-1668-41fe-aa81-e397f44deca9" providerId="ADAL" clId="{E01B6382-CBDC-417D-83DD-573869E99810}" dt="2025-05-06T22:36:19.006" v="656" actId="1036"/>
          <ac:picMkLst>
            <pc:docMk/>
            <pc:sldMk cId="1484538526" sldId="2147483633"/>
            <ac:picMk id="16" creationId="{8D440DB0-E3C6-5DE5-1B39-59FB8E1451FA}"/>
          </ac:picMkLst>
        </pc:picChg>
      </pc:sldChg>
      <pc:sldChg chg="modSp mod modNotesTx">
        <pc:chgData name="Marc Windle" userId="4330a91b-1668-41fe-aa81-e397f44deca9" providerId="ADAL" clId="{E01B6382-CBDC-417D-83DD-573869E99810}" dt="2025-05-07T17:45:12.523" v="11068" actId="313"/>
        <pc:sldMkLst>
          <pc:docMk/>
          <pc:sldMk cId="285845015" sldId="2147483637"/>
        </pc:sldMkLst>
        <pc:spChg chg="mod">
          <ac:chgData name="Marc Windle" userId="4330a91b-1668-41fe-aa81-e397f44deca9" providerId="ADAL" clId="{E01B6382-CBDC-417D-83DD-573869E99810}" dt="2025-04-29T22:12:15.913" v="180" actId="20577"/>
          <ac:spMkLst>
            <pc:docMk/>
            <pc:sldMk cId="285845015" sldId="2147483637"/>
            <ac:spMk id="3" creationId="{A5AAD437-5EE7-72B4-2CE9-74CEA8BDAAF7}"/>
          </ac:spMkLst>
        </pc:spChg>
        <pc:picChg chg="mod">
          <ac:chgData name="Marc Windle" userId="4330a91b-1668-41fe-aa81-e397f44deca9" providerId="ADAL" clId="{E01B6382-CBDC-417D-83DD-573869E99810}" dt="2025-04-29T21:56:50.907" v="101" actId="14861"/>
          <ac:picMkLst>
            <pc:docMk/>
            <pc:sldMk cId="285845015" sldId="2147483637"/>
            <ac:picMk id="5" creationId="{553D6585-CF26-274A-D3B2-947779E4A4BC}"/>
          </ac:picMkLst>
        </pc:picChg>
      </pc:sldChg>
      <pc:sldChg chg="mod modShow">
        <pc:chgData name="Marc Windle" userId="4330a91b-1668-41fe-aa81-e397f44deca9" providerId="ADAL" clId="{E01B6382-CBDC-417D-83DD-573869E99810}" dt="2025-05-02T16:01:19.304" v="413" actId="729"/>
        <pc:sldMkLst>
          <pc:docMk/>
          <pc:sldMk cId="2472396779" sldId="2147483639"/>
        </pc:sldMkLst>
      </pc:sldChg>
    </pc:docChg>
  </pc:docChgLst>
  <pc:docChgLst>
    <pc:chgData name="Shyam Narayan" userId="b1beb016-f48d-4176-97c8-f74b9734a17c" providerId="ADAL" clId="{2B182744-F212-48B9-801B-AF151CBD9582}"/>
    <pc:docChg chg="modSld">
      <pc:chgData name="Shyam Narayan" userId="b1beb016-f48d-4176-97c8-f74b9734a17c" providerId="ADAL" clId="{2B182744-F212-48B9-801B-AF151CBD9582}" dt="2025-05-05T18:27:55.601" v="0" actId="1076"/>
      <pc:docMkLst>
        <pc:docMk/>
      </pc:docMkLst>
      <pc:sldChg chg="modSp mod">
        <pc:chgData name="Shyam Narayan" userId="b1beb016-f48d-4176-97c8-f74b9734a17c" providerId="ADAL" clId="{2B182744-F212-48B9-801B-AF151CBD9582}" dt="2025-05-05T18:27:55.601" v="0" actId="1076"/>
        <pc:sldMkLst>
          <pc:docMk/>
          <pc:sldMk cId="2600031859" sldId="268"/>
        </pc:sldMkLst>
      </pc:sldChg>
    </pc:docChg>
  </pc:docChgLst>
  <pc:docChgLst>
    <pc:chgData name="Yogesh Ratnaparkhi" userId="06aea9e8-906a-47b8-824d-13a4543f7163" providerId="ADAL" clId="{F0AF3E36-969C-DE4F-9C3A-272637D50239}"/>
    <pc:docChg chg="undo redo custSel addSld delSld modSld sldOrd delMainMaster addSection modSection">
      <pc:chgData name="Yogesh Ratnaparkhi" userId="06aea9e8-906a-47b8-824d-13a4543f7163" providerId="ADAL" clId="{F0AF3E36-969C-DE4F-9C3A-272637D50239}" dt="2025-05-16T14:37:42.561" v="30836" actId="20577"/>
      <pc:docMkLst>
        <pc:docMk/>
      </pc:docMkLst>
      <pc:sldChg chg="modSp mod modNotesTx">
        <pc:chgData name="Yogesh Ratnaparkhi" userId="06aea9e8-906a-47b8-824d-13a4543f7163" providerId="ADAL" clId="{F0AF3E36-969C-DE4F-9C3A-272637D50239}" dt="2025-05-07T16:07:08.538" v="29301" actId="20577"/>
        <pc:sldMkLst>
          <pc:docMk/>
          <pc:sldMk cId="662025445" sldId="256"/>
        </pc:sldMkLst>
        <pc:spChg chg="mod">
          <ac:chgData name="Yogesh Ratnaparkhi" userId="06aea9e8-906a-47b8-824d-13a4543f7163" providerId="ADAL" clId="{F0AF3E36-969C-DE4F-9C3A-272637D50239}" dt="2025-05-07T16:07:08.538" v="29301" actId="20577"/>
          <ac:spMkLst>
            <pc:docMk/>
            <pc:sldMk cId="662025445" sldId="256"/>
            <ac:spMk id="4" creationId="{DF029D6A-C075-7EF0-C6A2-07BC853E1898}"/>
          </ac:spMkLst>
        </pc:spChg>
      </pc:sldChg>
      <pc:sldChg chg="modSp add mod modClrScheme chgLayout">
        <pc:chgData name="Yogesh Ratnaparkhi" userId="06aea9e8-906a-47b8-824d-13a4543f7163" providerId="ADAL" clId="{F0AF3E36-969C-DE4F-9C3A-272637D50239}" dt="2025-05-16T14:37:42.561" v="30836" actId="20577"/>
        <pc:sldMkLst>
          <pc:docMk/>
          <pc:sldMk cId="462425183" sldId="259"/>
        </pc:sldMkLst>
        <pc:spChg chg="mod">
          <ac:chgData name="Yogesh Ratnaparkhi" userId="06aea9e8-906a-47b8-824d-13a4543f7163" providerId="ADAL" clId="{F0AF3E36-969C-DE4F-9C3A-272637D50239}" dt="2025-05-16T13:42:30.790" v="30831" actId="6549"/>
          <ac:spMkLst>
            <pc:docMk/>
            <pc:sldMk cId="462425183" sldId="259"/>
            <ac:spMk id="3" creationId="{1215E4EA-59A4-CB43-6D60-175228A91025}"/>
          </ac:spMkLst>
        </pc:spChg>
        <pc:spChg chg="mod">
          <ac:chgData name="Yogesh Ratnaparkhi" userId="06aea9e8-906a-47b8-824d-13a4543f7163" providerId="ADAL" clId="{F0AF3E36-969C-DE4F-9C3A-272637D50239}" dt="2025-05-16T14:37:42.561" v="30836" actId="20577"/>
          <ac:spMkLst>
            <pc:docMk/>
            <pc:sldMk cId="462425183" sldId="259"/>
            <ac:spMk id="15" creationId="{4F52584E-14F4-62A2-F4CA-C4E1AD82770D}"/>
          </ac:spMkLst>
        </pc:spChg>
        <pc:spChg chg="mod">
          <ac:chgData name="Yogesh Ratnaparkhi" userId="06aea9e8-906a-47b8-824d-13a4543f7163" providerId="ADAL" clId="{F0AF3E36-969C-DE4F-9C3A-272637D50239}" dt="2025-05-16T13:42:34.277" v="30834" actId="6549"/>
          <ac:spMkLst>
            <pc:docMk/>
            <pc:sldMk cId="462425183" sldId="259"/>
            <ac:spMk id="22" creationId="{B7F92EC1-5F21-B6D7-C1DE-7EDA65AB4EB4}"/>
          </ac:spMkLst>
        </pc:spChg>
      </pc:sldChg>
      <pc:sldChg chg="del mod modShow">
        <pc:chgData name="Yogesh Ratnaparkhi" userId="06aea9e8-906a-47b8-824d-13a4543f7163" providerId="ADAL" clId="{F0AF3E36-969C-DE4F-9C3A-272637D50239}" dt="2025-05-07T16:59:24.225" v="30812" actId="2696"/>
        <pc:sldMkLst>
          <pc:docMk/>
          <pc:sldMk cId="2214783467" sldId="259"/>
        </pc:sldMkLst>
      </pc:sldChg>
      <pc:sldChg chg="addSp delSp modSp add mod ord modShow">
        <pc:chgData name="Yogesh Ratnaparkhi" userId="06aea9e8-906a-47b8-824d-13a4543f7163" providerId="ADAL" clId="{F0AF3E36-969C-DE4F-9C3A-272637D50239}" dt="2025-05-06T22:50:33.752" v="27307" actId="729"/>
        <pc:sldMkLst>
          <pc:docMk/>
          <pc:sldMk cId="2552247933" sldId="260"/>
        </pc:sldMkLst>
        <pc:spChg chg="mod">
          <ac:chgData name="Yogesh Ratnaparkhi" userId="06aea9e8-906a-47b8-824d-13a4543f7163" providerId="ADAL" clId="{F0AF3E36-969C-DE4F-9C3A-272637D50239}" dt="2025-05-06T18:29:33.349" v="23913" actId="14100"/>
          <ac:spMkLst>
            <pc:docMk/>
            <pc:sldMk cId="2552247933" sldId="260"/>
            <ac:spMk id="2" creationId="{62AEC878-4BB7-63FA-EC12-660753B5DE76}"/>
          </ac:spMkLst>
        </pc:spChg>
        <pc:spChg chg="add mod">
          <ac:chgData name="Yogesh Ratnaparkhi" userId="06aea9e8-906a-47b8-824d-13a4543f7163" providerId="ADAL" clId="{F0AF3E36-969C-DE4F-9C3A-272637D50239}" dt="2025-05-06T18:29:26.029" v="23912" actId="20577"/>
          <ac:spMkLst>
            <pc:docMk/>
            <pc:sldMk cId="2552247933" sldId="260"/>
            <ac:spMk id="5" creationId="{E592969C-D2CC-F84D-4D80-2F9A3E927BB6}"/>
          </ac:spMkLst>
        </pc:spChg>
        <pc:picChg chg="add mod">
          <ac:chgData name="Yogesh Ratnaparkhi" userId="06aea9e8-906a-47b8-824d-13a4543f7163" providerId="ADAL" clId="{F0AF3E36-969C-DE4F-9C3A-272637D50239}" dt="2025-05-06T18:29:41.332" v="23914" actId="1076"/>
          <ac:picMkLst>
            <pc:docMk/>
            <pc:sldMk cId="2552247933" sldId="260"/>
            <ac:picMk id="3" creationId="{D58039DC-7F04-C8BE-EBDC-92736D548B02}"/>
          </ac:picMkLst>
        </pc:picChg>
      </pc:sldChg>
      <pc:sldChg chg="del">
        <pc:chgData name="Yogesh Ratnaparkhi" userId="06aea9e8-906a-47b8-824d-13a4543f7163" providerId="ADAL" clId="{F0AF3E36-969C-DE4F-9C3A-272637D50239}" dt="2025-04-29T15:36:33.158" v="1902" actId="2696"/>
        <pc:sldMkLst>
          <pc:docMk/>
          <pc:sldMk cId="3845129338" sldId="260"/>
        </pc:sldMkLst>
      </pc:sldChg>
      <pc:sldChg chg="addSp delSp modSp mod setBg delAnim modShow modNotesTx">
        <pc:chgData name="Yogesh Ratnaparkhi" userId="06aea9e8-906a-47b8-824d-13a4543f7163" providerId="ADAL" clId="{F0AF3E36-969C-DE4F-9C3A-272637D50239}" dt="2025-05-07T16:55:22.832" v="30422" actId="403"/>
        <pc:sldMkLst>
          <pc:docMk/>
          <pc:sldMk cId="320461257" sldId="261"/>
        </pc:sldMkLst>
        <pc:spChg chg="add mod">
          <ac:chgData name="Yogesh Ratnaparkhi" userId="06aea9e8-906a-47b8-824d-13a4543f7163" providerId="ADAL" clId="{F0AF3E36-969C-DE4F-9C3A-272637D50239}" dt="2025-05-06T00:51:03.599" v="21029" actId="2711"/>
          <ac:spMkLst>
            <pc:docMk/>
            <pc:sldMk cId="320461257" sldId="261"/>
            <ac:spMk id="4" creationId="{F47860F3-49F4-F899-B779-A99908E27EA7}"/>
          </ac:spMkLst>
        </pc:spChg>
        <pc:spChg chg="mod">
          <ac:chgData name="Yogesh Ratnaparkhi" userId="06aea9e8-906a-47b8-824d-13a4543f7163" providerId="ADAL" clId="{F0AF3E36-969C-DE4F-9C3A-272637D50239}" dt="2025-05-07T16:55:03.421" v="30420" actId="14861"/>
          <ac:spMkLst>
            <pc:docMk/>
            <pc:sldMk cId="320461257" sldId="261"/>
            <ac:spMk id="7" creationId="{2D7F4981-DEF4-96B2-09C6-079D28CD4644}"/>
          </ac:spMkLst>
        </pc:spChg>
        <pc:spChg chg="mod">
          <ac:chgData name="Yogesh Ratnaparkhi" userId="06aea9e8-906a-47b8-824d-13a4543f7163" providerId="ADAL" clId="{F0AF3E36-969C-DE4F-9C3A-272637D50239}" dt="2025-05-06T00:22:09.639" v="20571" actId="1038"/>
          <ac:spMkLst>
            <pc:docMk/>
            <pc:sldMk cId="320461257" sldId="261"/>
            <ac:spMk id="17" creationId="{DD974421-153D-36C8-3F39-66A0E33584C8}"/>
          </ac:spMkLst>
        </pc:spChg>
        <pc:spChg chg="mod">
          <ac:chgData name="Yogesh Ratnaparkhi" userId="06aea9e8-906a-47b8-824d-13a4543f7163" providerId="ADAL" clId="{F0AF3E36-969C-DE4F-9C3A-272637D50239}" dt="2025-05-06T00:25:08.162" v="20679" actId="688"/>
          <ac:spMkLst>
            <pc:docMk/>
            <pc:sldMk cId="320461257" sldId="261"/>
            <ac:spMk id="18" creationId="{992F2592-3E9D-D6AC-158B-79DBF7E49816}"/>
          </ac:spMkLst>
        </pc:spChg>
        <pc:spChg chg="add mod">
          <ac:chgData name="Yogesh Ratnaparkhi" userId="06aea9e8-906a-47b8-824d-13a4543f7163" providerId="ADAL" clId="{F0AF3E36-969C-DE4F-9C3A-272637D50239}" dt="2025-05-07T16:55:22.832" v="30422" actId="403"/>
          <ac:spMkLst>
            <pc:docMk/>
            <pc:sldMk cId="320461257" sldId="261"/>
            <ac:spMk id="20" creationId="{BE6AB4CC-1BD8-DF6B-E6C8-49A8831FACD3}"/>
          </ac:spMkLst>
        </pc:spChg>
        <pc:spChg chg="add mod">
          <ac:chgData name="Yogesh Ratnaparkhi" userId="06aea9e8-906a-47b8-824d-13a4543f7163" providerId="ADAL" clId="{F0AF3E36-969C-DE4F-9C3A-272637D50239}" dt="2025-05-07T16:55:22.832" v="30422" actId="403"/>
          <ac:spMkLst>
            <pc:docMk/>
            <pc:sldMk cId="320461257" sldId="261"/>
            <ac:spMk id="21" creationId="{B22B0BDF-7F29-D759-5586-C2938E576BD2}"/>
          </ac:spMkLst>
        </pc:spChg>
        <pc:spChg chg="mod">
          <ac:chgData name="Yogesh Ratnaparkhi" userId="06aea9e8-906a-47b8-824d-13a4543f7163" providerId="ADAL" clId="{F0AF3E36-969C-DE4F-9C3A-272637D50239}" dt="2025-05-06T00:23:29.991" v="20627" actId="1038"/>
          <ac:spMkLst>
            <pc:docMk/>
            <pc:sldMk cId="320461257" sldId="261"/>
            <ac:spMk id="24" creationId="{117F4B71-6CB9-11CD-33A8-BEA3C6A96710}"/>
          </ac:spMkLst>
        </pc:spChg>
        <pc:spChg chg="mod">
          <ac:chgData name="Yogesh Ratnaparkhi" userId="06aea9e8-906a-47b8-824d-13a4543f7163" providerId="ADAL" clId="{F0AF3E36-969C-DE4F-9C3A-272637D50239}" dt="2025-05-06T00:25:12.679" v="20680" actId="688"/>
          <ac:spMkLst>
            <pc:docMk/>
            <pc:sldMk cId="320461257" sldId="261"/>
            <ac:spMk id="25" creationId="{2E3C726D-2ACB-10FB-F203-BB3361034E13}"/>
          </ac:spMkLst>
        </pc:spChg>
        <pc:spChg chg="add mod">
          <ac:chgData name="Yogesh Ratnaparkhi" userId="06aea9e8-906a-47b8-824d-13a4543f7163" providerId="ADAL" clId="{F0AF3E36-969C-DE4F-9C3A-272637D50239}" dt="2025-05-07T16:55:22.832" v="30422" actId="403"/>
          <ac:spMkLst>
            <pc:docMk/>
            <pc:sldMk cId="320461257" sldId="261"/>
            <ac:spMk id="29" creationId="{B9CC84D6-7620-774E-C30F-029EEDFFF532}"/>
          </ac:spMkLst>
        </pc:spChg>
        <pc:spChg chg="mod">
          <ac:chgData name="Yogesh Ratnaparkhi" userId="06aea9e8-906a-47b8-824d-13a4543f7163" providerId="ADAL" clId="{F0AF3E36-969C-DE4F-9C3A-272637D50239}" dt="2025-05-07T04:17:19.937" v="29194" actId="1076"/>
          <ac:spMkLst>
            <pc:docMk/>
            <pc:sldMk cId="320461257" sldId="261"/>
            <ac:spMk id="44" creationId="{2B74CF66-2E7A-463D-4B88-CEEE2ECC5CEC}"/>
          </ac:spMkLst>
        </pc:spChg>
        <pc:grpChg chg="mod">
          <ac:chgData name="Yogesh Ratnaparkhi" userId="06aea9e8-906a-47b8-824d-13a4543f7163" providerId="ADAL" clId="{F0AF3E36-969C-DE4F-9C3A-272637D50239}" dt="2025-05-04T15:40:15.354" v="17365" actId="14100"/>
          <ac:grpSpMkLst>
            <pc:docMk/>
            <pc:sldMk cId="320461257" sldId="261"/>
            <ac:grpSpMk id="16" creationId="{F420030B-CEA8-C798-6F07-3B9362012ACB}"/>
          </ac:grpSpMkLst>
        </pc:grpChg>
        <pc:grpChg chg="mod">
          <ac:chgData name="Yogesh Ratnaparkhi" userId="06aea9e8-906a-47b8-824d-13a4543f7163" providerId="ADAL" clId="{F0AF3E36-969C-DE4F-9C3A-272637D50239}" dt="2025-05-04T15:40:15.354" v="17365" actId="14100"/>
          <ac:grpSpMkLst>
            <pc:docMk/>
            <pc:sldMk cId="320461257" sldId="261"/>
            <ac:grpSpMk id="23" creationId="{C6A4D6FF-3BD3-9BA1-7C42-BB52002824FA}"/>
          </ac:grpSpMkLst>
        </pc:grpChg>
        <pc:grpChg chg="add mod">
          <ac:chgData name="Yogesh Ratnaparkhi" userId="06aea9e8-906a-47b8-824d-13a4543f7163" providerId="ADAL" clId="{F0AF3E36-969C-DE4F-9C3A-272637D50239}" dt="2025-05-06T00:47:18.266" v="20734" actId="1076"/>
          <ac:grpSpMkLst>
            <pc:docMk/>
            <pc:sldMk cId="320461257" sldId="261"/>
            <ac:grpSpMk id="30" creationId="{301B1E8C-8347-C070-4B4D-7183790EB4A9}"/>
          </ac:grpSpMkLst>
        </pc:grpChg>
        <pc:grpChg chg="mod">
          <ac:chgData name="Yogesh Ratnaparkhi" userId="06aea9e8-906a-47b8-824d-13a4543f7163" providerId="ADAL" clId="{F0AF3E36-969C-DE4F-9C3A-272637D50239}" dt="2025-05-04T15:40:15.354" v="17365" actId="14100"/>
          <ac:grpSpMkLst>
            <pc:docMk/>
            <pc:sldMk cId="320461257" sldId="261"/>
            <ac:grpSpMk id="34" creationId="{D4C815A3-13EA-6AE1-AF28-F03862A93BE1}"/>
          </ac:grpSpMkLst>
        </pc:grpChg>
        <pc:picChg chg="add mod">
          <ac:chgData name="Yogesh Ratnaparkhi" userId="06aea9e8-906a-47b8-824d-13a4543f7163" providerId="ADAL" clId="{F0AF3E36-969C-DE4F-9C3A-272637D50239}" dt="2025-05-06T00:50:29.166" v="21007" actId="1076"/>
          <ac:picMkLst>
            <pc:docMk/>
            <pc:sldMk cId="320461257" sldId="261"/>
            <ac:picMk id="3" creationId="{B1CB944A-C073-2A2D-A61D-59D082EB9082}"/>
          </ac:picMkLst>
        </pc:picChg>
      </pc:sldChg>
      <pc:sldChg chg="del">
        <pc:chgData name="Yogesh Ratnaparkhi" userId="06aea9e8-906a-47b8-824d-13a4543f7163" providerId="ADAL" clId="{F0AF3E36-969C-DE4F-9C3A-272637D50239}" dt="2025-05-07T16:59:18.617" v="30803" actId="2696"/>
        <pc:sldMkLst>
          <pc:docMk/>
          <pc:sldMk cId="1893985249" sldId="262"/>
        </pc:sldMkLst>
      </pc:sldChg>
      <pc:sldChg chg="addSp delSp modSp mod ord modShow">
        <pc:chgData name="Yogesh Ratnaparkhi" userId="06aea9e8-906a-47b8-824d-13a4543f7163" providerId="ADAL" clId="{F0AF3E36-969C-DE4F-9C3A-272637D50239}" dt="2025-05-06T22:50:33.752" v="27307" actId="729"/>
        <pc:sldMkLst>
          <pc:docMk/>
          <pc:sldMk cId="2710691855" sldId="263"/>
        </pc:sldMkLst>
        <pc:picChg chg="add mod">
          <ac:chgData name="Yogesh Ratnaparkhi" userId="06aea9e8-906a-47b8-824d-13a4543f7163" providerId="ADAL" clId="{F0AF3E36-969C-DE4F-9C3A-272637D50239}" dt="2025-05-02T16:04:10.606" v="13588" actId="1076"/>
          <ac:picMkLst>
            <pc:docMk/>
            <pc:sldMk cId="2710691855" sldId="263"/>
            <ac:picMk id="3" creationId="{5EDE335D-2443-E10D-CE6F-8108987A2A8D}"/>
          </ac:picMkLst>
        </pc:picChg>
      </pc:sldChg>
      <pc:sldChg chg="add del">
        <pc:chgData name="Yogesh Ratnaparkhi" userId="06aea9e8-906a-47b8-824d-13a4543f7163" providerId="ADAL" clId="{F0AF3E36-969C-DE4F-9C3A-272637D50239}" dt="2025-05-06T22:33:05.837" v="27099" actId="2696"/>
        <pc:sldMkLst>
          <pc:docMk/>
          <pc:sldMk cId="2241244171" sldId="264"/>
        </pc:sldMkLst>
      </pc:sldChg>
      <pc:sldChg chg="modSp add mod modAnim modNotesTx">
        <pc:chgData name="Yogesh Ratnaparkhi" userId="06aea9e8-906a-47b8-824d-13a4543f7163" providerId="ADAL" clId="{F0AF3E36-969C-DE4F-9C3A-272637D50239}" dt="2025-05-07T03:15:17.352" v="28122" actId="20577"/>
        <pc:sldMkLst>
          <pc:docMk/>
          <pc:sldMk cId="3230573795" sldId="264"/>
        </pc:sldMkLst>
        <pc:spChg chg="mod">
          <ac:chgData name="Yogesh Ratnaparkhi" userId="06aea9e8-906a-47b8-824d-13a4543f7163" providerId="ADAL" clId="{F0AF3E36-969C-DE4F-9C3A-272637D50239}" dt="2025-05-06T22:34:24.187" v="27174" actId="20577"/>
          <ac:spMkLst>
            <pc:docMk/>
            <pc:sldMk cId="3230573795" sldId="264"/>
            <ac:spMk id="7" creationId="{F14E801A-B4F9-1012-AD28-EEC14F9966A0}"/>
          </ac:spMkLst>
        </pc:spChg>
        <pc:spChg chg="mod">
          <ac:chgData name="Yogesh Ratnaparkhi" userId="06aea9e8-906a-47b8-824d-13a4543f7163" providerId="ADAL" clId="{F0AF3E36-969C-DE4F-9C3A-272637D50239}" dt="2025-05-06T22:34:15.421" v="27149" actId="14100"/>
          <ac:spMkLst>
            <pc:docMk/>
            <pc:sldMk cId="3230573795" sldId="264"/>
            <ac:spMk id="9" creationId="{531FAEC1-DD4E-FEC6-977F-A09D04405B7D}"/>
          </ac:spMkLst>
        </pc:spChg>
      </pc:sldChg>
      <pc:sldChg chg="add del setBg">
        <pc:chgData name="Yogesh Ratnaparkhi" userId="06aea9e8-906a-47b8-824d-13a4543f7163" providerId="ADAL" clId="{F0AF3E36-969C-DE4F-9C3A-272637D50239}" dt="2025-05-06T22:33:15.886" v="27101"/>
        <pc:sldMkLst>
          <pc:docMk/>
          <pc:sldMk cId="3996653141" sldId="264"/>
        </pc:sldMkLst>
      </pc:sldChg>
      <pc:sldChg chg="addSp delSp modSp new del mod modShow">
        <pc:chgData name="Yogesh Ratnaparkhi" userId="06aea9e8-906a-47b8-824d-13a4543f7163" providerId="ADAL" clId="{F0AF3E36-969C-DE4F-9C3A-272637D50239}" dt="2025-05-02T01:39:49.659" v="8143" actId="2696"/>
        <pc:sldMkLst>
          <pc:docMk/>
          <pc:sldMk cId="377113625" sldId="265"/>
        </pc:sldMkLst>
      </pc:sldChg>
      <pc:sldChg chg="addSp delSp modSp add mod modAnim modNotesTx">
        <pc:chgData name="Yogesh Ratnaparkhi" userId="06aea9e8-906a-47b8-824d-13a4543f7163" providerId="ADAL" clId="{F0AF3E36-969C-DE4F-9C3A-272637D50239}" dt="2025-05-07T03:51:39.634" v="28127" actId="20577"/>
        <pc:sldMkLst>
          <pc:docMk/>
          <pc:sldMk cId="700093604" sldId="265"/>
        </pc:sldMkLst>
        <pc:spChg chg="mod">
          <ac:chgData name="Yogesh Ratnaparkhi" userId="06aea9e8-906a-47b8-824d-13a4543f7163" providerId="ADAL" clId="{F0AF3E36-969C-DE4F-9C3A-272637D50239}" dt="2025-05-06T19:25:23.205" v="24485" actId="20577"/>
          <ac:spMkLst>
            <pc:docMk/>
            <pc:sldMk cId="700093604" sldId="265"/>
            <ac:spMk id="6" creationId="{D2CC895B-FEE4-2C37-B73B-8E5A3D0BF455}"/>
          </ac:spMkLst>
        </pc:spChg>
        <pc:spChg chg="mod">
          <ac:chgData name="Yogesh Ratnaparkhi" userId="06aea9e8-906a-47b8-824d-13a4543f7163" providerId="ADAL" clId="{F0AF3E36-969C-DE4F-9C3A-272637D50239}" dt="2025-05-06T19:24:44.267" v="24411" actId="1076"/>
          <ac:spMkLst>
            <pc:docMk/>
            <pc:sldMk cId="700093604" sldId="265"/>
            <ac:spMk id="13" creationId="{2B3AE40A-9DDA-0777-1FB2-E9335D07D2A9}"/>
          </ac:spMkLst>
        </pc:spChg>
        <pc:spChg chg="mod">
          <ac:chgData name="Yogesh Ratnaparkhi" userId="06aea9e8-906a-47b8-824d-13a4543f7163" providerId="ADAL" clId="{F0AF3E36-969C-DE4F-9C3A-272637D50239}" dt="2025-05-06T19:24:37.097" v="24410" actId="1076"/>
          <ac:spMkLst>
            <pc:docMk/>
            <pc:sldMk cId="700093604" sldId="265"/>
            <ac:spMk id="15" creationId="{47BDD53A-DDBB-C62C-7AB1-B8A2BC8B4FC2}"/>
          </ac:spMkLst>
        </pc:spChg>
      </pc:sldChg>
      <pc:sldChg chg="del">
        <pc:chgData name="Yogesh Ratnaparkhi" userId="06aea9e8-906a-47b8-824d-13a4543f7163" providerId="ADAL" clId="{F0AF3E36-969C-DE4F-9C3A-272637D50239}" dt="2025-04-29T15:32:25.299" v="1475" actId="2696"/>
        <pc:sldMkLst>
          <pc:docMk/>
          <pc:sldMk cId="901569675" sldId="265"/>
        </pc:sldMkLst>
      </pc:sldChg>
      <pc:sldChg chg="addSp delSp modSp add del mod setBg modNotesTx">
        <pc:chgData name="Yogesh Ratnaparkhi" userId="06aea9e8-906a-47b8-824d-13a4543f7163" providerId="ADAL" clId="{F0AF3E36-969C-DE4F-9C3A-272637D50239}" dt="2025-05-04T20:25:37.848" v="20243" actId="2696"/>
        <pc:sldMkLst>
          <pc:docMk/>
          <pc:sldMk cId="2878214350" sldId="265"/>
        </pc:sldMkLst>
      </pc:sldChg>
      <pc:sldChg chg="add del">
        <pc:chgData name="Yogesh Ratnaparkhi" userId="06aea9e8-906a-47b8-824d-13a4543f7163" providerId="ADAL" clId="{F0AF3E36-969C-DE4F-9C3A-272637D50239}" dt="2025-05-05T00:03:15.134" v="20265" actId="2696"/>
        <pc:sldMkLst>
          <pc:docMk/>
          <pc:sldMk cId="4075692674" sldId="265"/>
        </pc:sldMkLst>
      </pc:sldChg>
      <pc:sldChg chg="modSp del mod">
        <pc:chgData name="Yogesh Ratnaparkhi" userId="06aea9e8-906a-47b8-824d-13a4543f7163" providerId="ADAL" clId="{F0AF3E36-969C-DE4F-9C3A-272637D50239}" dt="2025-05-02T01:23:13.716" v="7688" actId="2696"/>
        <pc:sldMkLst>
          <pc:docMk/>
          <pc:sldMk cId="3928631957" sldId="266"/>
        </pc:sldMkLst>
      </pc:sldChg>
      <pc:sldChg chg="addSp delSp modSp add mod setBg modClrScheme modAnim chgLayout modNotesTx">
        <pc:chgData name="Yogesh Ratnaparkhi" userId="06aea9e8-906a-47b8-824d-13a4543f7163" providerId="ADAL" clId="{F0AF3E36-969C-DE4F-9C3A-272637D50239}" dt="2025-05-07T15:52:21.796" v="29197" actId="20577"/>
        <pc:sldMkLst>
          <pc:docMk/>
          <pc:sldMk cId="4120155198" sldId="266"/>
        </pc:sldMkLst>
        <pc:spChg chg="add del mod topLvl">
          <ac:chgData name="Yogesh Ratnaparkhi" userId="06aea9e8-906a-47b8-824d-13a4543f7163" providerId="ADAL" clId="{F0AF3E36-969C-DE4F-9C3A-272637D50239}" dt="2025-05-04T22:29:14.595" v="20262" actId="165"/>
          <ac:spMkLst>
            <pc:docMk/>
            <pc:sldMk cId="4120155198" sldId="266"/>
            <ac:spMk id="2" creationId="{2D1E822C-B69C-9C2F-28B0-4AD8D6D602A9}"/>
          </ac:spMkLst>
        </pc:spChg>
        <pc:spChg chg="mod">
          <ac:chgData name="Yogesh Ratnaparkhi" userId="06aea9e8-906a-47b8-824d-13a4543f7163" providerId="ADAL" clId="{F0AF3E36-969C-DE4F-9C3A-272637D50239}" dt="2025-05-04T22:28:52.985" v="20257" actId="14100"/>
          <ac:spMkLst>
            <pc:docMk/>
            <pc:sldMk cId="4120155198" sldId="266"/>
            <ac:spMk id="3" creationId="{F9388511-13A7-1A07-1A4C-D9DA82A01F6A}"/>
          </ac:spMkLst>
        </pc:spChg>
        <pc:spChg chg="mod">
          <ac:chgData name="Yogesh Ratnaparkhi" userId="06aea9e8-906a-47b8-824d-13a4543f7163" providerId="ADAL" clId="{F0AF3E36-969C-DE4F-9C3A-272637D50239}" dt="2025-05-03T19:45:42.775" v="13790" actId="1076"/>
          <ac:spMkLst>
            <pc:docMk/>
            <pc:sldMk cId="4120155198" sldId="266"/>
            <ac:spMk id="4" creationId="{09997C4F-9D8E-D3F1-5DFC-B8B9A10F7B51}"/>
          </ac:spMkLst>
        </pc:spChg>
        <pc:spChg chg="mod ord">
          <ac:chgData name="Yogesh Ratnaparkhi" userId="06aea9e8-906a-47b8-824d-13a4543f7163" providerId="ADAL" clId="{F0AF3E36-969C-DE4F-9C3A-272637D50239}" dt="2025-05-06T18:31:30.942" v="24282" actId="207"/>
          <ac:spMkLst>
            <pc:docMk/>
            <pc:sldMk cId="4120155198" sldId="266"/>
            <ac:spMk id="7" creationId="{EBD770AD-64C9-D2CA-86BC-F8AF1DCC45AB}"/>
          </ac:spMkLst>
        </pc:spChg>
        <pc:spChg chg="mod topLvl">
          <ac:chgData name="Yogesh Ratnaparkhi" userId="06aea9e8-906a-47b8-824d-13a4543f7163" providerId="ADAL" clId="{F0AF3E36-969C-DE4F-9C3A-272637D50239}" dt="2025-05-04T22:29:14.595" v="20262" actId="165"/>
          <ac:spMkLst>
            <pc:docMk/>
            <pc:sldMk cId="4120155198" sldId="266"/>
            <ac:spMk id="19" creationId="{1671C1AE-48F5-63FC-81E7-056521914D34}"/>
          </ac:spMkLst>
        </pc:spChg>
        <pc:spChg chg="mod">
          <ac:chgData name="Yogesh Ratnaparkhi" userId="06aea9e8-906a-47b8-824d-13a4543f7163" providerId="ADAL" clId="{F0AF3E36-969C-DE4F-9C3A-272637D50239}" dt="2025-05-06T21:53:59.231" v="27097"/>
          <ac:spMkLst>
            <pc:docMk/>
            <pc:sldMk cId="4120155198" sldId="266"/>
            <ac:spMk id="22" creationId="{F6379D70-B3AF-76B3-A431-EB6742534434}"/>
          </ac:spMkLst>
        </pc:spChg>
        <pc:spChg chg="mod">
          <ac:chgData name="Yogesh Ratnaparkhi" userId="06aea9e8-906a-47b8-824d-13a4543f7163" providerId="ADAL" clId="{F0AF3E36-969C-DE4F-9C3A-272637D50239}" dt="2025-05-06T00:27:53.636" v="20729" actId="1076"/>
          <ac:spMkLst>
            <pc:docMk/>
            <pc:sldMk cId="4120155198" sldId="266"/>
            <ac:spMk id="23" creationId="{3F1D19A9-3108-B0E3-70B2-8D8BA06779CC}"/>
          </ac:spMkLst>
        </pc:spChg>
        <pc:spChg chg="mod">
          <ac:chgData name="Yogesh Ratnaparkhi" userId="06aea9e8-906a-47b8-824d-13a4543f7163" providerId="ADAL" clId="{F0AF3E36-969C-DE4F-9C3A-272637D50239}" dt="2025-05-06T21:53:52.149" v="27096"/>
          <ac:spMkLst>
            <pc:docMk/>
            <pc:sldMk cId="4120155198" sldId="266"/>
            <ac:spMk id="26" creationId="{869C7623-C55E-6814-1269-F4E5337BC0D6}"/>
          </ac:spMkLst>
        </pc:spChg>
        <pc:spChg chg="mod">
          <ac:chgData name="Yogesh Ratnaparkhi" userId="06aea9e8-906a-47b8-824d-13a4543f7163" providerId="ADAL" clId="{F0AF3E36-969C-DE4F-9C3A-272637D50239}" dt="2025-05-06T13:50:14.313" v="21566" actId="20577"/>
          <ac:spMkLst>
            <pc:docMk/>
            <pc:sldMk cId="4120155198" sldId="266"/>
            <ac:spMk id="27" creationId="{A9BE6833-3B82-F25F-2CBA-4162D5DB780B}"/>
          </ac:spMkLst>
        </pc:spChg>
        <pc:spChg chg="mod topLvl">
          <ac:chgData name="Yogesh Ratnaparkhi" userId="06aea9e8-906a-47b8-824d-13a4543f7163" providerId="ADAL" clId="{F0AF3E36-969C-DE4F-9C3A-272637D50239}" dt="2025-05-06T21:53:44.838" v="27095"/>
          <ac:spMkLst>
            <pc:docMk/>
            <pc:sldMk cId="4120155198" sldId="266"/>
            <ac:spMk id="30" creationId="{3EF2F2D5-5FF6-13B1-E13C-CDCE0E767FB7}"/>
          </ac:spMkLst>
        </pc:spChg>
        <pc:spChg chg="mod topLvl">
          <ac:chgData name="Yogesh Ratnaparkhi" userId="06aea9e8-906a-47b8-824d-13a4543f7163" providerId="ADAL" clId="{F0AF3E36-969C-DE4F-9C3A-272637D50239}" dt="2025-05-07T15:52:21.796" v="29197" actId="20577"/>
          <ac:spMkLst>
            <pc:docMk/>
            <pc:sldMk cId="4120155198" sldId="266"/>
            <ac:spMk id="31" creationId="{3D507279-6D44-5BE3-7268-06B5C91626E8}"/>
          </ac:spMkLst>
        </pc:spChg>
        <pc:spChg chg="mod">
          <ac:chgData name="Yogesh Ratnaparkhi" userId="06aea9e8-906a-47b8-824d-13a4543f7163" providerId="ADAL" clId="{F0AF3E36-969C-DE4F-9C3A-272637D50239}" dt="2025-05-02T14:26:19.302" v="8973" actId="1076"/>
          <ac:spMkLst>
            <pc:docMk/>
            <pc:sldMk cId="4120155198" sldId="266"/>
            <ac:spMk id="36" creationId="{3108AF80-9C74-98E5-AF26-93A53A5248E7}"/>
          </ac:spMkLst>
        </pc:spChg>
        <pc:spChg chg="mod">
          <ac:chgData name="Yogesh Ratnaparkhi" userId="06aea9e8-906a-47b8-824d-13a4543f7163" providerId="ADAL" clId="{F0AF3E36-969C-DE4F-9C3A-272637D50239}" dt="2025-05-02T14:26:11.045" v="8970" actId="1076"/>
          <ac:spMkLst>
            <pc:docMk/>
            <pc:sldMk cId="4120155198" sldId="266"/>
            <ac:spMk id="37" creationId="{BDDB9927-35F6-56E4-CF2F-2C3A6F0A2D9D}"/>
          </ac:spMkLst>
        </pc:spChg>
        <pc:grpChg chg="add">
          <ac:chgData name="Yogesh Ratnaparkhi" userId="06aea9e8-906a-47b8-824d-13a4543f7163" providerId="ADAL" clId="{F0AF3E36-969C-DE4F-9C3A-272637D50239}" dt="2025-05-06T21:52:37.088" v="27090" actId="164"/>
          <ac:grpSpMkLst>
            <pc:docMk/>
            <pc:sldMk cId="4120155198" sldId="266"/>
            <ac:grpSpMk id="6" creationId="{B48CF22D-906C-728D-7008-59A19C342573}"/>
          </ac:grpSpMkLst>
        </pc:grpChg>
        <pc:grpChg chg="add">
          <ac:chgData name="Yogesh Ratnaparkhi" userId="06aea9e8-906a-47b8-824d-13a4543f7163" providerId="ADAL" clId="{F0AF3E36-969C-DE4F-9C3A-272637D50239}" dt="2025-05-06T21:52:42.838" v="27091" actId="164"/>
          <ac:grpSpMkLst>
            <pc:docMk/>
            <pc:sldMk cId="4120155198" sldId="266"/>
            <ac:grpSpMk id="8" creationId="{7D538597-A2AD-CB88-3FEF-01709478B193}"/>
          </ac:grpSpMkLst>
        </pc:grpChg>
        <pc:grpChg chg="mod">
          <ac:chgData name="Yogesh Ratnaparkhi" userId="06aea9e8-906a-47b8-824d-13a4543f7163" providerId="ADAL" clId="{F0AF3E36-969C-DE4F-9C3A-272637D50239}" dt="2025-05-02T14:26:05.979" v="8969" actId="14100"/>
          <ac:grpSpMkLst>
            <pc:docMk/>
            <pc:sldMk cId="4120155198" sldId="266"/>
            <ac:grpSpMk id="11" creationId="{B034DB9B-16F5-F414-C0B4-6B9512691394}"/>
          </ac:grpSpMkLst>
        </pc:grpChg>
      </pc:sldChg>
      <pc:sldChg chg="modNotesTx">
        <pc:chgData name="Yogesh Ratnaparkhi" userId="06aea9e8-906a-47b8-824d-13a4543f7163" providerId="ADAL" clId="{F0AF3E36-969C-DE4F-9C3A-272637D50239}" dt="2025-05-07T18:42:18.451" v="30824" actId="20577"/>
        <pc:sldMkLst>
          <pc:docMk/>
          <pc:sldMk cId="3423567103" sldId="267"/>
        </pc:sldMkLst>
      </pc:sldChg>
      <pc:sldChg chg="del mod modShow modNotesTx">
        <pc:chgData name="Yogesh Ratnaparkhi" userId="06aea9e8-906a-47b8-824d-13a4543f7163" providerId="ADAL" clId="{F0AF3E36-969C-DE4F-9C3A-272637D50239}" dt="2025-05-04T16:05:30.229" v="19970" actId="2696"/>
        <pc:sldMkLst>
          <pc:docMk/>
          <pc:sldMk cId="2031159378" sldId="268"/>
        </pc:sldMkLst>
      </pc:sldChg>
      <pc:sldChg chg="addSp delSp modSp add del mod delAnim modAnim modNotesTx">
        <pc:chgData name="Yogesh Ratnaparkhi" userId="06aea9e8-906a-47b8-824d-13a4543f7163" providerId="ADAL" clId="{F0AF3E36-969C-DE4F-9C3A-272637D50239}" dt="2025-05-07T16:51:49.973" v="30371" actId="2696"/>
        <pc:sldMkLst>
          <pc:docMk/>
          <pc:sldMk cId="2600031859" sldId="268"/>
        </pc:sldMkLst>
      </pc:sldChg>
      <pc:sldChg chg="del mod modShow">
        <pc:chgData name="Yogesh Ratnaparkhi" userId="06aea9e8-906a-47b8-824d-13a4543f7163" providerId="ADAL" clId="{F0AF3E36-969C-DE4F-9C3A-272637D50239}" dt="2025-05-08T18:26:05.294" v="30825" actId="2696"/>
        <pc:sldMkLst>
          <pc:docMk/>
          <pc:sldMk cId="2500327725" sldId="269"/>
        </pc:sldMkLst>
      </pc:sldChg>
      <pc:sldChg chg="add del mod modShow">
        <pc:chgData name="Yogesh Ratnaparkhi" userId="06aea9e8-906a-47b8-824d-13a4543f7163" providerId="ADAL" clId="{F0AF3E36-969C-DE4F-9C3A-272637D50239}" dt="2025-05-07T16:59:22.959" v="30810" actId="2696"/>
        <pc:sldMkLst>
          <pc:docMk/>
          <pc:sldMk cId="1763862377" sldId="270"/>
        </pc:sldMkLst>
      </pc:sldChg>
      <pc:sldChg chg="new del">
        <pc:chgData name="Yogesh Ratnaparkhi" userId="06aea9e8-906a-47b8-824d-13a4543f7163" providerId="ADAL" clId="{F0AF3E36-969C-DE4F-9C3A-272637D50239}" dt="2025-04-28T23:26:09.514" v="4" actId="680"/>
        <pc:sldMkLst>
          <pc:docMk/>
          <pc:sldMk cId="3118319878" sldId="270"/>
        </pc:sldMkLst>
      </pc:sldChg>
      <pc:sldChg chg="modSp add del mod">
        <pc:chgData name="Yogesh Ratnaparkhi" userId="06aea9e8-906a-47b8-824d-13a4543f7163" providerId="ADAL" clId="{F0AF3E36-969C-DE4F-9C3A-272637D50239}" dt="2025-04-28T22:51:47.514" v="2" actId="48537"/>
        <pc:sldMkLst>
          <pc:docMk/>
          <pc:sldMk cId="3596774906" sldId="270"/>
        </pc:sldMkLst>
      </pc:sldChg>
      <pc:sldChg chg="modSp mod modNotesTx">
        <pc:chgData name="Yogesh Ratnaparkhi" userId="06aea9e8-906a-47b8-824d-13a4543f7163" providerId="ADAL" clId="{F0AF3E36-969C-DE4F-9C3A-272637D50239}" dt="2025-05-07T16:58:12.951" v="30749" actId="20577"/>
        <pc:sldMkLst>
          <pc:docMk/>
          <pc:sldMk cId="3240177600" sldId="271"/>
        </pc:sldMkLst>
        <pc:spChg chg="mod">
          <ac:chgData name="Yogesh Ratnaparkhi" userId="06aea9e8-906a-47b8-824d-13a4543f7163" providerId="ADAL" clId="{F0AF3E36-969C-DE4F-9C3A-272637D50239}" dt="2025-05-02T15:56:06.215" v="13492" actId="20577"/>
          <ac:spMkLst>
            <pc:docMk/>
            <pc:sldMk cId="3240177600" sldId="271"/>
            <ac:spMk id="2" creationId="{1175B201-30B9-E03A-5D09-BCA65D624C7B}"/>
          </ac:spMkLst>
        </pc:spChg>
      </pc:sldChg>
      <pc:sldChg chg="addSp delSp modSp add mod ord modShow modNotesTx">
        <pc:chgData name="Yogesh Ratnaparkhi" userId="06aea9e8-906a-47b8-824d-13a4543f7163" providerId="ADAL" clId="{F0AF3E36-969C-DE4F-9C3A-272637D50239}" dt="2025-05-07T16:58:34.107" v="30765" actId="20578"/>
        <pc:sldMkLst>
          <pc:docMk/>
          <pc:sldMk cId="1603353692" sldId="272"/>
        </pc:sldMkLst>
        <pc:spChg chg="mod">
          <ac:chgData name="Yogesh Ratnaparkhi" userId="06aea9e8-906a-47b8-824d-13a4543f7163" providerId="ADAL" clId="{F0AF3E36-969C-DE4F-9C3A-272637D50239}" dt="2025-05-06T20:03:04.750" v="25560" actId="1076"/>
          <ac:spMkLst>
            <pc:docMk/>
            <pc:sldMk cId="1603353692" sldId="272"/>
            <ac:spMk id="6" creationId="{71D7F23B-0BF0-ECD2-A2E3-3E83B49104A1}"/>
          </ac:spMkLst>
        </pc:spChg>
        <pc:spChg chg="add mod">
          <ac:chgData name="Yogesh Ratnaparkhi" userId="06aea9e8-906a-47b8-824d-13a4543f7163" providerId="ADAL" clId="{F0AF3E36-969C-DE4F-9C3A-272637D50239}" dt="2025-05-06T20:00:45.509" v="25435" actId="404"/>
          <ac:spMkLst>
            <pc:docMk/>
            <pc:sldMk cId="1603353692" sldId="272"/>
            <ac:spMk id="8" creationId="{A4228237-37FF-E6F5-2CA3-9C0C06E8453D}"/>
          </ac:spMkLst>
        </pc:spChg>
        <pc:spChg chg="add mod">
          <ac:chgData name="Yogesh Ratnaparkhi" userId="06aea9e8-906a-47b8-824d-13a4543f7163" providerId="ADAL" clId="{F0AF3E36-969C-DE4F-9C3A-272637D50239}" dt="2025-05-06T20:00:45.509" v="25435" actId="404"/>
          <ac:spMkLst>
            <pc:docMk/>
            <pc:sldMk cId="1603353692" sldId="272"/>
            <ac:spMk id="9" creationId="{3463187B-E0E8-CF1E-E712-D1CFE856B03A}"/>
          </ac:spMkLst>
        </pc:spChg>
        <pc:spChg chg="add mod">
          <ac:chgData name="Yogesh Ratnaparkhi" userId="06aea9e8-906a-47b8-824d-13a4543f7163" providerId="ADAL" clId="{F0AF3E36-969C-DE4F-9C3A-272637D50239}" dt="2025-05-06T20:00:45.509" v="25435" actId="404"/>
          <ac:spMkLst>
            <pc:docMk/>
            <pc:sldMk cId="1603353692" sldId="272"/>
            <ac:spMk id="11" creationId="{1B42BD3E-58FA-B4C6-BF72-D0D4BA9925DE}"/>
          </ac:spMkLst>
        </pc:spChg>
        <pc:spChg chg="add mod">
          <ac:chgData name="Yogesh Ratnaparkhi" userId="06aea9e8-906a-47b8-824d-13a4543f7163" providerId="ADAL" clId="{F0AF3E36-969C-DE4F-9C3A-272637D50239}" dt="2025-05-06T19:41:00.497" v="25114" actId="14100"/>
          <ac:spMkLst>
            <pc:docMk/>
            <pc:sldMk cId="1603353692" sldId="272"/>
            <ac:spMk id="17" creationId="{6806C1C1-F3AC-CDA8-5CA6-73590B05FDAF}"/>
          </ac:spMkLst>
        </pc:spChg>
        <pc:spChg chg="add mod">
          <ac:chgData name="Yogesh Ratnaparkhi" userId="06aea9e8-906a-47b8-824d-13a4543f7163" providerId="ADAL" clId="{F0AF3E36-969C-DE4F-9C3A-272637D50239}" dt="2025-05-06T20:00:45.509" v="25435" actId="404"/>
          <ac:spMkLst>
            <pc:docMk/>
            <pc:sldMk cId="1603353692" sldId="272"/>
            <ac:spMk id="18" creationId="{F600DB07-8DF3-F0CD-EBF3-0C731B383A96}"/>
          </ac:spMkLst>
        </pc:spChg>
        <pc:spChg chg="add mod">
          <ac:chgData name="Yogesh Ratnaparkhi" userId="06aea9e8-906a-47b8-824d-13a4543f7163" providerId="ADAL" clId="{F0AF3E36-969C-DE4F-9C3A-272637D50239}" dt="2025-05-06T19:42:23.959" v="25135" actId="20577"/>
          <ac:spMkLst>
            <pc:docMk/>
            <pc:sldMk cId="1603353692" sldId="272"/>
            <ac:spMk id="19" creationId="{E83D1753-6286-C148-7BC0-36B62F27C385}"/>
          </ac:spMkLst>
        </pc:spChg>
        <pc:spChg chg="add mod">
          <ac:chgData name="Yogesh Ratnaparkhi" userId="06aea9e8-906a-47b8-824d-13a4543f7163" providerId="ADAL" clId="{F0AF3E36-969C-DE4F-9C3A-272637D50239}" dt="2025-05-06T20:02:54.669" v="25559" actId="1076"/>
          <ac:spMkLst>
            <pc:docMk/>
            <pc:sldMk cId="1603353692" sldId="272"/>
            <ac:spMk id="25" creationId="{1F97978D-9752-BD92-8A48-7E141A30048E}"/>
          </ac:spMkLst>
        </pc:spChg>
        <pc:spChg chg="add mod">
          <ac:chgData name="Yogesh Ratnaparkhi" userId="06aea9e8-906a-47b8-824d-13a4543f7163" providerId="ADAL" clId="{F0AF3E36-969C-DE4F-9C3A-272637D50239}" dt="2025-05-06T20:02:50.951" v="25558" actId="1076"/>
          <ac:spMkLst>
            <pc:docMk/>
            <pc:sldMk cId="1603353692" sldId="272"/>
            <ac:spMk id="31" creationId="{60835376-8B38-35D7-B55A-4908446074D5}"/>
          </ac:spMkLst>
        </pc:spChg>
        <pc:spChg chg="add mod">
          <ac:chgData name="Yogesh Ratnaparkhi" userId="06aea9e8-906a-47b8-824d-13a4543f7163" providerId="ADAL" clId="{F0AF3E36-969C-DE4F-9C3A-272637D50239}" dt="2025-05-06T20:03:59.959" v="25563" actId="14100"/>
          <ac:spMkLst>
            <pc:docMk/>
            <pc:sldMk cId="1603353692" sldId="272"/>
            <ac:spMk id="34" creationId="{3855F981-2A2A-A4B5-8616-D6F9F1E2FF2F}"/>
          </ac:spMkLst>
        </pc:spChg>
        <pc:spChg chg="add mod">
          <ac:chgData name="Yogesh Ratnaparkhi" userId="06aea9e8-906a-47b8-824d-13a4543f7163" providerId="ADAL" clId="{F0AF3E36-969C-DE4F-9C3A-272637D50239}" dt="2025-05-06T19:42:27.494" v="25136" actId="1076"/>
          <ac:spMkLst>
            <pc:docMk/>
            <pc:sldMk cId="1603353692" sldId="272"/>
            <ac:spMk id="37" creationId="{44095173-160B-6348-4CE7-284CCD9AB509}"/>
          </ac:spMkLst>
        </pc:spChg>
        <pc:spChg chg="add mod">
          <ac:chgData name="Yogesh Ratnaparkhi" userId="06aea9e8-906a-47b8-824d-13a4543f7163" providerId="ADAL" clId="{F0AF3E36-969C-DE4F-9C3A-272637D50239}" dt="2025-05-06T20:00:45.509" v="25435" actId="404"/>
          <ac:spMkLst>
            <pc:docMk/>
            <pc:sldMk cId="1603353692" sldId="272"/>
            <ac:spMk id="45" creationId="{ACC518B0-3602-7793-6E7A-FF99DA76CF7D}"/>
          </ac:spMkLst>
        </pc:spChg>
        <pc:spChg chg="add mod">
          <ac:chgData name="Yogesh Ratnaparkhi" userId="06aea9e8-906a-47b8-824d-13a4543f7163" providerId="ADAL" clId="{F0AF3E36-969C-DE4F-9C3A-272637D50239}" dt="2025-05-06T20:04:17.585" v="25566" actId="1076"/>
          <ac:spMkLst>
            <pc:docMk/>
            <pc:sldMk cId="1603353692" sldId="272"/>
            <ac:spMk id="49" creationId="{2A94F36F-0662-7850-AA71-A01089856A65}"/>
          </ac:spMkLst>
        </pc:spChg>
        <pc:spChg chg="add mod">
          <ac:chgData name="Yogesh Ratnaparkhi" userId="06aea9e8-906a-47b8-824d-13a4543f7163" providerId="ADAL" clId="{F0AF3E36-969C-DE4F-9C3A-272637D50239}" dt="2025-05-06T20:00:45.509" v="25435" actId="404"/>
          <ac:spMkLst>
            <pc:docMk/>
            <pc:sldMk cId="1603353692" sldId="272"/>
            <ac:spMk id="51" creationId="{2DB7C686-F73D-FA33-1EB4-822456097D57}"/>
          </ac:spMkLst>
        </pc:spChg>
        <pc:spChg chg="add mod">
          <ac:chgData name="Yogesh Ratnaparkhi" userId="06aea9e8-906a-47b8-824d-13a4543f7163" providerId="ADAL" clId="{F0AF3E36-969C-DE4F-9C3A-272637D50239}" dt="2025-05-06T22:35:59.492" v="27179" actId="1076"/>
          <ac:spMkLst>
            <pc:docMk/>
            <pc:sldMk cId="1603353692" sldId="272"/>
            <ac:spMk id="62" creationId="{1F0C7CE1-02BE-8998-522D-E50FA0A13898}"/>
          </ac:spMkLst>
        </pc:spChg>
        <pc:grpChg chg="add mod">
          <ac:chgData name="Yogesh Ratnaparkhi" userId="06aea9e8-906a-47b8-824d-13a4543f7163" providerId="ADAL" clId="{F0AF3E36-969C-DE4F-9C3A-272637D50239}" dt="2025-05-06T20:01:19.265" v="25439" actId="14100"/>
          <ac:grpSpMkLst>
            <pc:docMk/>
            <pc:sldMk cId="1603353692" sldId="272"/>
            <ac:grpSpMk id="63" creationId="{D5D336A4-B87A-FCD2-FD13-0FD5645C5EC8}"/>
          </ac:grpSpMkLst>
        </pc:grpChg>
        <pc:cxnChg chg="add mod">
          <ac:chgData name="Yogesh Ratnaparkhi" userId="06aea9e8-906a-47b8-824d-13a4543f7163" providerId="ADAL" clId="{F0AF3E36-969C-DE4F-9C3A-272637D50239}" dt="2025-05-06T19:33:35.459" v="24910" actId="1076"/>
          <ac:cxnSpMkLst>
            <pc:docMk/>
            <pc:sldMk cId="1603353692" sldId="272"/>
            <ac:cxnSpMk id="16" creationId="{D2B2DBE7-0511-08F9-DA74-2D8B3756C5E0}"/>
          </ac:cxnSpMkLst>
        </pc:cxnChg>
        <pc:cxnChg chg="add mod">
          <ac:chgData name="Yogesh Ratnaparkhi" userId="06aea9e8-906a-47b8-824d-13a4543f7163" providerId="ADAL" clId="{F0AF3E36-969C-DE4F-9C3A-272637D50239}" dt="2025-05-06T20:03:59.959" v="25563" actId="14100"/>
          <ac:cxnSpMkLst>
            <pc:docMk/>
            <pc:sldMk cId="1603353692" sldId="272"/>
            <ac:cxnSpMk id="21" creationId="{5593E682-D8DE-BEE6-BFBF-3ADBF451D7A5}"/>
          </ac:cxnSpMkLst>
        </pc:cxnChg>
        <pc:cxnChg chg="add mod">
          <ac:chgData name="Yogesh Ratnaparkhi" userId="06aea9e8-906a-47b8-824d-13a4543f7163" providerId="ADAL" clId="{F0AF3E36-969C-DE4F-9C3A-272637D50239}" dt="2025-05-06T19:41:59.329" v="25131" actId="1036"/>
          <ac:cxnSpMkLst>
            <pc:docMk/>
            <pc:sldMk cId="1603353692" sldId="272"/>
            <ac:cxnSpMk id="38" creationId="{893C2D5A-9F63-787A-10CB-D0EF5A6B5AD4}"/>
          </ac:cxnSpMkLst>
        </pc:cxnChg>
        <pc:cxnChg chg="add mod">
          <ac:chgData name="Yogesh Ratnaparkhi" userId="06aea9e8-906a-47b8-824d-13a4543f7163" providerId="ADAL" clId="{F0AF3E36-969C-DE4F-9C3A-272637D50239}" dt="2025-05-06T20:03:59.959" v="25563" actId="14100"/>
          <ac:cxnSpMkLst>
            <pc:docMk/>
            <pc:sldMk cId="1603353692" sldId="272"/>
            <ac:cxnSpMk id="41" creationId="{6BF59DF6-9AD4-5232-55FD-253986F20939}"/>
          </ac:cxnSpMkLst>
        </pc:cxnChg>
        <pc:cxnChg chg="add mod">
          <ac:chgData name="Yogesh Ratnaparkhi" userId="06aea9e8-906a-47b8-824d-13a4543f7163" providerId="ADAL" clId="{F0AF3E36-969C-DE4F-9C3A-272637D50239}" dt="2025-05-06T20:04:07.037" v="25564" actId="14100"/>
          <ac:cxnSpMkLst>
            <pc:docMk/>
            <pc:sldMk cId="1603353692" sldId="272"/>
            <ac:cxnSpMk id="42" creationId="{97B1AA38-D8F7-19B5-9F55-D1E0C57E9451}"/>
          </ac:cxnSpMkLst>
        </pc:cxnChg>
        <pc:cxnChg chg="add mod">
          <ac:chgData name="Yogesh Ratnaparkhi" userId="06aea9e8-906a-47b8-824d-13a4543f7163" providerId="ADAL" clId="{F0AF3E36-969C-DE4F-9C3A-272637D50239}" dt="2025-05-06T19:42:45.384" v="25139" actId="14100"/>
          <ac:cxnSpMkLst>
            <pc:docMk/>
            <pc:sldMk cId="1603353692" sldId="272"/>
            <ac:cxnSpMk id="43" creationId="{DF754C7D-27C4-D1D0-17BD-AAF5F61303C0}"/>
          </ac:cxnSpMkLst>
        </pc:cxnChg>
      </pc:sldChg>
      <pc:sldChg chg="modSp add del mod modNotesTx">
        <pc:chgData name="Yogesh Ratnaparkhi" userId="06aea9e8-906a-47b8-824d-13a4543f7163" providerId="ADAL" clId="{F0AF3E36-969C-DE4F-9C3A-272637D50239}" dt="2025-05-06T19:22:57.769" v="24334" actId="2696"/>
        <pc:sldMkLst>
          <pc:docMk/>
          <pc:sldMk cId="1941870610" sldId="272"/>
        </pc:sldMkLst>
      </pc:sldChg>
      <pc:sldChg chg="add del mod modShow">
        <pc:chgData name="Yogesh Ratnaparkhi" userId="06aea9e8-906a-47b8-824d-13a4543f7163" providerId="ADAL" clId="{F0AF3E36-969C-DE4F-9C3A-272637D50239}" dt="2025-05-02T15:41:57.021" v="11757" actId="2696"/>
        <pc:sldMkLst>
          <pc:docMk/>
          <pc:sldMk cId="2073495570" sldId="272"/>
        </pc:sldMkLst>
      </pc:sldChg>
      <pc:sldChg chg="modSp new del mod ord modShow modNotesTx">
        <pc:chgData name="Yogesh Ratnaparkhi" userId="06aea9e8-906a-47b8-824d-13a4543f7163" providerId="ADAL" clId="{F0AF3E36-969C-DE4F-9C3A-272637D50239}" dt="2025-05-02T02:52:53.213" v="8371" actId="2696"/>
        <pc:sldMkLst>
          <pc:docMk/>
          <pc:sldMk cId="3111589065" sldId="272"/>
        </pc:sldMkLst>
      </pc:sldChg>
      <pc:sldChg chg="add del">
        <pc:chgData name="Yogesh Ratnaparkhi" userId="06aea9e8-906a-47b8-824d-13a4543f7163" providerId="ADAL" clId="{F0AF3E36-969C-DE4F-9C3A-272637D50239}" dt="2025-05-02T16:50:29.738" v="13651" actId="2696"/>
        <pc:sldMkLst>
          <pc:docMk/>
          <pc:sldMk cId="3261594448" sldId="272"/>
        </pc:sldMkLst>
      </pc:sldChg>
      <pc:sldChg chg="addSp delSp modSp add del mod modTransition modClrScheme modAnim chgLayout modNotesTx">
        <pc:chgData name="Yogesh Ratnaparkhi" userId="06aea9e8-906a-47b8-824d-13a4543f7163" providerId="ADAL" clId="{F0AF3E36-969C-DE4F-9C3A-272637D50239}" dt="2025-05-07T16:41:24.595" v="30059" actId="20577"/>
        <pc:sldMkLst>
          <pc:docMk/>
          <pc:sldMk cId="0" sldId="273"/>
        </pc:sldMkLst>
        <pc:spChg chg="mod">
          <ac:chgData name="Yogesh Ratnaparkhi" userId="06aea9e8-906a-47b8-824d-13a4543f7163" providerId="ADAL" clId="{F0AF3E36-969C-DE4F-9C3A-272637D50239}" dt="2025-05-06T01:29:55.733" v="21102"/>
          <ac:spMkLst>
            <pc:docMk/>
            <pc:sldMk cId="0" sldId="273"/>
            <ac:spMk id="2" creationId="{00000000-0000-0000-0000-000000000000}"/>
          </ac:spMkLst>
        </pc:spChg>
        <pc:spChg chg="add mod">
          <ac:chgData name="Yogesh Ratnaparkhi" userId="06aea9e8-906a-47b8-824d-13a4543f7163" providerId="ADAL" clId="{F0AF3E36-969C-DE4F-9C3A-272637D50239}" dt="2025-05-06T13:53:44.133" v="21589" actId="1076"/>
          <ac:spMkLst>
            <pc:docMk/>
            <pc:sldMk cId="0" sldId="273"/>
            <ac:spMk id="3" creationId="{2FC6AE70-A9A1-5DF6-5A63-C2F93DF3A6B0}"/>
          </ac:spMkLst>
        </pc:spChg>
        <pc:spChg chg="add mod">
          <ac:chgData name="Yogesh Ratnaparkhi" userId="06aea9e8-906a-47b8-824d-13a4543f7163" providerId="ADAL" clId="{F0AF3E36-969C-DE4F-9C3A-272637D50239}" dt="2025-05-06T01:26:59.666" v="21096"/>
          <ac:spMkLst>
            <pc:docMk/>
            <pc:sldMk cId="0" sldId="273"/>
            <ac:spMk id="4" creationId="{8135AD27-124E-0055-8469-26472D17FA83}"/>
          </ac:spMkLst>
        </pc:spChg>
        <pc:spChg chg="mod">
          <ac:chgData name="Yogesh Ratnaparkhi" userId="06aea9e8-906a-47b8-824d-13a4543f7163" providerId="ADAL" clId="{F0AF3E36-969C-DE4F-9C3A-272637D50239}" dt="2025-05-04T18:25:51.319" v="20030"/>
          <ac:spMkLst>
            <pc:docMk/>
            <pc:sldMk cId="0" sldId="273"/>
            <ac:spMk id="10" creationId="{00000000-0000-0000-0000-000000000000}"/>
          </ac:spMkLst>
        </pc:spChg>
        <pc:spChg chg="mod">
          <ac:chgData name="Yogesh Ratnaparkhi" userId="06aea9e8-906a-47b8-824d-13a4543f7163" providerId="ADAL" clId="{F0AF3E36-969C-DE4F-9C3A-272637D50239}" dt="2025-05-04T00:42:17.803" v="15780" actId="1076"/>
          <ac:spMkLst>
            <pc:docMk/>
            <pc:sldMk cId="0" sldId="273"/>
            <ac:spMk id="16" creationId="{00000000-0000-0000-0000-000000000000}"/>
          </ac:spMkLst>
        </pc:spChg>
        <pc:spChg chg="mod">
          <ac:chgData name="Yogesh Ratnaparkhi" userId="06aea9e8-906a-47b8-824d-13a4543f7163" providerId="ADAL" clId="{F0AF3E36-969C-DE4F-9C3A-272637D50239}" dt="2025-05-04T18:25:27.697" v="20029" actId="403"/>
          <ac:spMkLst>
            <pc:docMk/>
            <pc:sldMk cId="0" sldId="273"/>
            <ac:spMk id="17" creationId="{00000000-0000-0000-0000-000000000000}"/>
          </ac:spMkLst>
        </pc:spChg>
        <pc:spChg chg="add mod">
          <ac:chgData name="Yogesh Ratnaparkhi" userId="06aea9e8-906a-47b8-824d-13a4543f7163" providerId="ADAL" clId="{F0AF3E36-969C-DE4F-9C3A-272637D50239}" dt="2025-05-04T18:25:19.985" v="20025" actId="403"/>
          <ac:spMkLst>
            <pc:docMk/>
            <pc:sldMk cId="0" sldId="273"/>
            <ac:spMk id="30" creationId="{F92678A8-B2A9-8203-AA9E-B7C875A5A886}"/>
          </ac:spMkLst>
        </pc:spChg>
        <pc:spChg chg="add mod">
          <ac:chgData name="Yogesh Ratnaparkhi" userId="06aea9e8-906a-47b8-824d-13a4543f7163" providerId="ADAL" clId="{F0AF3E36-969C-DE4F-9C3A-272637D50239}" dt="2025-05-06T01:27:30.228" v="21099"/>
          <ac:spMkLst>
            <pc:docMk/>
            <pc:sldMk cId="0" sldId="273"/>
            <ac:spMk id="59" creationId="{A9DC0E62-5CC1-BA7D-D9CE-144703AF360A}"/>
          </ac:spMkLst>
        </pc:spChg>
        <pc:spChg chg="add mod">
          <ac:chgData name="Yogesh Ratnaparkhi" userId="06aea9e8-906a-47b8-824d-13a4543f7163" providerId="ADAL" clId="{F0AF3E36-969C-DE4F-9C3A-272637D50239}" dt="2025-05-06T01:27:30.228" v="21099"/>
          <ac:spMkLst>
            <pc:docMk/>
            <pc:sldMk cId="0" sldId="273"/>
            <ac:spMk id="60" creationId="{D1F6EC82-28AC-6540-957D-5BC6E1638124}"/>
          </ac:spMkLst>
        </pc:spChg>
        <pc:spChg chg="add mod">
          <ac:chgData name="Yogesh Ratnaparkhi" userId="06aea9e8-906a-47b8-824d-13a4543f7163" providerId="ADAL" clId="{F0AF3E36-969C-DE4F-9C3A-272637D50239}" dt="2025-05-06T21:49:28.187" v="26993" actId="1076"/>
          <ac:spMkLst>
            <pc:docMk/>
            <pc:sldMk cId="0" sldId="273"/>
            <ac:spMk id="61" creationId="{B370F959-FADA-CB52-2D29-FB5C86CC010B}"/>
          </ac:spMkLst>
        </pc:spChg>
        <pc:spChg chg="add mod">
          <ac:chgData name="Yogesh Ratnaparkhi" userId="06aea9e8-906a-47b8-824d-13a4543f7163" providerId="ADAL" clId="{F0AF3E36-969C-DE4F-9C3A-272637D50239}" dt="2025-05-06T01:27:30.228" v="21099"/>
          <ac:spMkLst>
            <pc:docMk/>
            <pc:sldMk cId="0" sldId="273"/>
            <ac:spMk id="63" creationId="{287D969D-C60F-A9E4-6D12-2F066B89CB03}"/>
          </ac:spMkLst>
        </pc:spChg>
        <pc:spChg chg="add mod">
          <ac:chgData name="Yogesh Ratnaparkhi" userId="06aea9e8-906a-47b8-824d-13a4543f7163" providerId="ADAL" clId="{F0AF3E36-969C-DE4F-9C3A-272637D50239}" dt="2025-05-04T18:25:27.697" v="20029" actId="403"/>
          <ac:spMkLst>
            <pc:docMk/>
            <pc:sldMk cId="0" sldId="273"/>
            <ac:spMk id="64" creationId="{B54ADE51-A82F-F044-5D27-F10868377FD2}"/>
          </ac:spMkLst>
        </pc:spChg>
        <pc:grpChg chg="add">
          <ac:chgData name="Yogesh Ratnaparkhi" userId="06aea9e8-906a-47b8-824d-13a4543f7163" providerId="ADAL" clId="{F0AF3E36-969C-DE4F-9C3A-272637D50239}" dt="2025-05-06T21:49:11.454" v="26992" actId="164"/>
          <ac:grpSpMkLst>
            <pc:docMk/>
            <pc:sldMk cId="0" sldId="273"/>
            <ac:grpSpMk id="5" creationId="{7438C6DC-C76F-CE08-DA83-76D95E0B61F3}"/>
          </ac:grpSpMkLst>
        </pc:grpChg>
        <pc:grpChg chg="add">
          <ac:chgData name="Yogesh Ratnaparkhi" userId="06aea9e8-906a-47b8-824d-13a4543f7163" providerId="ADAL" clId="{F0AF3E36-969C-DE4F-9C3A-272637D50239}" dt="2025-05-06T21:49:37.346" v="26994" actId="164"/>
          <ac:grpSpMkLst>
            <pc:docMk/>
            <pc:sldMk cId="0" sldId="273"/>
            <ac:grpSpMk id="6" creationId="{5D8E5072-3491-340E-F8C9-155AE84499C1}"/>
          </ac:grpSpMkLst>
        </pc:grpChg>
        <pc:grpChg chg="add">
          <ac:chgData name="Yogesh Ratnaparkhi" userId="06aea9e8-906a-47b8-824d-13a4543f7163" providerId="ADAL" clId="{F0AF3E36-969C-DE4F-9C3A-272637D50239}" dt="2025-05-06T21:49:48.970" v="26995" actId="164"/>
          <ac:grpSpMkLst>
            <pc:docMk/>
            <pc:sldMk cId="0" sldId="273"/>
            <ac:grpSpMk id="7" creationId="{02B0032E-9D3A-493D-E96E-F757A5528312}"/>
          </ac:grpSpMkLst>
        </pc:grpChg>
        <pc:grpChg chg="add">
          <ac:chgData name="Yogesh Ratnaparkhi" userId="06aea9e8-906a-47b8-824d-13a4543f7163" providerId="ADAL" clId="{F0AF3E36-969C-DE4F-9C3A-272637D50239}" dt="2025-05-06T21:49:53.932" v="26996" actId="164"/>
          <ac:grpSpMkLst>
            <pc:docMk/>
            <pc:sldMk cId="0" sldId="273"/>
            <ac:grpSpMk id="8" creationId="{CB5ACFEC-173F-B6D7-7953-639FB0AF0509}"/>
          </ac:grpSpMkLst>
        </pc:grpChg>
        <pc:grpChg chg="add mod">
          <ac:chgData name="Yogesh Ratnaparkhi" userId="06aea9e8-906a-47b8-824d-13a4543f7163" providerId="ADAL" clId="{F0AF3E36-969C-DE4F-9C3A-272637D50239}" dt="2025-05-04T00:41:31.591" v="15770" actId="1035"/>
          <ac:grpSpMkLst>
            <pc:docMk/>
            <pc:sldMk cId="0" sldId="273"/>
            <ac:grpSpMk id="42" creationId="{E0800F5B-AE88-8B2E-4D57-9179BE8DCA88}"/>
          </ac:grpSpMkLst>
        </pc:grpChg>
        <pc:grpChg chg="add mod">
          <ac:chgData name="Yogesh Ratnaparkhi" userId="06aea9e8-906a-47b8-824d-13a4543f7163" providerId="ADAL" clId="{F0AF3E36-969C-DE4F-9C3A-272637D50239}" dt="2025-05-04T00:41:31.591" v="15770" actId="1035"/>
          <ac:grpSpMkLst>
            <pc:docMk/>
            <pc:sldMk cId="0" sldId="273"/>
            <ac:grpSpMk id="43" creationId="{DB2F1EFB-A4DA-3C53-2315-700989ECAE07}"/>
          </ac:grpSpMkLst>
        </pc:grpChg>
        <pc:grpChg chg="add mod">
          <ac:chgData name="Yogesh Ratnaparkhi" userId="06aea9e8-906a-47b8-824d-13a4543f7163" providerId="ADAL" clId="{F0AF3E36-969C-DE4F-9C3A-272637D50239}" dt="2025-05-04T00:41:31.591" v="15770" actId="1035"/>
          <ac:grpSpMkLst>
            <pc:docMk/>
            <pc:sldMk cId="0" sldId="273"/>
            <ac:grpSpMk id="46" creationId="{9030D777-0FAF-F934-C951-47D07D8C493A}"/>
          </ac:grpSpMkLst>
        </pc:grpChg>
        <pc:picChg chg="add mod">
          <ac:chgData name="Yogesh Ratnaparkhi" userId="06aea9e8-906a-47b8-824d-13a4543f7163" providerId="ADAL" clId="{F0AF3E36-969C-DE4F-9C3A-272637D50239}" dt="2025-05-04T00:42:39.403" v="15826" actId="1037"/>
          <ac:picMkLst>
            <pc:docMk/>
            <pc:sldMk cId="0" sldId="273"/>
            <ac:picMk id="31" creationId="{311AA8D7-B9E7-C06C-76D9-0BC405ADFE20}"/>
          </ac:picMkLst>
        </pc:picChg>
        <pc:picChg chg="add mod">
          <ac:chgData name="Yogesh Ratnaparkhi" userId="06aea9e8-906a-47b8-824d-13a4543f7163" providerId="ADAL" clId="{F0AF3E36-969C-DE4F-9C3A-272637D50239}" dt="2025-05-04T00:34:36.656" v="15685"/>
          <ac:picMkLst>
            <pc:docMk/>
            <pc:sldMk cId="0" sldId="273"/>
            <ac:picMk id="40" creationId="{A1405EC1-018D-3ECF-8664-57303EC7E868}"/>
          </ac:picMkLst>
        </pc:picChg>
        <pc:picChg chg="add mod">
          <ac:chgData name="Yogesh Ratnaparkhi" userId="06aea9e8-906a-47b8-824d-13a4543f7163" providerId="ADAL" clId="{F0AF3E36-969C-DE4F-9C3A-272637D50239}" dt="2025-05-04T00:34:36.656" v="15685"/>
          <ac:picMkLst>
            <pc:docMk/>
            <pc:sldMk cId="0" sldId="273"/>
            <ac:picMk id="41" creationId="{1DB19AAC-D654-3265-A406-1AD8C780EE44}"/>
          </ac:picMkLst>
        </pc:picChg>
        <pc:picChg chg="mod">
          <ac:chgData name="Yogesh Ratnaparkhi" userId="06aea9e8-906a-47b8-824d-13a4543f7163" providerId="ADAL" clId="{F0AF3E36-969C-DE4F-9C3A-272637D50239}" dt="2025-05-04T00:35:24.909" v="15692"/>
          <ac:picMkLst>
            <pc:docMk/>
            <pc:sldMk cId="0" sldId="273"/>
            <ac:picMk id="44" creationId="{CBE72803-2D70-27F2-E14D-D551FF6C3320}"/>
          </ac:picMkLst>
        </pc:picChg>
        <pc:picChg chg="mod">
          <ac:chgData name="Yogesh Ratnaparkhi" userId="06aea9e8-906a-47b8-824d-13a4543f7163" providerId="ADAL" clId="{F0AF3E36-969C-DE4F-9C3A-272637D50239}" dt="2025-05-04T00:35:24.909" v="15692"/>
          <ac:picMkLst>
            <pc:docMk/>
            <pc:sldMk cId="0" sldId="273"/>
            <ac:picMk id="45" creationId="{751F5570-F3E7-494A-C610-974686E9E936}"/>
          </ac:picMkLst>
        </pc:picChg>
        <pc:picChg chg="mod">
          <ac:chgData name="Yogesh Ratnaparkhi" userId="06aea9e8-906a-47b8-824d-13a4543f7163" providerId="ADAL" clId="{F0AF3E36-969C-DE4F-9C3A-272637D50239}" dt="2025-05-04T00:35:31.746" v="15695"/>
          <ac:picMkLst>
            <pc:docMk/>
            <pc:sldMk cId="0" sldId="273"/>
            <ac:picMk id="47" creationId="{2B5A71F5-0C9C-4841-2DCE-CA3E832CF7A9}"/>
          </ac:picMkLst>
        </pc:picChg>
        <pc:picChg chg="mod">
          <ac:chgData name="Yogesh Ratnaparkhi" userId="06aea9e8-906a-47b8-824d-13a4543f7163" providerId="ADAL" clId="{F0AF3E36-969C-DE4F-9C3A-272637D50239}" dt="2025-05-04T00:35:31.746" v="15695"/>
          <ac:picMkLst>
            <pc:docMk/>
            <pc:sldMk cId="0" sldId="273"/>
            <ac:picMk id="48" creationId="{A303A9D5-50BB-1B97-9177-65CC8597A2F1}"/>
          </ac:picMkLst>
        </pc:picChg>
        <pc:cxnChg chg="add mod">
          <ac:chgData name="Yogesh Ratnaparkhi" userId="06aea9e8-906a-47b8-824d-13a4543f7163" providerId="ADAL" clId="{F0AF3E36-969C-DE4F-9C3A-272637D50239}" dt="2025-05-04T00:36:46.659" v="15710" actId="1036"/>
          <ac:cxnSpMkLst>
            <pc:docMk/>
            <pc:sldMk cId="0" sldId="273"/>
            <ac:cxnSpMk id="26" creationId="{4AA70854-FD1C-6561-3344-0A25779F9C83}"/>
          </ac:cxnSpMkLst>
        </pc:cxnChg>
        <pc:cxnChg chg="add mod">
          <ac:chgData name="Yogesh Ratnaparkhi" userId="06aea9e8-906a-47b8-824d-13a4543f7163" providerId="ADAL" clId="{F0AF3E36-969C-DE4F-9C3A-272637D50239}" dt="2025-05-04T00:36:46.659" v="15710" actId="1036"/>
          <ac:cxnSpMkLst>
            <pc:docMk/>
            <pc:sldMk cId="0" sldId="273"/>
            <ac:cxnSpMk id="28" creationId="{D43732E0-59F3-1505-1D17-C47570F0B136}"/>
          </ac:cxnSpMkLst>
        </pc:cxnChg>
        <pc:cxnChg chg="add mod">
          <ac:chgData name="Yogesh Ratnaparkhi" userId="06aea9e8-906a-47b8-824d-13a4543f7163" providerId="ADAL" clId="{F0AF3E36-969C-DE4F-9C3A-272637D50239}" dt="2025-05-04T00:36:53.161" v="15712" actId="1076"/>
          <ac:cxnSpMkLst>
            <pc:docMk/>
            <pc:sldMk cId="0" sldId="273"/>
            <ac:cxnSpMk id="55" creationId="{50C27207-A11B-852C-6471-832C4EAFDB43}"/>
          </ac:cxnSpMkLst>
        </pc:cxnChg>
        <pc:cxnChg chg="add mod">
          <ac:chgData name="Yogesh Ratnaparkhi" userId="06aea9e8-906a-47b8-824d-13a4543f7163" providerId="ADAL" clId="{F0AF3E36-969C-DE4F-9C3A-272637D50239}" dt="2025-05-04T00:36:53.161" v="15712" actId="1076"/>
          <ac:cxnSpMkLst>
            <pc:docMk/>
            <pc:sldMk cId="0" sldId="273"/>
            <ac:cxnSpMk id="56" creationId="{5DD1DC74-9EB2-AC92-651B-FEB24426A81D}"/>
          </ac:cxnSpMkLst>
        </pc:cxnChg>
        <pc:cxnChg chg="add mod">
          <ac:chgData name="Yogesh Ratnaparkhi" userId="06aea9e8-906a-47b8-824d-13a4543f7163" providerId="ADAL" clId="{F0AF3E36-969C-DE4F-9C3A-272637D50239}" dt="2025-05-04T00:36:57.344" v="15714" actId="1076"/>
          <ac:cxnSpMkLst>
            <pc:docMk/>
            <pc:sldMk cId="0" sldId="273"/>
            <ac:cxnSpMk id="57" creationId="{CF58F402-62CD-D9FC-F20C-401A0F7AA375}"/>
          </ac:cxnSpMkLst>
        </pc:cxnChg>
        <pc:cxnChg chg="add mod">
          <ac:chgData name="Yogesh Ratnaparkhi" userId="06aea9e8-906a-47b8-824d-13a4543f7163" providerId="ADAL" clId="{F0AF3E36-969C-DE4F-9C3A-272637D50239}" dt="2025-05-04T00:36:57.344" v="15714" actId="1076"/>
          <ac:cxnSpMkLst>
            <pc:docMk/>
            <pc:sldMk cId="0" sldId="273"/>
            <ac:cxnSpMk id="58" creationId="{E9861CA1-A928-B6C4-7510-C1FEDE23F034}"/>
          </ac:cxnSpMkLst>
        </pc:cxnChg>
      </pc:sldChg>
      <pc:sldChg chg="add del mod modShow">
        <pc:chgData name="Yogesh Ratnaparkhi" userId="06aea9e8-906a-47b8-824d-13a4543f7163" providerId="ADAL" clId="{F0AF3E36-969C-DE4F-9C3A-272637D50239}" dt="2025-05-03T23:56:46.866" v="15275" actId="2696"/>
        <pc:sldMkLst>
          <pc:docMk/>
          <pc:sldMk cId="218880690" sldId="273"/>
        </pc:sldMkLst>
      </pc:sldChg>
      <pc:sldChg chg="addSp delSp modSp add del mod modShow">
        <pc:chgData name="Yogesh Ratnaparkhi" userId="06aea9e8-906a-47b8-824d-13a4543f7163" providerId="ADAL" clId="{F0AF3E36-969C-DE4F-9C3A-272637D50239}" dt="2025-05-02T02:51:35.977" v="8348" actId="2696"/>
        <pc:sldMkLst>
          <pc:docMk/>
          <pc:sldMk cId="269075869" sldId="273"/>
        </pc:sldMkLst>
      </pc:sldChg>
      <pc:sldChg chg="addSp delSp modSp new del mod ord modShow modNotesTx">
        <pc:chgData name="Yogesh Ratnaparkhi" userId="06aea9e8-906a-47b8-824d-13a4543f7163" providerId="ADAL" clId="{F0AF3E36-969C-DE4F-9C3A-272637D50239}" dt="2025-05-02T01:25:52.810" v="7898" actId="2696"/>
        <pc:sldMkLst>
          <pc:docMk/>
          <pc:sldMk cId="3682676740" sldId="273"/>
        </pc:sldMkLst>
      </pc:sldChg>
      <pc:sldChg chg="addSp delSp modSp add mod ord setBg modAnim modNotesTx">
        <pc:chgData name="Yogesh Ratnaparkhi" userId="06aea9e8-906a-47b8-824d-13a4543f7163" providerId="ADAL" clId="{F0AF3E36-969C-DE4F-9C3A-272637D50239}" dt="2025-05-07T16:00:06.097" v="29299" actId="1035"/>
        <pc:sldMkLst>
          <pc:docMk/>
          <pc:sldMk cId="1243226141" sldId="274"/>
        </pc:sldMkLst>
        <pc:spChg chg="topLvl">
          <ac:chgData name="Yogesh Ratnaparkhi" userId="06aea9e8-906a-47b8-824d-13a4543f7163" providerId="ADAL" clId="{F0AF3E36-969C-DE4F-9C3A-272637D50239}" dt="2025-05-04T15:48:43.618" v="18624" actId="165"/>
          <ac:spMkLst>
            <pc:docMk/>
            <pc:sldMk cId="1243226141" sldId="274"/>
            <ac:spMk id="2" creationId="{4470ADE0-A5D4-9041-5303-826BEB2BB8B3}"/>
          </ac:spMkLst>
        </pc:spChg>
        <pc:spChg chg="mod">
          <ac:chgData name="Yogesh Ratnaparkhi" userId="06aea9e8-906a-47b8-824d-13a4543f7163" providerId="ADAL" clId="{F0AF3E36-969C-DE4F-9C3A-272637D50239}" dt="2025-05-07T16:00:06.097" v="29299" actId="1035"/>
          <ac:spMkLst>
            <pc:docMk/>
            <pc:sldMk cId="1243226141" sldId="274"/>
            <ac:spMk id="4" creationId="{3BAEF545-9874-30EE-5FE4-B4BFBF89C79E}"/>
          </ac:spMkLst>
        </pc:spChg>
        <pc:spChg chg="mod">
          <ac:chgData name="Yogesh Ratnaparkhi" userId="06aea9e8-906a-47b8-824d-13a4543f7163" providerId="ADAL" clId="{F0AF3E36-969C-DE4F-9C3A-272637D50239}" dt="2025-05-06T18:24:07.065" v="23691" actId="20577"/>
          <ac:spMkLst>
            <pc:docMk/>
            <pc:sldMk cId="1243226141" sldId="274"/>
            <ac:spMk id="6" creationId="{28D7B3B0-7131-9890-B538-72378CB7A03A}"/>
          </ac:spMkLst>
        </pc:spChg>
        <pc:spChg chg="mod topLvl">
          <ac:chgData name="Yogesh Ratnaparkhi" userId="06aea9e8-906a-47b8-824d-13a4543f7163" providerId="ADAL" clId="{F0AF3E36-969C-DE4F-9C3A-272637D50239}" dt="2025-05-07T16:00:06.097" v="29299" actId="1035"/>
          <ac:spMkLst>
            <pc:docMk/>
            <pc:sldMk cId="1243226141" sldId="274"/>
            <ac:spMk id="7" creationId="{D257D3AA-2A71-BFB8-C205-D514D8D243E5}"/>
          </ac:spMkLst>
        </pc:spChg>
        <pc:spChg chg="add mod">
          <ac:chgData name="Yogesh Ratnaparkhi" userId="06aea9e8-906a-47b8-824d-13a4543f7163" providerId="ADAL" clId="{F0AF3E36-969C-DE4F-9C3A-272637D50239}" dt="2025-05-07T15:59:23.852" v="29287" actId="1037"/>
          <ac:spMkLst>
            <pc:docMk/>
            <pc:sldMk cId="1243226141" sldId="274"/>
            <ac:spMk id="8" creationId="{60FCB0BA-058E-AA54-7F44-20C4DD1878CD}"/>
          </ac:spMkLst>
        </pc:spChg>
        <pc:spChg chg="add mod">
          <ac:chgData name="Yogesh Ratnaparkhi" userId="06aea9e8-906a-47b8-824d-13a4543f7163" providerId="ADAL" clId="{F0AF3E36-969C-DE4F-9C3A-272637D50239}" dt="2025-05-07T16:00:06.097" v="29299" actId="1035"/>
          <ac:spMkLst>
            <pc:docMk/>
            <pc:sldMk cId="1243226141" sldId="274"/>
            <ac:spMk id="9" creationId="{59758CF8-B348-D2A9-DF79-677D28B4555C}"/>
          </ac:spMkLst>
        </pc:spChg>
        <pc:spChg chg="add mod">
          <ac:chgData name="Yogesh Ratnaparkhi" userId="06aea9e8-906a-47b8-824d-13a4543f7163" providerId="ADAL" clId="{F0AF3E36-969C-DE4F-9C3A-272637D50239}" dt="2025-05-07T16:00:06.097" v="29299" actId="1035"/>
          <ac:spMkLst>
            <pc:docMk/>
            <pc:sldMk cId="1243226141" sldId="274"/>
            <ac:spMk id="11" creationId="{5CFF2EDC-4369-F079-0A9A-57CB289F8E08}"/>
          </ac:spMkLst>
        </pc:spChg>
        <pc:spChg chg="mod topLvl">
          <ac:chgData name="Yogesh Ratnaparkhi" userId="06aea9e8-906a-47b8-824d-13a4543f7163" providerId="ADAL" clId="{F0AF3E36-969C-DE4F-9C3A-272637D50239}" dt="2025-05-04T15:48:43.618" v="18624" actId="165"/>
          <ac:spMkLst>
            <pc:docMk/>
            <pc:sldMk cId="1243226141" sldId="274"/>
            <ac:spMk id="13" creationId="{D23B92BD-44BC-407E-43CB-14CF55688A4E}"/>
          </ac:spMkLst>
        </pc:spChg>
        <pc:spChg chg="mod topLvl">
          <ac:chgData name="Yogesh Ratnaparkhi" userId="06aea9e8-906a-47b8-824d-13a4543f7163" providerId="ADAL" clId="{F0AF3E36-969C-DE4F-9C3A-272637D50239}" dt="2025-05-04T15:48:43.618" v="18624" actId="165"/>
          <ac:spMkLst>
            <pc:docMk/>
            <pc:sldMk cId="1243226141" sldId="274"/>
            <ac:spMk id="14" creationId="{285E656D-868E-742C-FC81-7BFA9FFD74D7}"/>
          </ac:spMkLst>
        </pc:spChg>
        <pc:spChg chg="mod topLvl">
          <ac:chgData name="Yogesh Ratnaparkhi" userId="06aea9e8-906a-47b8-824d-13a4543f7163" providerId="ADAL" clId="{F0AF3E36-969C-DE4F-9C3A-272637D50239}" dt="2025-05-04T15:48:53.598" v="18626" actId="166"/>
          <ac:spMkLst>
            <pc:docMk/>
            <pc:sldMk cId="1243226141" sldId="274"/>
            <ac:spMk id="15" creationId="{5A83ABF7-CE46-2838-0452-BC4BAC365865}"/>
          </ac:spMkLst>
        </pc:spChg>
        <pc:spChg chg="add mod">
          <ac:chgData name="Yogesh Ratnaparkhi" userId="06aea9e8-906a-47b8-824d-13a4543f7163" providerId="ADAL" clId="{F0AF3E36-969C-DE4F-9C3A-272637D50239}" dt="2025-05-04T15:50:19.562" v="18744" actId="1076"/>
          <ac:spMkLst>
            <pc:docMk/>
            <pc:sldMk cId="1243226141" sldId="274"/>
            <ac:spMk id="16" creationId="{6BCBE4F7-0B9E-AAF2-0C43-D9513D883326}"/>
          </ac:spMkLst>
        </pc:spChg>
        <pc:spChg chg="add mod">
          <ac:chgData name="Yogesh Ratnaparkhi" userId="06aea9e8-906a-47b8-824d-13a4543f7163" providerId="ADAL" clId="{F0AF3E36-969C-DE4F-9C3A-272637D50239}" dt="2025-05-07T16:00:06.097" v="29299" actId="1035"/>
          <ac:spMkLst>
            <pc:docMk/>
            <pc:sldMk cId="1243226141" sldId="274"/>
            <ac:spMk id="17" creationId="{0EE957D2-A63F-8099-D5CB-0CEC46986A9B}"/>
          </ac:spMkLst>
        </pc:spChg>
        <pc:spChg chg="add mod">
          <ac:chgData name="Yogesh Ratnaparkhi" userId="06aea9e8-906a-47b8-824d-13a4543f7163" providerId="ADAL" clId="{F0AF3E36-969C-DE4F-9C3A-272637D50239}" dt="2025-05-04T15:50:19.562" v="18744" actId="1076"/>
          <ac:spMkLst>
            <pc:docMk/>
            <pc:sldMk cId="1243226141" sldId="274"/>
            <ac:spMk id="19" creationId="{90C79290-46C9-D5B9-4969-8A064C27514F}"/>
          </ac:spMkLst>
        </pc:spChg>
        <pc:spChg chg="add mod">
          <ac:chgData name="Yogesh Ratnaparkhi" userId="06aea9e8-906a-47b8-824d-13a4543f7163" providerId="ADAL" clId="{F0AF3E36-969C-DE4F-9C3A-272637D50239}" dt="2025-05-07T15:59:56.067" v="29293" actId="1035"/>
          <ac:spMkLst>
            <pc:docMk/>
            <pc:sldMk cId="1243226141" sldId="274"/>
            <ac:spMk id="21" creationId="{7A8EFFEB-7A49-130F-DF79-82B492A8FAC0}"/>
          </ac:spMkLst>
        </pc:spChg>
        <pc:spChg chg="mod">
          <ac:chgData name="Yogesh Ratnaparkhi" userId="06aea9e8-906a-47b8-824d-13a4543f7163" providerId="ADAL" clId="{F0AF3E36-969C-DE4F-9C3A-272637D50239}" dt="2025-05-07T16:00:06.097" v="29299" actId="1035"/>
          <ac:spMkLst>
            <pc:docMk/>
            <pc:sldMk cId="1243226141" sldId="274"/>
            <ac:spMk id="23" creationId="{B0FFE442-015A-F8C6-CD8E-EE2ABE053C43}"/>
          </ac:spMkLst>
        </pc:spChg>
        <pc:spChg chg="mod">
          <ac:chgData name="Yogesh Ratnaparkhi" userId="06aea9e8-906a-47b8-824d-13a4543f7163" providerId="ADAL" clId="{F0AF3E36-969C-DE4F-9C3A-272637D50239}" dt="2025-05-04T15:45:15.566" v="18359" actId="404"/>
          <ac:spMkLst>
            <pc:docMk/>
            <pc:sldMk cId="1243226141" sldId="274"/>
            <ac:spMk id="24" creationId="{E7C9296C-8610-3955-55AA-AB8C7CA84376}"/>
          </ac:spMkLst>
        </pc:spChg>
        <pc:spChg chg="add mod">
          <ac:chgData name="Yogesh Ratnaparkhi" userId="06aea9e8-906a-47b8-824d-13a4543f7163" providerId="ADAL" clId="{F0AF3E36-969C-DE4F-9C3A-272637D50239}" dt="2025-05-04T15:50:19.562" v="18744" actId="1076"/>
          <ac:spMkLst>
            <pc:docMk/>
            <pc:sldMk cId="1243226141" sldId="274"/>
            <ac:spMk id="31" creationId="{28CACC9B-6660-BE2B-F943-052CCADC7871}"/>
          </ac:spMkLst>
        </pc:spChg>
        <pc:spChg chg="mod">
          <ac:chgData name="Yogesh Ratnaparkhi" userId="06aea9e8-906a-47b8-824d-13a4543f7163" providerId="ADAL" clId="{F0AF3E36-969C-DE4F-9C3A-272637D50239}" dt="2025-05-07T16:00:06.097" v="29299" actId="1035"/>
          <ac:spMkLst>
            <pc:docMk/>
            <pc:sldMk cId="1243226141" sldId="274"/>
            <ac:spMk id="32" creationId="{CE7BA797-AE68-F374-52DE-C42C55882352}"/>
          </ac:spMkLst>
        </pc:spChg>
        <pc:spChg chg="add mod">
          <ac:chgData name="Yogesh Ratnaparkhi" userId="06aea9e8-906a-47b8-824d-13a4543f7163" providerId="ADAL" clId="{F0AF3E36-969C-DE4F-9C3A-272637D50239}" dt="2025-05-07T15:59:56.067" v="29293" actId="1035"/>
          <ac:spMkLst>
            <pc:docMk/>
            <pc:sldMk cId="1243226141" sldId="274"/>
            <ac:spMk id="33" creationId="{E603056B-366A-5726-53A7-AB7865A32B07}"/>
          </ac:spMkLst>
        </pc:spChg>
        <pc:spChg chg="mod">
          <ac:chgData name="Yogesh Ratnaparkhi" userId="06aea9e8-906a-47b8-824d-13a4543f7163" providerId="ADAL" clId="{F0AF3E36-969C-DE4F-9C3A-272637D50239}" dt="2025-05-07T16:00:06.097" v="29299" actId="1035"/>
          <ac:spMkLst>
            <pc:docMk/>
            <pc:sldMk cId="1243226141" sldId="274"/>
            <ac:spMk id="40" creationId="{C0DF5B7C-A613-CDF4-6F5F-6C9572424AAF}"/>
          </ac:spMkLst>
        </pc:spChg>
        <pc:spChg chg="mod">
          <ac:chgData name="Yogesh Ratnaparkhi" userId="06aea9e8-906a-47b8-824d-13a4543f7163" providerId="ADAL" clId="{F0AF3E36-969C-DE4F-9C3A-272637D50239}" dt="2025-05-07T16:00:06.097" v="29299" actId="1035"/>
          <ac:spMkLst>
            <pc:docMk/>
            <pc:sldMk cId="1243226141" sldId="274"/>
            <ac:spMk id="46" creationId="{7A33AE83-2A78-1CBD-EA43-A73DBDF3FCE0}"/>
          </ac:spMkLst>
        </pc:spChg>
        <pc:spChg chg="mod topLvl">
          <ac:chgData name="Yogesh Ratnaparkhi" userId="06aea9e8-906a-47b8-824d-13a4543f7163" providerId="ADAL" clId="{F0AF3E36-969C-DE4F-9C3A-272637D50239}" dt="2025-05-07T16:00:06.097" v="29299" actId="1035"/>
          <ac:spMkLst>
            <pc:docMk/>
            <pc:sldMk cId="1243226141" sldId="274"/>
            <ac:spMk id="52" creationId="{839E417A-AC76-3306-6AE1-0A0BC71E10F3}"/>
          </ac:spMkLst>
        </pc:spChg>
        <pc:grpChg chg="topLvl">
          <ac:chgData name="Yogesh Ratnaparkhi" userId="06aea9e8-906a-47b8-824d-13a4543f7163" providerId="ADAL" clId="{F0AF3E36-969C-DE4F-9C3A-272637D50239}" dt="2025-05-04T15:48:43.618" v="18624" actId="165"/>
          <ac:grpSpMkLst>
            <pc:docMk/>
            <pc:sldMk cId="1243226141" sldId="274"/>
            <ac:grpSpMk id="47" creationId="{DFCBBA3C-1786-2FC2-14C1-1D155AA01CB0}"/>
          </ac:grpSpMkLst>
        </pc:grpChg>
        <pc:grpChg chg="topLvl">
          <ac:chgData name="Yogesh Ratnaparkhi" userId="06aea9e8-906a-47b8-824d-13a4543f7163" providerId="ADAL" clId="{F0AF3E36-969C-DE4F-9C3A-272637D50239}" dt="2025-05-04T15:48:43.618" v="18624" actId="165"/>
          <ac:grpSpMkLst>
            <pc:docMk/>
            <pc:sldMk cId="1243226141" sldId="274"/>
            <ac:grpSpMk id="48" creationId="{A819135C-976B-CC93-277A-1840DF1A1812}"/>
          </ac:grpSpMkLst>
        </pc:grpChg>
        <pc:grpChg chg="topLvl">
          <ac:chgData name="Yogesh Ratnaparkhi" userId="06aea9e8-906a-47b8-824d-13a4543f7163" providerId="ADAL" clId="{F0AF3E36-969C-DE4F-9C3A-272637D50239}" dt="2025-05-04T15:48:43.618" v="18624" actId="165"/>
          <ac:grpSpMkLst>
            <pc:docMk/>
            <pc:sldMk cId="1243226141" sldId="274"/>
            <ac:grpSpMk id="55" creationId="{143839BF-8B93-E5CC-ADFA-5F0FC952673A}"/>
          </ac:grpSpMkLst>
        </pc:grpChg>
        <pc:picChg chg="topLvl">
          <ac:chgData name="Yogesh Ratnaparkhi" userId="06aea9e8-906a-47b8-824d-13a4543f7163" providerId="ADAL" clId="{F0AF3E36-969C-DE4F-9C3A-272637D50239}" dt="2025-05-04T15:48:43.618" v="18624" actId="165"/>
          <ac:picMkLst>
            <pc:docMk/>
            <pc:sldMk cId="1243226141" sldId="274"/>
            <ac:picMk id="10" creationId="{2B7019E1-DCFE-694B-F688-89DBF3E407BA}"/>
          </ac:picMkLst>
        </pc:picChg>
        <pc:picChg chg="add mod">
          <ac:chgData name="Yogesh Ratnaparkhi" userId="06aea9e8-906a-47b8-824d-13a4543f7163" providerId="ADAL" clId="{F0AF3E36-969C-DE4F-9C3A-272637D50239}" dt="2025-05-07T15:59:56.067" v="29293" actId="1035"/>
          <ac:picMkLst>
            <pc:docMk/>
            <pc:sldMk cId="1243226141" sldId="274"/>
            <ac:picMk id="12" creationId="{C823092F-D0A2-6645-6DD1-35100ECCE619}"/>
          </ac:picMkLst>
        </pc:picChg>
        <pc:picChg chg="add mod">
          <ac:chgData name="Yogesh Ratnaparkhi" userId="06aea9e8-906a-47b8-824d-13a4543f7163" providerId="ADAL" clId="{F0AF3E36-969C-DE4F-9C3A-272637D50239}" dt="2025-05-07T15:59:56.067" v="29293" actId="1035"/>
          <ac:picMkLst>
            <pc:docMk/>
            <pc:sldMk cId="1243226141" sldId="274"/>
            <ac:picMk id="18" creationId="{9F5AA1F9-110C-ADDD-F327-D649721E0C08}"/>
          </ac:picMkLst>
        </pc:picChg>
        <pc:picChg chg="mod">
          <ac:chgData name="Yogesh Ratnaparkhi" userId="06aea9e8-906a-47b8-824d-13a4543f7163" providerId="ADAL" clId="{F0AF3E36-969C-DE4F-9C3A-272637D50239}" dt="2025-05-07T15:59:56.067" v="29293" actId="1035"/>
          <ac:picMkLst>
            <pc:docMk/>
            <pc:sldMk cId="1243226141" sldId="274"/>
            <ac:picMk id="25" creationId="{CA2145B7-0461-A6B2-40D8-90FD233D286E}"/>
          </ac:picMkLst>
        </pc:picChg>
        <pc:picChg chg="mod">
          <ac:chgData name="Yogesh Ratnaparkhi" userId="06aea9e8-906a-47b8-824d-13a4543f7163" providerId="ADAL" clId="{F0AF3E36-969C-DE4F-9C3A-272637D50239}" dt="2025-05-07T15:59:56.067" v="29293" actId="1035"/>
          <ac:picMkLst>
            <pc:docMk/>
            <pc:sldMk cId="1243226141" sldId="274"/>
            <ac:picMk id="34" creationId="{F02BA273-39F9-07C0-D569-46793EA2E6BF}"/>
          </ac:picMkLst>
        </pc:picChg>
      </pc:sldChg>
      <pc:sldChg chg="addSp delSp modSp new del mod ord modTransition modClrScheme modShow chgLayout modNotesTx">
        <pc:chgData name="Yogesh Ratnaparkhi" userId="06aea9e8-906a-47b8-824d-13a4543f7163" providerId="ADAL" clId="{F0AF3E36-969C-DE4F-9C3A-272637D50239}" dt="2025-05-02T02:51:58.368" v="8351" actId="2696"/>
        <pc:sldMkLst>
          <pc:docMk/>
          <pc:sldMk cId="1350035388" sldId="274"/>
        </pc:sldMkLst>
      </pc:sldChg>
      <pc:sldChg chg="addSp modSp new del mod modShow modNotesTx">
        <pc:chgData name="Yogesh Ratnaparkhi" userId="06aea9e8-906a-47b8-824d-13a4543f7163" providerId="ADAL" clId="{F0AF3E36-969C-DE4F-9C3A-272637D50239}" dt="2025-04-29T21:54:19.100" v="4728" actId="2696"/>
        <pc:sldMkLst>
          <pc:docMk/>
          <pc:sldMk cId="2062604707" sldId="274"/>
        </pc:sldMkLst>
      </pc:sldChg>
      <pc:sldChg chg="new del">
        <pc:chgData name="Yogesh Ratnaparkhi" userId="06aea9e8-906a-47b8-824d-13a4543f7163" providerId="ADAL" clId="{F0AF3E36-969C-DE4F-9C3A-272637D50239}" dt="2025-04-29T22:50:20.537" v="5013" actId="680"/>
        <pc:sldMkLst>
          <pc:docMk/>
          <pc:sldMk cId="3173814207" sldId="274"/>
        </pc:sldMkLst>
      </pc:sldChg>
      <pc:sldChg chg="delSp del mod modShow modNotesTx">
        <pc:chgData name="Yogesh Ratnaparkhi" userId="06aea9e8-906a-47b8-824d-13a4543f7163" providerId="ADAL" clId="{F0AF3E36-969C-DE4F-9C3A-272637D50239}" dt="2025-05-04T16:05:30.229" v="19970" actId="2696"/>
        <pc:sldMkLst>
          <pc:docMk/>
          <pc:sldMk cId="2451374365" sldId="275"/>
        </pc:sldMkLst>
      </pc:sldChg>
      <pc:sldChg chg="addSp delSp modSp add mod modClrScheme delAnim chgLayout modNotesTx">
        <pc:chgData name="Yogesh Ratnaparkhi" userId="06aea9e8-906a-47b8-824d-13a4543f7163" providerId="ADAL" clId="{F0AF3E36-969C-DE4F-9C3A-272637D50239}" dt="2025-05-07T16:28:30.592" v="29807" actId="20577"/>
        <pc:sldMkLst>
          <pc:docMk/>
          <pc:sldMk cId="3296399868" sldId="275"/>
        </pc:sldMkLst>
        <pc:spChg chg="mod topLvl">
          <ac:chgData name="Yogesh Ratnaparkhi" userId="06aea9e8-906a-47b8-824d-13a4543f7163" providerId="ADAL" clId="{F0AF3E36-969C-DE4F-9C3A-272637D50239}" dt="2025-05-07T16:28:03.603" v="29804" actId="165"/>
          <ac:spMkLst>
            <pc:docMk/>
            <pc:sldMk cId="3296399868" sldId="275"/>
            <ac:spMk id="6" creationId="{B29F3635-44A9-F0EE-F23C-497303467069}"/>
          </ac:spMkLst>
        </pc:spChg>
        <pc:spChg chg="mod topLvl">
          <ac:chgData name="Yogesh Ratnaparkhi" userId="06aea9e8-906a-47b8-824d-13a4543f7163" providerId="ADAL" clId="{F0AF3E36-969C-DE4F-9C3A-272637D50239}" dt="2025-05-07T16:28:03.603" v="29804" actId="165"/>
          <ac:spMkLst>
            <pc:docMk/>
            <pc:sldMk cId="3296399868" sldId="275"/>
            <ac:spMk id="7" creationId="{8105AAE7-BFA8-0E59-DCF8-2E5DB16140DA}"/>
          </ac:spMkLst>
        </pc:spChg>
        <pc:spChg chg="mod topLvl">
          <ac:chgData name="Yogesh Ratnaparkhi" userId="06aea9e8-906a-47b8-824d-13a4543f7163" providerId="ADAL" clId="{F0AF3E36-969C-DE4F-9C3A-272637D50239}" dt="2025-05-07T16:28:03.603" v="29804" actId="165"/>
          <ac:spMkLst>
            <pc:docMk/>
            <pc:sldMk cId="3296399868" sldId="275"/>
            <ac:spMk id="8" creationId="{5C04F53F-4F1F-EEC0-B59C-E065414E6C92}"/>
          </ac:spMkLst>
        </pc:spChg>
        <pc:spChg chg="mod topLvl">
          <ac:chgData name="Yogesh Ratnaparkhi" userId="06aea9e8-906a-47b8-824d-13a4543f7163" providerId="ADAL" clId="{F0AF3E36-969C-DE4F-9C3A-272637D50239}" dt="2025-05-07T16:28:03.603" v="29804" actId="165"/>
          <ac:spMkLst>
            <pc:docMk/>
            <pc:sldMk cId="3296399868" sldId="275"/>
            <ac:spMk id="9" creationId="{EAEEF382-96AE-3314-C9C6-465A8EFB5834}"/>
          </ac:spMkLst>
        </pc:spChg>
        <pc:spChg chg="mod topLvl">
          <ac:chgData name="Yogesh Ratnaparkhi" userId="06aea9e8-906a-47b8-824d-13a4543f7163" providerId="ADAL" clId="{F0AF3E36-969C-DE4F-9C3A-272637D50239}" dt="2025-05-07T16:28:03.603" v="29804" actId="165"/>
          <ac:spMkLst>
            <pc:docMk/>
            <pc:sldMk cId="3296399868" sldId="275"/>
            <ac:spMk id="10" creationId="{12E12377-0C47-C2FB-26AD-282A16433E8A}"/>
          </ac:spMkLst>
        </pc:spChg>
        <pc:spChg chg="mod topLvl">
          <ac:chgData name="Yogesh Ratnaparkhi" userId="06aea9e8-906a-47b8-824d-13a4543f7163" providerId="ADAL" clId="{F0AF3E36-969C-DE4F-9C3A-272637D50239}" dt="2025-05-07T16:28:03.603" v="29804" actId="165"/>
          <ac:spMkLst>
            <pc:docMk/>
            <pc:sldMk cId="3296399868" sldId="275"/>
            <ac:spMk id="11" creationId="{F95F2118-0495-5B72-4422-7AA639F03761}"/>
          </ac:spMkLst>
        </pc:spChg>
        <pc:spChg chg="mod topLvl">
          <ac:chgData name="Yogesh Ratnaparkhi" userId="06aea9e8-906a-47b8-824d-13a4543f7163" providerId="ADAL" clId="{F0AF3E36-969C-DE4F-9C3A-272637D50239}" dt="2025-05-07T16:28:03.603" v="29804" actId="165"/>
          <ac:spMkLst>
            <pc:docMk/>
            <pc:sldMk cId="3296399868" sldId="275"/>
            <ac:spMk id="12" creationId="{BA967EB8-826E-9FA5-03B5-820FB5579F9C}"/>
          </ac:spMkLst>
        </pc:spChg>
        <pc:spChg chg="mod ord">
          <ac:chgData name="Yogesh Ratnaparkhi" userId="06aea9e8-906a-47b8-824d-13a4543f7163" providerId="ADAL" clId="{F0AF3E36-969C-DE4F-9C3A-272637D50239}" dt="2025-05-07T04:17:09.287" v="29193" actId="1076"/>
          <ac:spMkLst>
            <pc:docMk/>
            <pc:sldMk cId="3296399868" sldId="275"/>
            <ac:spMk id="23" creationId="{688032BD-8DA6-43DB-6531-97778F54143D}"/>
          </ac:spMkLst>
        </pc:spChg>
        <pc:grpChg chg="add del mod">
          <ac:chgData name="Yogesh Ratnaparkhi" userId="06aea9e8-906a-47b8-824d-13a4543f7163" providerId="ADAL" clId="{F0AF3E36-969C-DE4F-9C3A-272637D50239}" dt="2025-05-07T16:28:03.603" v="29804" actId="165"/>
          <ac:grpSpMkLst>
            <pc:docMk/>
            <pc:sldMk cId="3296399868" sldId="275"/>
            <ac:grpSpMk id="5" creationId="{CC3051A9-A633-4730-B30A-BC1FA82DED6B}"/>
          </ac:grpSpMkLst>
        </pc:grpChg>
      </pc:sldChg>
      <pc:sldChg chg="addSp modSp add del mod modAnim">
        <pc:chgData name="Yogesh Ratnaparkhi" userId="06aea9e8-906a-47b8-824d-13a4543f7163" providerId="ADAL" clId="{F0AF3E36-969C-DE4F-9C3A-272637D50239}" dt="2025-05-02T00:25:38.531" v="7052" actId="2696"/>
        <pc:sldMkLst>
          <pc:docMk/>
          <pc:sldMk cId="367258838" sldId="276"/>
        </pc:sldMkLst>
      </pc:sldChg>
      <pc:sldChg chg="addSp delSp modSp add mod modClrScheme modAnim chgLayout modNotesTx">
        <pc:chgData name="Yogesh Ratnaparkhi" userId="06aea9e8-906a-47b8-824d-13a4543f7163" providerId="ADAL" clId="{F0AF3E36-969C-DE4F-9C3A-272637D50239}" dt="2025-05-07T03:16:11.946" v="28124" actId="14100"/>
        <pc:sldMkLst>
          <pc:docMk/>
          <pc:sldMk cId="2463258702" sldId="276"/>
        </pc:sldMkLst>
        <pc:spChg chg="mod">
          <ac:chgData name="Yogesh Ratnaparkhi" userId="06aea9e8-906a-47b8-824d-13a4543f7163" providerId="ADAL" clId="{F0AF3E36-969C-DE4F-9C3A-272637D50239}" dt="2025-05-06T23:02:20.108" v="27331" actId="403"/>
          <ac:spMkLst>
            <pc:docMk/>
            <pc:sldMk cId="2463258702" sldId="276"/>
            <ac:spMk id="2" creationId="{CE299373-9E7E-575B-D240-8A05996AFC47}"/>
          </ac:spMkLst>
        </pc:spChg>
        <pc:spChg chg="mod ord">
          <ac:chgData name="Yogesh Ratnaparkhi" userId="06aea9e8-906a-47b8-824d-13a4543f7163" providerId="ADAL" clId="{F0AF3E36-969C-DE4F-9C3A-272637D50239}" dt="2025-05-06T22:59:11.810" v="27310" actId="1076"/>
          <ac:spMkLst>
            <pc:docMk/>
            <pc:sldMk cId="2463258702" sldId="276"/>
            <ac:spMk id="7" creationId="{42999F4B-B99D-AC55-A038-5D0D1D9B4208}"/>
          </ac:spMkLst>
        </pc:spChg>
        <pc:spChg chg="mod">
          <ac:chgData name="Yogesh Ratnaparkhi" userId="06aea9e8-906a-47b8-824d-13a4543f7163" providerId="ADAL" clId="{F0AF3E36-969C-DE4F-9C3A-272637D50239}" dt="2025-05-07T03:16:11.946" v="28124" actId="14100"/>
          <ac:spMkLst>
            <pc:docMk/>
            <pc:sldMk cId="2463258702" sldId="276"/>
            <ac:spMk id="8" creationId="{6A6DD374-1EC7-018D-D412-F79C8E6A60FF}"/>
          </ac:spMkLst>
        </pc:spChg>
        <pc:spChg chg="mod">
          <ac:chgData name="Yogesh Ratnaparkhi" userId="06aea9e8-906a-47b8-824d-13a4543f7163" providerId="ADAL" clId="{F0AF3E36-969C-DE4F-9C3A-272637D50239}" dt="2025-05-06T23:02:20.108" v="27331" actId="403"/>
          <ac:spMkLst>
            <pc:docMk/>
            <pc:sldMk cId="2463258702" sldId="276"/>
            <ac:spMk id="16" creationId="{FE62C511-0EEF-B846-3C97-8EAF824B31D7}"/>
          </ac:spMkLst>
        </pc:spChg>
        <pc:spChg chg="mod">
          <ac:chgData name="Yogesh Ratnaparkhi" userId="06aea9e8-906a-47b8-824d-13a4543f7163" providerId="ADAL" clId="{F0AF3E36-969C-DE4F-9C3A-272637D50239}" dt="2025-05-06T23:02:20.108" v="27331" actId="403"/>
          <ac:spMkLst>
            <pc:docMk/>
            <pc:sldMk cId="2463258702" sldId="276"/>
            <ac:spMk id="17" creationId="{F2666F4B-358D-C838-9082-8E21C3E4DA34}"/>
          </ac:spMkLst>
        </pc:spChg>
        <pc:picChg chg="add mod">
          <ac:chgData name="Yogesh Ratnaparkhi" userId="06aea9e8-906a-47b8-824d-13a4543f7163" providerId="ADAL" clId="{F0AF3E36-969C-DE4F-9C3A-272637D50239}" dt="2025-05-07T03:16:08.206" v="28123" actId="1076"/>
          <ac:picMkLst>
            <pc:docMk/>
            <pc:sldMk cId="2463258702" sldId="276"/>
            <ac:picMk id="1028" creationId="{A2E06CE9-6A11-25C9-832C-45E769EDC2FF}"/>
          </ac:picMkLst>
        </pc:picChg>
      </pc:sldChg>
      <pc:sldChg chg="addSp modSp new del mod">
        <pc:chgData name="Yogesh Ratnaparkhi" userId="06aea9e8-906a-47b8-824d-13a4543f7163" providerId="ADAL" clId="{F0AF3E36-969C-DE4F-9C3A-272637D50239}" dt="2025-05-01T22:13:43.074" v="6792" actId="2696"/>
        <pc:sldMkLst>
          <pc:docMk/>
          <pc:sldMk cId="2731467060" sldId="276"/>
        </pc:sldMkLst>
      </pc:sldChg>
      <pc:sldChg chg="modSp add del mod ord modShow">
        <pc:chgData name="Yogesh Ratnaparkhi" userId="06aea9e8-906a-47b8-824d-13a4543f7163" providerId="ADAL" clId="{F0AF3E36-969C-DE4F-9C3A-272637D50239}" dt="2025-04-29T21:04:31.868" v="3677" actId="2696"/>
        <pc:sldMkLst>
          <pc:docMk/>
          <pc:sldMk cId="3097590875" sldId="276"/>
        </pc:sldMkLst>
      </pc:sldChg>
      <pc:sldChg chg="del mod modShow modNotesTx">
        <pc:chgData name="Yogesh Ratnaparkhi" userId="06aea9e8-906a-47b8-824d-13a4543f7163" providerId="ADAL" clId="{F0AF3E36-969C-DE4F-9C3A-272637D50239}" dt="2025-05-04T16:05:30.229" v="19970" actId="2696"/>
        <pc:sldMkLst>
          <pc:docMk/>
          <pc:sldMk cId="403915391" sldId="277"/>
        </pc:sldMkLst>
      </pc:sldChg>
      <pc:sldChg chg="addSp delSp modSp add mod ord modClrScheme modShow chgLayout modNotesTx">
        <pc:chgData name="Yogesh Ratnaparkhi" userId="06aea9e8-906a-47b8-824d-13a4543f7163" providerId="ADAL" clId="{F0AF3E36-969C-DE4F-9C3A-272637D50239}" dt="2025-05-07T16:38:56.426" v="29931" actId="20577"/>
        <pc:sldMkLst>
          <pc:docMk/>
          <pc:sldMk cId="1216558991" sldId="277"/>
        </pc:sldMkLst>
        <pc:spChg chg="mod ord">
          <ac:chgData name="Yogesh Ratnaparkhi" userId="06aea9e8-906a-47b8-824d-13a4543f7163" providerId="ADAL" clId="{F0AF3E36-969C-DE4F-9C3A-272637D50239}" dt="2025-05-07T04:17:02.463" v="29192" actId="1076"/>
          <ac:spMkLst>
            <pc:docMk/>
            <pc:sldMk cId="1216558991" sldId="277"/>
            <ac:spMk id="2" creationId="{6BC70BF8-6746-9F93-79F9-42680D95EE70}"/>
          </ac:spMkLst>
        </pc:spChg>
        <pc:spChg chg="mod">
          <ac:chgData name="Yogesh Ratnaparkhi" userId="06aea9e8-906a-47b8-824d-13a4543f7163" providerId="ADAL" clId="{F0AF3E36-969C-DE4F-9C3A-272637D50239}" dt="2025-05-07T16:26:26.508" v="29797" actId="207"/>
          <ac:spMkLst>
            <pc:docMk/>
            <pc:sldMk cId="1216558991" sldId="277"/>
            <ac:spMk id="4" creationId="{F72D5FAC-1740-BAEC-FCB8-56A99C8BAE9F}"/>
          </ac:spMkLst>
        </pc:spChg>
        <pc:spChg chg="mod">
          <ac:chgData name="Yogesh Ratnaparkhi" userId="06aea9e8-906a-47b8-824d-13a4543f7163" providerId="ADAL" clId="{F0AF3E36-969C-DE4F-9C3A-272637D50239}" dt="2025-05-07T00:58:33.549" v="27761"/>
          <ac:spMkLst>
            <pc:docMk/>
            <pc:sldMk cId="1216558991" sldId="277"/>
            <ac:spMk id="5" creationId="{10F396B4-EC0A-064E-538C-7E2BB8238067}"/>
          </ac:spMkLst>
        </pc:spChg>
        <pc:spChg chg="mod">
          <ac:chgData name="Yogesh Ratnaparkhi" userId="06aea9e8-906a-47b8-824d-13a4543f7163" providerId="ADAL" clId="{F0AF3E36-969C-DE4F-9C3A-272637D50239}" dt="2025-05-07T16:26:31.267" v="29798" actId="207"/>
          <ac:spMkLst>
            <pc:docMk/>
            <pc:sldMk cId="1216558991" sldId="277"/>
            <ac:spMk id="7" creationId="{10DFF82D-6CC6-2B8A-9DB6-9CB461EF7154}"/>
          </ac:spMkLst>
        </pc:spChg>
        <pc:spChg chg="mod">
          <ac:chgData name="Yogesh Ratnaparkhi" userId="06aea9e8-906a-47b8-824d-13a4543f7163" providerId="ADAL" clId="{F0AF3E36-969C-DE4F-9C3A-272637D50239}" dt="2025-05-07T00:58:33.549" v="27761"/>
          <ac:spMkLst>
            <pc:docMk/>
            <pc:sldMk cId="1216558991" sldId="277"/>
            <ac:spMk id="8" creationId="{9B23A55D-7925-E009-4B94-6581885B9F9F}"/>
          </ac:spMkLst>
        </pc:spChg>
        <pc:spChg chg="mod">
          <ac:chgData name="Yogesh Ratnaparkhi" userId="06aea9e8-906a-47b8-824d-13a4543f7163" providerId="ADAL" clId="{F0AF3E36-969C-DE4F-9C3A-272637D50239}" dt="2025-05-07T16:26:35.469" v="29799" actId="207"/>
          <ac:spMkLst>
            <pc:docMk/>
            <pc:sldMk cId="1216558991" sldId="277"/>
            <ac:spMk id="9" creationId="{F8B94110-E8E5-7415-D0D6-9AAD0C27EA85}"/>
          </ac:spMkLst>
        </pc:spChg>
        <pc:spChg chg="mod">
          <ac:chgData name="Yogesh Ratnaparkhi" userId="06aea9e8-906a-47b8-824d-13a4543f7163" providerId="ADAL" clId="{F0AF3E36-969C-DE4F-9C3A-272637D50239}" dt="2025-05-07T00:58:33.549" v="27761"/>
          <ac:spMkLst>
            <pc:docMk/>
            <pc:sldMk cId="1216558991" sldId="277"/>
            <ac:spMk id="10" creationId="{C29E9BD2-F734-5ED8-4789-669CC1EB63D9}"/>
          </ac:spMkLst>
        </pc:spChg>
        <pc:spChg chg="mod">
          <ac:chgData name="Yogesh Ratnaparkhi" userId="06aea9e8-906a-47b8-824d-13a4543f7163" providerId="ADAL" clId="{F0AF3E36-969C-DE4F-9C3A-272637D50239}" dt="2025-05-07T16:26:35.469" v="29799" actId="207"/>
          <ac:spMkLst>
            <pc:docMk/>
            <pc:sldMk cId="1216558991" sldId="277"/>
            <ac:spMk id="11" creationId="{E137D2B5-EC65-F663-C8F8-677D24474E3D}"/>
          </ac:spMkLst>
        </pc:spChg>
        <pc:spChg chg="add mod">
          <ac:chgData name="Yogesh Ratnaparkhi" userId="06aea9e8-906a-47b8-824d-13a4543f7163" providerId="ADAL" clId="{F0AF3E36-969C-DE4F-9C3A-272637D50239}" dt="2025-05-07T16:28:08.763" v="29806" actId="1076"/>
          <ac:spMkLst>
            <pc:docMk/>
            <pc:sldMk cId="1216558991" sldId="277"/>
            <ac:spMk id="12" creationId="{B1E10034-BFF6-7B7C-6709-38100BCAE59C}"/>
          </ac:spMkLst>
        </pc:spChg>
        <pc:spChg chg="add mod">
          <ac:chgData name="Yogesh Ratnaparkhi" userId="06aea9e8-906a-47b8-824d-13a4543f7163" providerId="ADAL" clId="{F0AF3E36-969C-DE4F-9C3A-272637D50239}" dt="2025-05-07T04:01:16.094" v="28504" actId="1035"/>
          <ac:spMkLst>
            <pc:docMk/>
            <pc:sldMk cId="1216558991" sldId="277"/>
            <ac:spMk id="13" creationId="{5431A928-DE29-1FFA-E11F-1CAE1D2F1C6A}"/>
          </ac:spMkLst>
        </pc:spChg>
        <pc:grpChg chg="add mod">
          <ac:chgData name="Yogesh Ratnaparkhi" userId="06aea9e8-906a-47b8-824d-13a4543f7163" providerId="ADAL" clId="{F0AF3E36-969C-DE4F-9C3A-272637D50239}" dt="2025-05-07T16:26:39.185" v="29800" actId="14100"/>
          <ac:grpSpMkLst>
            <pc:docMk/>
            <pc:sldMk cId="1216558991" sldId="277"/>
            <ac:grpSpMk id="3" creationId="{42F42913-A971-7401-1423-D1CFA7D79200}"/>
          </ac:grpSpMkLst>
        </pc:grpChg>
      </pc:sldChg>
      <pc:sldChg chg="del">
        <pc:chgData name="Yogesh Ratnaparkhi" userId="06aea9e8-906a-47b8-824d-13a4543f7163" providerId="ADAL" clId="{F0AF3E36-969C-DE4F-9C3A-272637D50239}" dt="2025-05-05T19:26:07.418" v="20488" actId="2696"/>
        <pc:sldMkLst>
          <pc:docMk/>
          <pc:sldMk cId="1656493372" sldId="277"/>
        </pc:sldMkLst>
      </pc:sldChg>
      <pc:sldChg chg="modSp new add del mod modShow">
        <pc:chgData name="Yogesh Ratnaparkhi" userId="06aea9e8-906a-47b8-824d-13a4543f7163" providerId="ADAL" clId="{F0AF3E36-969C-DE4F-9C3A-272637D50239}" dt="2025-04-29T20:23:33.501" v="2822" actId="2696"/>
        <pc:sldMkLst>
          <pc:docMk/>
          <pc:sldMk cId="632123434" sldId="278"/>
        </pc:sldMkLst>
      </pc:sldChg>
      <pc:sldChg chg="addSp delSp modSp new mod ord modTransition modClrScheme modAnim chgLayout modNotesTx">
        <pc:chgData name="Yogesh Ratnaparkhi" userId="06aea9e8-906a-47b8-824d-13a4543f7163" providerId="ADAL" clId="{F0AF3E36-969C-DE4F-9C3A-272637D50239}" dt="2025-05-07T16:44:14.405" v="30231" actId="20577"/>
        <pc:sldMkLst>
          <pc:docMk/>
          <pc:sldMk cId="2934308963" sldId="278"/>
        </pc:sldMkLst>
        <pc:spChg chg="mod ord">
          <ac:chgData name="Yogesh Ratnaparkhi" userId="06aea9e8-906a-47b8-824d-13a4543f7163" providerId="ADAL" clId="{F0AF3E36-969C-DE4F-9C3A-272637D50239}" dt="2025-05-04T14:58:54.297" v="16608" actId="6549"/>
          <ac:spMkLst>
            <pc:docMk/>
            <pc:sldMk cId="2934308963" sldId="278"/>
            <ac:spMk id="2" creationId="{24E39A04-52CA-0E82-D73A-1485CB0D3A27}"/>
          </ac:spMkLst>
        </pc:spChg>
        <pc:spChg chg="add mod">
          <ac:chgData name="Yogesh Ratnaparkhi" userId="06aea9e8-906a-47b8-824d-13a4543f7163" providerId="ADAL" clId="{F0AF3E36-969C-DE4F-9C3A-272637D50239}" dt="2025-05-04T00:16:04.508" v="15393" actId="2711"/>
          <ac:spMkLst>
            <pc:docMk/>
            <pc:sldMk cId="2934308963" sldId="278"/>
            <ac:spMk id="3" creationId="{BBE7E873-E3B8-019B-3AD1-F7F8CBBAA6C8}"/>
          </ac:spMkLst>
        </pc:spChg>
        <pc:spChg chg="add mod">
          <ac:chgData name="Yogesh Ratnaparkhi" userId="06aea9e8-906a-47b8-824d-13a4543f7163" providerId="ADAL" clId="{F0AF3E36-969C-DE4F-9C3A-272637D50239}" dt="2025-05-04T00:19:32.864" v="15465" actId="1038"/>
          <ac:spMkLst>
            <pc:docMk/>
            <pc:sldMk cId="2934308963" sldId="278"/>
            <ac:spMk id="4" creationId="{F916D998-8347-99F8-88F9-01025C8D2650}"/>
          </ac:spMkLst>
        </pc:spChg>
        <pc:spChg chg="add mod">
          <ac:chgData name="Yogesh Ratnaparkhi" userId="06aea9e8-906a-47b8-824d-13a4543f7163" providerId="ADAL" clId="{F0AF3E36-969C-DE4F-9C3A-272637D50239}" dt="2025-05-04T00:19:32.864" v="15465" actId="1038"/>
          <ac:spMkLst>
            <pc:docMk/>
            <pc:sldMk cId="2934308963" sldId="278"/>
            <ac:spMk id="5" creationId="{88ED12D7-44A5-9F05-C2A9-E5C77389DC15}"/>
          </ac:spMkLst>
        </pc:spChg>
        <pc:spChg chg="add mod">
          <ac:chgData name="Yogesh Ratnaparkhi" userId="06aea9e8-906a-47b8-824d-13a4543f7163" providerId="ADAL" clId="{F0AF3E36-969C-DE4F-9C3A-272637D50239}" dt="2025-05-04T14:55:23.144" v="16571" actId="207"/>
          <ac:spMkLst>
            <pc:docMk/>
            <pc:sldMk cId="2934308963" sldId="278"/>
            <ac:spMk id="6" creationId="{84A19CFF-A768-F40F-1E27-4D73197F26F6}"/>
          </ac:spMkLst>
        </pc:spChg>
        <pc:spChg chg="add mod">
          <ac:chgData name="Yogesh Ratnaparkhi" userId="06aea9e8-906a-47b8-824d-13a4543f7163" providerId="ADAL" clId="{F0AF3E36-969C-DE4F-9C3A-272637D50239}" dt="2025-05-04T00:52:58.631" v="15939" actId="1036"/>
          <ac:spMkLst>
            <pc:docMk/>
            <pc:sldMk cId="2934308963" sldId="278"/>
            <ac:spMk id="7" creationId="{29F4DD83-0D0E-F43C-AA71-9A0DDC94C99F}"/>
          </ac:spMkLst>
        </pc:spChg>
        <pc:spChg chg="add mod">
          <ac:chgData name="Yogesh Ratnaparkhi" userId="06aea9e8-906a-47b8-824d-13a4543f7163" providerId="ADAL" clId="{F0AF3E36-969C-DE4F-9C3A-272637D50239}" dt="2025-05-04T00:52:58.631" v="15939" actId="1036"/>
          <ac:spMkLst>
            <pc:docMk/>
            <pc:sldMk cId="2934308963" sldId="278"/>
            <ac:spMk id="8" creationId="{D64B5FEE-BC68-0257-9EBF-E0E5ADE2C21E}"/>
          </ac:spMkLst>
        </pc:spChg>
        <pc:spChg chg="add mod">
          <ac:chgData name="Yogesh Ratnaparkhi" userId="06aea9e8-906a-47b8-824d-13a4543f7163" providerId="ADAL" clId="{F0AF3E36-969C-DE4F-9C3A-272637D50239}" dt="2025-05-04T14:55:53.544" v="16590" actId="1038"/>
          <ac:spMkLst>
            <pc:docMk/>
            <pc:sldMk cId="2934308963" sldId="278"/>
            <ac:spMk id="13" creationId="{AAF832F9-F14B-45C5-CB3A-592184F1D195}"/>
          </ac:spMkLst>
        </pc:spChg>
        <pc:spChg chg="add mod">
          <ac:chgData name="Yogesh Ratnaparkhi" userId="06aea9e8-906a-47b8-824d-13a4543f7163" providerId="ADAL" clId="{F0AF3E36-969C-DE4F-9C3A-272637D50239}" dt="2025-05-04T00:16:04.508" v="15393" actId="2711"/>
          <ac:spMkLst>
            <pc:docMk/>
            <pc:sldMk cId="2934308963" sldId="278"/>
            <ac:spMk id="15" creationId="{FEA9441C-31F9-1A7C-D812-C8DC59711799}"/>
          </ac:spMkLst>
        </pc:spChg>
        <pc:spChg chg="add mod">
          <ac:chgData name="Yogesh Ratnaparkhi" userId="06aea9e8-906a-47b8-824d-13a4543f7163" providerId="ADAL" clId="{F0AF3E36-969C-DE4F-9C3A-272637D50239}" dt="2025-05-04T14:56:09.857" v="16592" actId="20577"/>
          <ac:spMkLst>
            <pc:docMk/>
            <pc:sldMk cId="2934308963" sldId="278"/>
            <ac:spMk id="27" creationId="{1DC064B8-16B4-8C86-BEDD-0D8F276266C8}"/>
          </ac:spMkLst>
        </pc:spChg>
        <pc:spChg chg="add mod">
          <ac:chgData name="Yogesh Ratnaparkhi" userId="06aea9e8-906a-47b8-824d-13a4543f7163" providerId="ADAL" clId="{F0AF3E36-969C-DE4F-9C3A-272637D50239}" dt="2025-05-04T14:57:46.843" v="16596" actId="1076"/>
          <ac:spMkLst>
            <pc:docMk/>
            <pc:sldMk cId="2934308963" sldId="278"/>
            <ac:spMk id="29" creationId="{54C8CFF0-D7C6-2FA1-00F7-50D7338D7530}"/>
          </ac:spMkLst>
        </pc:spChg>
        <pc:spChg chg="add mod">
          <ac:chgData name="Yogesh Ratnaparkhi" userId="06aea9e8-906a-47b8-824d-13a4543f7163" providerId="ADAL" clId="{F0AF3E36-969C-DE4F-9C3A-272637D50239}" dt="2025-05-04T14:56:12.972" v="16594" actId="20577"/>
          <ac:spMkLst>
            <pc:docMk/>
            <pc:sldMk cId="2934308963" sldId="278"/>
            <ac:spMk id="31" creationId="{911FC1EF-3BC7-2C7C-C35B-D6F2903A816F}"/>
          </ac:spMkLst>
        </pc:spChg>
        <pc:grpChg chg="add">
          <ac:chgData name="Yogesh Ratnaparkhi" userId="06aea9e8-906a-47b8-824d-13a4543f7163" providerId="ADAL" clId="{F0AF3E36-969C-DE4F-9C3A-272637D50239}" dt="2025-05-06T21:50:44.668" v="27001" actId="164"/>
          <ac:grpSpMkLst>
            <pc:docMk/>
            <pc:sldMk cId="2934308963" sldId="278"/>
            <ac:grpSpMk id="9" creationId="{CC8BFDA7-47FC-D696-EE0D-3FFAFBDBAF33}"/>
          </ac:grpSpMkLst>
        </pc:grpChg>
        <pc:grpChg chg="add mod">
          <ac:chgData name="Yogesh Ratnaparkhi" userId="06aea9e8-906a-47b8-824d-13a4543f7163" providerId="ADAL" clId="{F0AF3E36-969C-DE4F-9C3A-272637D50239}" dt="2025-05-04T00:52:58.631" v="15939" actId="1036"/>
          <ac:grpSpMkLst>
            <pc:docMk/>
            <pc:sldMk cId="2934308963" sldId="278"/>
            <ac:grpSpMk id="35" creationId="{FBFACA86-A9F0-106F-C80E-0F2387CBF222}"/>
          </ac:grpSpMkLst>
        </pc:grpChg>
        <pc:picChg chg="add mod">
          <ac:chgData name="Yogesh Ratnaparkhi" userId="06aea9e8-906a-47b8-824d-13a4543f7163" providerId="ADAL" clId="{F0AF3E36-969C-DE4F-9C3A-272637D50239}" dt="2025-05-04T14:55:53.544" v="16590" actId="1038"/>
          <ac:picMkLst>
            <pc:docMk/>
            <pc:sldMk cId="2934308963" sldId="278"/>
            <ac:picMk id="12" creationId="{1E5D5D20-7A39-5FAD-9174-ECB1EF97D902}"/>
          </ac:picMkLst>
        </pc:picChg>
        <pc:picChg chg="add mod">
          <ac:chgData name="Yogesh Ratnaparkhi" userId="06aea9e8-906a-47b8-824d-13a4543f7163" providerId="ADAL" clId="{F0AF3E36-969C-DE4F-9C3A-272637D50239}" dt="2025-05-03T22:29:40.089" v="15178" actId="207"/>
          <ac:picMkLst>
            <pc:docMk/>
            <pc:sldMk cId="2934308963" sldId="278"/>
            <ac:picMk id="14" creationId="{CDCCD61A-0F3F-6A35-E4EB-F5E9BEF4DFED}"/>
          </ac:picMkLst>
        </pc:picChg>
        <pc:picChg chg="add mod">
          <ac:chgData name="Yogesh Ratnaparkhi" userId="06aea9e8-906a-47b8-824d-13a4543f7163" providerId="ADAL" clId="{F0AF3E36-969C-DE4F-9C3A-272637D50239}" dt="2025-05-04T00:51:23.750" v="15921" actId="1076"/>
          <ac:picMkLst>
            <pc:docMk/>
            <pc:sldMk cId="2934308963" sldId="278"/>
            <ac:picMk id="33" creationId="{2470689B-9FEB-18AC-0B98-BD5A45065AEB}"/>
          </ac:picMkLst>
        </pc:picChg>
        <pc:picChg chg="add mod">
          <ac:chgData name="Yogesh Ratnaparkhi" userId="06aea9e8-906a-47b8-824d-13a4543f7163" providerId="ADAL" clId="{F0AF3E36-969C-DE4F-9C3A-272637D50239}" dt="2025-05-04T00:19:15.969" v="15456" actId="1076"/>
          <ac:picMkLst>
            <pc:docMk/>
            <pc:sldMk cId="2934308963" sldId="278"/>
            <ac:picMk id="34" creationId="{7C065C60-EBFC-18A2-8B73-C285F7532B2C}"/>
          </ac:picMkLst>
        </pc:picChg>
        <pc:cxnChg chg="add mod">
          <ac:chgData name="Yogesh Ratnaparkhi" userId="06aea9e8-906a-47b8-824d-13a4543f7163" providerId="ADAL" clId="{F0AF3E36-969C-DE4F-9C3A-272637D50239}" dt="2025-05-04T00:53:19.050" v="15943" actId="14100"/>
          <ac:cxnSpMkLst>
            <pc:docMk/>
            <pc:sldMk cId="2934308963" sldId="278"/>
            <ac:cxnSpMk id="10" creationId="{74EDD659-D1A0-0ADA-E566-1D96F30C59D8}"/>
          </ac:cxnSpMkLst>
        </pc:cxnChg>
        <pc:cxnChg chg="add mod">
          <ac:chgData name="Yogesh Ratnaparkhi" userId="06aea9e8-906a-47b8-824d-13a4543f7163" providerId="ADAL" clId="{F0AF3E36-969C-DE4F-9C3A-272637D50239}" dt="2025-05-04T14:55:53.544" v="16590" actId="1038"/>
          <ac:cxnSpMkLst>
            <pc:docMk/>
            <pc:sldMk cId="2934308963" sldId="278"/>
            <ac:cxnSpMk id="17" creationId="{B15D5B53-C79A-CA3C-07FA-38A6EA6B40EE}"/>
          </ac:cxnSpMkLst>
        </pc:cxnChg>
        <pc:cxnChg chg="add mod">
          <ac:chgData name="Yogesh Ratnaparkhi" userId="06aea9e8-906a-47b8-824d-13a4543f7163" providerId="ADAL" clId="{F0AF3E36-969C-DE4F-9C3A-272637D50239}" dt="2025-05-03T22:16:56.765" v="14406" actId="1076"/>
          <ac:cxnSpMkLst>
            <pc:docMk/>
            <pc:sldMk cId="2934308963" sldId="278"/>
            <ac:cxnSpMk id="21" creationId="{BCC4601C-56F6-21E3-06D1-B9EAFE7CF29D}"/>
          </ac:cxnSpMkLst>
        </pc:cxnChg>
        <pc:cxnChg chg="add mod">
          <ac:chgData name="Yogesh Ratnaparkhi" userId="06aea9e8-906a-47b8-824d-13a4543f7163" providerId="ADAL" clId="{F0AF3E36-969C-DE4F-9C3A-272637D50239}" dt="2025-05-04T00:53:08.771" v="15941" actId="14100"/>
          <ac:cxnSpMkLst>
            <pc:docMk/>
            <pc:sldMk cId="2934308963" sldId="278"/>
            <ac:cxnSpMk id="22" creationId="{C0AF02A9-4CBF-A64F-8C2A-BC600C1A34C2}"/>
          </ac:cxnSpMkLst>
        </pc:cxnChg>
        <pc:cxnChg chg="add mod">
          <ac:chgData name="Yogesh Ratnaparkhi" userId="06aea9e8-906a-47b8-824d-13a4543f7163" providerId="ADAL" clId="{F0AF3E36-969C-DE4F-9C3A-272637D50239}" dt="2025-05-04T14:55:53.544" v="16590" actId="1038"/>
          <ac:cxnSpMkLst>
            <pc:docMk/>
            <pc:sldMk cId="2934308963" sldId="278"/>
            <ac:cxnSpMk id="23" creationId="{177DED1D-0BA7-E474-E952-FED6EBE3C8EF}"/>
          </ac:cxnSpMkLst>
        </pc:cxnChg>
      </pc:sldChg>
      <pc:sldChg chg="addSp delSp modSp new del mod ord modTransition modClrScheme modShow chgLayout modNotesTx">
        <pc:chgData name="Yogesh Ratnaparkhi" userId="06aea9e8-906a-47b8-824d-13a4543f7163" providerId="ADAL" clId="{F0AF3E36-969C-DE4F-9C3A-272637D50239}" dt="2025-05-02T02:53:13.258" v="8372" actId="2696"/>
        <pc:sldMkLst>
          <pc:docMk/>
          <pc:sldMk cId="1576254124" sldId="279"/>
        </pc:sldMkLst>
      </pc:sldChg>
      <pc:sldChg chg="addSp delSp modSp add mod modNotesTx">
        <pc:chgData name="Yogesh Ratnaparkhi" userId="06aea9e8-906a-47b8-824d-13a4543f7163" providerId="ADAL" clId="{F0AF3E36-969C-DE4F-9C3A-272637D50239}" dt="2025-05-07T04:04:59.327" v="28626" actId="20577"/>
        <pc:sldMkLst>
          <pc:docMk/>
          <pc:sldMk cId="1683021213" sldId="279"/>
        </pc:sldMkLst>
        <pc:spChg chg="mod">
          <ac:chgData name="Yogesh Ratnaparkhi" userId="06aea9e8-906a-47b8-824d-13a4543f7163" providerId="ADAL" clId="{F0AF3E36-969C-DE4F-9C3A-272637D50239}" dt="2025-05-06T21:51:47.005" v="27056" actId="1037"/>
          <ac:spMkLst>
            <pc:docMk/>
            <pc:sldMk cId="1683021213" sldId="279"/>
            <ac:spMk id="2" creationId="{EEE88BC8-4E04-2327-0071-7FEF9BC62683}"/>
          </ac:spMkLst>
        </pc:spChg>
        <pc:spChg chg="mod">
          <ac:chgData name="Yogesh Ratnaparkhi" userId="06aea9e8-906a-47b8-824d-13a4543f7163" providerId="ADAL" clId="{F0AF3E36-969C-DE4F-9C3A-272637D50239}" dt="2025-05-06T21:51:47.005" v="27056" actId="1037"/>
          <ac:spMkLst>
            <pc:docMk/>
            <pc:sldMk cId="1683021213" sldId="279"/>
            <ac:spMk id="4" creationId="{7C54C172-0A2B-53BF-198B-5EB02E931421}"/>
          </ac:spMkLst>
        </pc:spChg>
        <pc:spChg chg="mod">
          <ac:chgData name="Yogesh Ratnaparkhi" userId="06aea9e8-906a-47b8-824d-13a4543f7163" providerId="ADAL" clId="{F0AF3E36-969C-DE4F-9C3A-272637D50239}" dt="2025-05-04T16:01:52.769" v="19891" actId="1076"/>
          <ac:spMkLst>
            <pc:docMk/>
            <pc:sldMk cId="1683021213" sldId="279"/>
            <ac:spMk id="6" creationId="{12D307C0-B1CF-14B9-FFC8-9B0A392D232D}"/>
          </ac:spMkLst>
        </pc:spChg>
        <pc:spChg chg="mod">
          <ac:chgData name="Yogesh Ratnaparkhi" userId="06aea9e8-906a-47b8-824d-13a4543f7163" providerId="ADAL" clId="{F0AF3E36-969C-DE4F-9C3A-272637D50239}" dt="2025-05-04T16:02:24.373" v="19898" actId="1076"/>
          <ac:spMkLst>
            <pc:docMk/>
            <pc:sldMk cId="1683021213" sldId="279"/>
            <ac:spMk id="8" creationId="{8BE8DBEC-34C5-A014-4EAE-067A6427D60F}"/>
          </ac:spMkLst>
        </pc:spChg>
        <pc:spChg chg="mod">
          <ac:chgData name="Yogesh Ratnaparkhi" userId="06aea9e8-906a-47b8-824d-13a4543f7163" providerId="ADAL" clId="{F0AF3E36-969C-DE4F-9C3A-272637D50239}" dt="2025-05-06T21:51:47.005" v="27056" actId="1037"/>
          <ac:spMkLst>
            <pc:docMk/>
            <pc:sldMk cId="1683021213" sldId="279"/>
            <ac:spMk id="13" creationId="{DB7320BB-5C3C-6F2E-2DFE-FCFC9FEB91FE}"/>
          </ac:spMkLst>
        </pc:spChg>
        <pc:spChg chg="mod">
          <ac:chgData name="Yogesh Ratnaparkhi" userId="06aea9e8-906a-47b8-824d-13a4543f7163" providerId="ADAL" clId="{F0AF3E36-969C-DE4F-9C3A-272637D50239}" dt="2025-05-06T21:51:47.005" v="27056" actId="1037"/>
          <ac:spMkLst>
            <pc:docMk/>
            <pc:sldMk cId="1683021213" sldId="279"/>
            <ac:spMk id="14" creationId="{1048887C-AB43-F542-95D7-6FD631C41566}"/>
          </ac:spMkLst>
        </pc:spChg>
        <pc:spChg chg="mod">
          <ac:chgData name="Yogesh Ratnaparkhi" userId="06aea9e8-906a-47b8-824d-13a4543f7163" providerId="ADAL" clId="{F0AF3E36-969C-DE4F-9C3A-272637D50239}" dt="2025-05-06T21:51:47.005" v="27056" actId="1037"/>
          <ac:spMkLst>
            <pc:docMk/>
            <pc:sldMk cId="1683021213" sldId="279"/>
            <ac:spMk id="15" creationId="{A78F40D0-9724-C19D-9E4B-8BE222D20BD9}"/>
          </ac:spMkLst>
        </pc:spChg>
        <pc:spChg chg="mod">
          <ac:chgData name="Yogesh Ratnaparkhi" userId="06aea9e8-906a-47b8-824d-13a4543f7163" providerId="ADAL" clId="{F0AF3E36-969C-DE4F-9C3A-272637D50239}" dt="2025-05-06T21:51:47.005" v="27056" actId="1037"/>
          <ac:spMkLst>
            <pc:docMk/>
            <pc:sldMk cId="1683021213" sldId="279"/>
            <ac:spMk id="23" creationId="{FEF29DFA-315D-5421-A961-3D4B7019144F}"/>
          </ac:spMkLst>
        </pc:spChg>
        <pc:spChg chg="mod">
          <ac:chgData name="Yogesh Ratnaparkhi" userId="06aea9e8-906a-47b8-824d-13a4543f7163" providerId="ADAL" clId="{F0AF3E36-969C-DE4F-9C3A-272637D50239}" dt="2025-05-06T21:51:47.005" v="27056" actId="1037"/>
          <ac:spMkLst>
            <pc:docMk/>
            <pc:sldMk cId="1683021213" sldId="279"/>
            <ac:spMk id="40" creationId="{2F80B3B9-8FE8-A73D-54F1-B14E0882588B}"/>
          </ac:spMkLst>
        </pc:spChg>
        <pc:spChg chg="add mod">
          <ac:chgData name="Yogesh Ratnaparkhi" userId="06aea9e8-906a-47b8-824d-13a4543f7163" providerId="ADAL" clId="{F0AF3E36-969C-DE4F-9C3A-272637D50239}" dt="2025-05-04T16:01:55.042" v="19892"/>
          <ac:spMkLst>
            <pc:docMk/>
            <pc:sldMk cId="1683021213" sldId="279"/>
            <ac:spMk id="45" creationId="{D0A3ED61-A133-3B2F-BCBB-85A35DF0B49C}"/>
          </ac:spMkLst>
        </pc:spChg>
        <pc:spChg chg="mod">
          <ac:chgData name="Yogesh Ratnaparkhi" userId="06aea9e8-906a-47b8-824d-13a4543f7163" providerId="ADAL" clId="{F0AF3E36-969C-DE4F-9C3A-272637D50239}" dt="2025-05-06T21:51:47.005" v="27056" actId="1037"/>
          <ac:spMkLst>
            <pc:docMk/>
            <pc:sldMk cId="1683021213" sldId="279"/>
            <ac:spMk id="46" creationId="{CE7B213C-CF15-057F-2D45-AB235897A251}"/>
          </ac:spMkLst>
        </pc:spChg>
        <pc:spChg chg="add mod">
          <ac:chgData name="Yogesh Ratnaparkhi" userId="06aea9e8-906a-47b8-824d-13a4543f7163" providerId="ADAL" clId="{F0AF3E36-969C-DE4F-9C3A-272637D50239}" dt="2025-05-06T21:51:47.005" v="27056" actId="1037"/>
          <ac:spMkLst>
            <pc:docMk/>
            <pc:sldMk cId="1683021213" sldId="279"/>
            <ac:spMk id="49" creationId="{058DB488-D557-5A6F-5623-CC33913D51CE}"/>
          </ac:spMkLst>
        </pc:spChg>
        <pc:spChg chg="add mod">
          <ac:chgData name="Yogesh Ratnaparkhi" userId="06aea9e8-906a-47b8-824d-13a4543f7163" providerId="ADAL" clId="{F0AF3E36-969C-DE4F-9C3A-272637D50239}" dt="2025-05-04T16:01:55.042" v="19892"/>
          <ac:spMkLst>
            <pc:docMk/>
            <pc:sldMk cId="1683021213" sldId="279"/>
            <ac:spMk id="51" creationId="{66647E98-344B-FE1F-538C-81DC9D9A0810}"/>
          </ac:spMkLst>
        </pc:spChg>
        <pc:spChg chg="add mod">
          <ac:chgData name="Yogesh Ratnaparkhi" userId="06aea9e8-906a-47b8-824d-13a4543f7163" providerId="ADAL" clId="{F0AF3E36-969C-DE4F-9C3A-272637D50239}" dt="2025-05-04T16:01:55.042" v="19892"/>
          <ac:spMkLst>
            <pc:docMk/>
            <pc:sldMk cId="1683021213" sldId="279"/>
            <ac:spMk id="56" creationId="{F3B0C4BB-D8B7-AC9C-62FE-324939B1A124}"/>
          </ac:spMkLst>
        </pc:spChg>
        <pc:spChg chg="add mod">
          <ac:chgData name="Yogesh Ratnaparkhi" userId="06aea9e8-906a-47b8-824d-13a4543f7163" providerId="ADAL" clId="{F0AF3E36-969C-DE4F-9C3A-272637D50239}" dt="2025-05-04T16:01:55.042" v="19892"/>
          <ac:spMkLst>
            <pc:docMk/>
            <pc:sldMk cId="1683021213" sldId="279"/>
            <ac:spMk id="58" creationId="{DD7BAE5D-2309-382D-2BAD-6EBBC4EB8F92}"/>
          </ac:spMkLst>
        </pc:spChg>
        <pc:spChg chg="add mod">
          <ac:chgData name="Yogesh Ratnaparkhi" userId="06aea9e8-906a-47b8-824d-13a4543f7163" providerId="ADAL" clId="{F0AF3E36-969C-DE4F-9C3A-272637D50239}" dt="2025-05-04T16:01:55.042" v="19892"/>
          <ac:spMkLst>
            <pc:docMk/>
            <pc:sldMk cId="1683021213" sldId="279"/>
            <ac:spMk id="59" creationId="{56D4E950-C125-32E7-1D0A-2335CDAC469C}"/>
          </ac:spMkLst>
        </pc:spChg>
        <pc:spChg chg="add mod">
          <ac:chgData name="Yogesh Ratnaparkhi" userId="06aea9e8-906a-47b8-824d-13a4543f7163" providerId="ADAL" clId="{F0AF3E36-969C-DE4F-9C3A-272637D50239}" dt="2025-05-04T16:01:55.042" v="19892"/>
          <ac:spMkLst>
            <pc:docMk/>
            <pc:sldMk cId="1683021213" sldId="279"/>
            <ac:spMk id="61" creationId="{457814CE-7FB1-5012-1983-0ADCA49A68B8}"/>
          </ac:spMkLst>
        </pc:spChg>
        <pc:spChg chg="add mod">
          <ac:chgData name="Yogesh Ratnaparkhi" userId="06aea9e8-906a-47b8-824d-13a4543f7163" providerId="ADAL" clId="{F0AF3E36-969C-DE4F-9C3A-272637D50239}" dt="2025-05-06T21:51:47.005" v="27056" actId="1037"/>
          <ac:spMkLst>
            <pc:docMk/>
            <pc:sldMk cId="1683021213" sldId="279"/>
            <ac:spMk id="62" creationId="{CC575805-17B3-A573-0DF2-32BB8B6B87DE}"/>
          </ac:spMkLst>
        </pc:spChg>
        <pc:grpChg chg="add mod">
          <ac:chgData name="Yogesh Ratnaparkhi" userId="06aea9e8-906a-47b8-824d-13a4543f7163" providerId="ADAL" clId="{F0AF3E36-969C-DE4F-9C3A-272637D50239}" dt="2025-05-04T16:02:02.986" v="19894" actId="1076"/>
          <ac:grpSpMkLst>
            <pc:docMk/>
            <pc:sldMk cId="1683021213" sldId="279"/>
            <ac:grpSpMk id="64" creationId="{CBF62D02-5B6A-ADFF-7CB3-913B85D4E0A4}"/>
          </ac:grpSpMkLst>
        </pc:grpChg>
        <pc:picChg chg="add mod">
          <ac:chgData name="Yogesh Ratnaparkhi" userId="06aea9e8-906a-47b8-824d-13a4543f7163" providerId="ADAL" clId="{F0AF3E36-969C-DE4F-9C3A-272637D50239}" dt="2025-05-04T16:01:55.042" v="19892"/>
          <ac:picMkLst>
            <pc:docMk/>
            <pc:sldMk cId="1683021213" sldId="279"/>
            <ac:picMk id="57" creationId="{E89F38FF-7932-0523-ACB7-3A3CC55D1DC5}"/>
          </ac:picMkLst>
        </pc:picChg>
        <pc:picChg chg="add mod">
          <ac:chgData name="Yogesh Ratnaparkhi" userId="06aea9e8-906a-47b8-824d-13a4543f7163" providerId="ADAL" clId="{F0AF3E36-969C-DE4F-9C3A-272637D50239}" dt="2025-05-04T16:01:55.042" v="19892"/>
          <ac:picMkLst>
            <pc:docMk/>
            <pc:sldMk cId="1683021213" sldId="279"/>
            <ac:picMk id="63" creationId="{3060635C-BC02-A1E4-74F4-A395134961D5}"/>
          </ac:picMkLst>
        </pc:picChg>
      </pc:sldChg>
      <pc:sldChg chg="modSp new del mod ord modShow">
        <pc:chgData name="Yogesh Ratnaparkhi" userId="06aea9e8-906a-47b8-824d-13a4543f7163" providerId="ADAL" clId="{F0AF3E36-969C-DE4F-9C3A-272637D50239}" dt="2025-04-29T21:56:09.720" v="4782" actId="2696"/>
        <pc:sldMkLst>
          <pc:docMk/>
          <pc:sldMk cId="1644381207" sldId="280"/>
        </pc:sldMkLst>
      </pc:sldChg>
      <pc:sldChg chg="modSp add mod modNotesTx">
        <pc:chgData name="Yogesh Ratnaparkhi" userId="06aea9e8-906a-47b8-824d-13a4543f7163" providerId="ADAL" clId="{F0AF3E36-969C-DE4F-9C3A-272637D50239}" dt="2025-05-07T16:39:01.244" v="29932" actId="6549"/>
        <pc:sldMkLst>
          <pc:docMk/>
          <pc:sldMk cId="2934066779" sldId="280"/>
        </pc:sldMkLst>
        <pc:spChg chg="mod">
          <ac:chgData name="Yogesh Ratnaparkhi" userId="06aea9e8-906a-47b8-824d-13a4543f7163" providerId="ADAL" clId="{F0AF3E36-969C-DE4F-9C3A-272637D50239}" dt="2025-05-07T16:07:30.183" v="29305" actId="20577"/>
          <ac:spMkLst>
            <pc:docMk/>
            <pc:sldMk cId="2934066779" sldId="280"/>
            <ac:spMk id="2" creationId="{B4283437-DE91-3663-A2CD-FAB75E2F0B3A}"/>
          </ac:spMkLst>
        </pc:spChg>
        <pc:spChg chg="mod">
          <ac:chgData name="Yogesh Ratnaparkhi" userId="06aea9e8-906a-47b8-824d-13a4543f7163" providerId="ADAL" clId="{F0AF3E36-969C-DE4F-9C3A-272637D50239}" dt="2025-05-03T22:07:44.770" v="14243" actId="20577"/>
          <ac:spMkLst>
            <pc:docMk/>
            <pc:sldMk cId="2934066779" sldId="280"/>
            <ac:spMk id="4" creationId="{31430EB8-C04D-CCA6-D9D7-F4DC16364850}"/>
          </ac:spMkLst>
        </pc:spChg>
        <pc:picChg chg="mod">
          <ac:chgData name="Yogesh Ratnaparkhi" userId="06aea9e8-906a-47b8-824d-13a4543f7163" providerId="ADAL" clId="{F0AF3E36-969C-DE4F-9C3A-272637D50239}" dt="2025-05-03T22:00:45.194" v="14219" actId="1076"/>
          <ac:picMkLst>
            <pc:docMk/>
            <pc:sldMk cId="2934066779" sldId="280"/>
            <ac:picMk id="5" creationId="{E5AD4F82-F75A-425B-AC19-9B589447860D}"/>
          </ac:picMkLst>
        </pc:picChg>
      </pc:sldChg>
      <pc:sldChg chg="new del">
        <pc:chgData name="Yogesh Ratnaparkhi" userId="06aea9e8-906a-47b8-824d-13a4543f7163" providerId="ADAL" clId="{F0AF3E36-969C-DE4F-9C3A-272637D50239}" dt="2025-04-29T23:04:25.301" v="5475" actId="680"/>
        <pc:sldMkLst>
          <pc:docMk/>
          <pc:sldMk cId="3636046376" sldId="280"/>
        </pc:sldMkLst>
      </pc:sldChg>
      <pc:sldChg chg="addSp delSp modSp add mod modNotesTx">
        <pc:chgData name="Yogesh Ratnaparkhi" userId="06aea9e8-906a-47b8-824d-13a4543f7163" providerId="ADAL" clId="{F0AF3E36-969C-DE4F-9C3A-272637D50239}" dt="2025-05-07T16:56:10.201" v="30429" actId="20577"/>
        <pc:sldMkLst>
          <pc:docMk/>
          <pc:sldMk cId="393718666" sldId="281"/>
        </pc:sldMkLst>
        <pc:spChg chg="add mod">
          <ac:chgData name="Yogesh Ratnaparkhi" userId="06aea9e8-906a-47b8-824d-13a4543f7163" providerId="ADAL" clId="{F0AF3E36-969C-DE4F-9C3A-272637D50239}" dt="2025-05-06T21:52:02.312" v="27089" actId="14100"/>
          <ac:spMkLst>
            <pc:docMk/>
            <pc:sldMk cId="393718666" sldId="281"/>
            <ac:spMk id="3" creationId="{50BD219B-BD46-E6A0-9575-15001F8DE860}"/>
          </ac:spMkLst>
        </pc:spChg>
        <pc:spChg chg="mod">
          <ac:chgData name="Yogesh Ratnaparkhi" userId="06aea9e8-906a-47b8-824d-13a4543f7163" providerId="ADAL" clId="{F0AF3E36-969C-DE4F-9C3A-272637D50239}" dt="2025-05-06T21:52:02.312" v="27089" actId="14100"/>
          <ac:spMkLst>
            <pc:docMk/>
            <pc:sldMk cId="393718666" sldId="281"/>
            <ac:spMk id="4" creationId="{AA2E162B-37E8-9330-4047-177B638E4C6E}"/>
          </ac:spMkLst>
        </pc:spChg>
        <pc:spChg chg="add mod">
          <ac:chgData name="Yogesh Ratnaparkhi" userId="06aea9e8-906a-47b8-824d-13a4543f7163" providerId="ADAL" clId="{F0AF3E36-969C-DE4F-9C3A-272637D50239}" dt="2025-05-04T16:03:42.232" v="19957"/>
          <ac:spMkLst>
            <pc:docMk/>
            <pc:sldMk cId="393718666" sldId="281"/>
            <ac:spMk id="5" creationId="{86AC3170-2EDF-1E57-77F5-0359171E1646}"/>
          </ac:spMkLst>
        </pc:spChg>
        <pc:spChg chg="mod">
          <ac:chgData name="Yogesh Ratnaparkhi" userId="06aea9e8-906a-47b8-824d-13a4543f7163" providerId="ADAL" clId="{F0AF3E36-969C-DE4F-9C3A-272637D50239}" dt="2025-05-04T16:03:21.287" v="19955" actId="6549"/>
          <ac:spMkLst>
            <pc:docMk/>
            <pc:sldMk cId="393718666" sldId="281"/>
            <ac:spMk id="6" creationId="{92B2D9BF-3D1F-EBB4-27B3-BAE693F0E0C2}"/>
          </ac:spMkLst>
        </pc:spChg>
        <pc:spChg chg="mod">
          <ac:chgData name="Yogesh Ratnaparkhi" userId="06aea9e8-906a-47b8-824d-13a4543f7163" providerId="ADAL" clId="{F0AF3E36-969C-DE4F-9C3A-272637D50239}" dt="2025-05-06T21:52:02.312" v="27089" actId="14100"/>
          <ac:spMkLst>
            <pc:docMk/>
            <pc:sldMk cId="393718666" sldId="281"/>
            <ac:spMk id="7" creationId="{A1A40D4A-B8E5-5FC8-C7F6-8219FE474A7C}"/>
          </ac:spMkLst>
        </pc:spChg>
        <pc:spChg chg="mod">
          <ac:chgData name="Yogesh Ratnaparkhi" userId="06aea9e8-906a-47b8-824d-13a4543f7163" providerId="ADAL" clId="{F0AF3E36-969C-DE4F-9C3A-272637D50239}" dt="2025-05-04T16:04:47.248" v="19969" actId="1076"/>
          <ac:spMkLst>
            <pc:docMk/>
            <pc:sldMk cId="393718666" sldId="281"/>
            <ac:spMk id="8" creationId="{1B288A05-F742-F5B7-EAD3-BD27C3E8BA66}"/>
          </ac:spMkLst>
        </pc:spChg>
        <pc:spChg chg="add mod">
          <ac:chgData name="Yogesh Ratnaparkhi" userId="06aea9e8-906a-47b8-824d-13a4543f7163" providerId="ADAL" clId="{F0AF3E36-969C-DE4F-9C3A-272637D50239}" dt="2025-05-04T16:03:42.232" v="19957"/>
          <ac:spMkLst>
            <pc:docMk/>
            <pc:sldMk cId="393718666" sldId="281"/>
            <ac:spMk id="11" creationId="{8C4E5E16-0BAD-62B2-210B-28F8526C851F}"/>
          </ac:spMkLst>
        </pc:spChg>
        <pc:spChg chg="add mod">
          <ac:chgData name="Yogesh Ratnaparkhi" userId="06aea9e8-906a-47b8-824d-13a4543f7163" providerId="ADAL" clId="{F0AF3E36-969C-DE4F-9C3A-272637D50239}" dt="2025-05-06T22:36:53.818" v="27186" actId="20577"/>
          <ac:spMkLst>
            <pc:docMk/>
            <pc:sldMk cId="393718666" sldId="281"/>
            <ac:spMk id="12" creationId="{F93BC4A1-56FC-E059-DA44-1DB920F4B6E6}"/>
          </ac:spMkLst>
        </pc:spChg>
        <pc:spChg chg="mod">
          <ac:chgData name="Yogesh Ratnaparkhi" userId="06aea9e8-906a-47b8-824d-13a4543f7163" providerId="ADAL" clId="{F0AF3E36-969C-DE4F-9C3A-272637D50239}" dt="2025-05-06T21:52:02.312" v="27089" actId="14100"/>
          <ac:spMkLst>
            <pc:docMk/>
            <pc:sldMk cId="393718666" sldId="281"/>
            <ac:spMk id="13" creationId="{2228F303-995C-56C5-95FF-4333672BB435}"/>
          </ac:spMkLst>
        </pc:spChg>
        <pc:spChg chg="mod">
          <ac:chgData name="Yogesh Ratnaparkhi" userId="06aea9e8-906a-47b8-824d-13a4543f7163" providerId="ADAL" clId="{F0AF3E36-969C-DE4F-9C3A-272637D50239}" dt="2025-05-06T21:52:02.312" v="27089" actId="14100"/>
          <ac:spMkLst>
            <pc:docMk/>
            <pc:sldMk cId="393718666" sldId="281"/>
            <ac:spMk id="14" creationId="{0EB86DE2-AE04-40C8-0228-3EA16ED9A87C}"/>
          </ac:spMkLst>
        </pc:spChg>
        <pc:spChg chg="mod">
          <ac:chgData name="Yogesh Ratnaparkhi" userId="06aea9e8-906a-47b8-824d-13a4543f7163" providerId="ADAL" clId="{F0AF3E36-969C-DE4F-9C3A-272637D50239}" dt="2025-05-06T21:52:02.312" v="27089" actId="14100"/>
          <ac:spMkLst>
            <pc:docMk/>
            <pc:sldMk cId="393718666" sldId="281"/>
            <ac:spMk id="15" creationId="{10DFB736-34B4-C817-632B-CC6E108ED922}"/>
          </ac:spMkLst>
        </pc:spChg>
        <pc:spChg chg="add mod">
          <ac:chgData name="Yogesh Ratnaparkhi" userId="06aea9e8-906a-47b8-824d-13a4543f7163" providerId="ADAL" clId="{F0AF3E36-969C-DE4F-9C3A-272637D50239}" dt="2025-05-04T16:03:42.232" v="19957"/>
          <ac:spMkLst>
            <pc:docMk/>
            <pc:sldMk cId="393718666" sldId="281"/>
            <ac:spMk id="17" creationId="{07B8581F-EF57-62F7-C60C-EC7D3B79AC1F}"/>
          </ac:spMkLst>
        </pc:spChg>
        <pc:spChg chg="add mod">
          <ac:chgData name="Yogesh Ratnaparkhi" userId="06aea9e8-906a-47b8-824d-13a4543f7163" providerId="ADAL" clId="{F0AF3E36-969C-DE4F-9C3A-272637D50239}" dt="2025-05-04T16:03:42.232" v="19957"/>
          <ac:spMkLst>
            <pc:docMk/>
            <pc:sldMk cId="393718666" sldId="281"/>
            <ac:spMk id="18" creationId="{00A94294-3D60-3700-B269-D98C3CA48588}"/>
          </ac:spMkLst>
        </pc:spChg>
        <pc:spChg chg="add mod">
          <ac:chgData name="Yogesh Ratnaparkhi" userId="06aea9e8-906a-47b8-824d-13a4543f7163" providerId="ADAL" clId="{F0AF3E36-969C-DE4F-9C3A-272637D50239}" dt="2025-05-06T22:38:05.456" v="27254" actId="1036"/>
          <ac:spMkLst>
            <pc:docMk/>
            <pc:sldMk cId="393718666" sldId="281"/>
            <ac:spMk id="31" creationId="{1082081E-36FF-FE78-489C-80701C9B1CAB}"/>
          </ac:spMkLst>
        </pc:spChg>
        <pc:spChg chg="add mod">
          <ac:chgData name="Yogesh Ratnaparkhi" userId="06aea9e8-906a-47b8-824d-13a4543f7163" providerId="ADAL" clId="{F0AF3E36-969C-DE4F-9C3A-272637D50239}" dt="2025-05-06T22:38:05.456" v="27254" actId="1036"/>
          <ac:spMkLst>
            <pc:docMk/>
            <pc:sldMk cId="393718666" sldId="281"/>
            <ac:spMk id="33" creationId="{B5AF518E-6388-5ABE-DC80-23E8AAA5DE20}"/>
          </ac:spMkLst>
        </pc:spChg>
        <pc:spChg chg="mod">
          <ac:chgData name="Yogesh Ratnaparkhi" userId="06aea9e8-906a-47b8-824d-13a4543f7163" providerId="ADAL" clId="{F0AF3E36-969C-DE4F-9C3A-272637D50239}" dt="2025-05-06T21:52:02.312" v="27089" actId="14100"/>
          <ac:spMkLst>
            <pc:docMk/>
            <pc:sldMk cId="393718666" sldId="281"/>
            <ac:spMk id="46" creationId="{2633BA4B-0C17-2623-AA57-21BBE54E90EB}"/>
          </ac:spMkLst>
        </pc:spChg>
        <pc:grpChg chg="add mod">
          <ac:chgData name="Yogesh Ratnaparkhi" userId="06aea9e8-906a-47b8-824d-13a4543f7163" providerId="ADAL" clId="{F0AF3E36-969C-DE4F-9C3A-272637D50239}" dt="2025-05-06T22:37:19.695" v="27193" actId="1076"/>
          <ac:grpSpMkLst>
            <pc:docMk/>
            <pc:sldMk cId="393718666" sldId="281"/>
            <ac:grpSpMk id="35" creationId="{C2E3E05E-DC5C-FB01-E190-DEDA0C4B0A70}"/>
          </ac:grpSpMkLst>
        </pc:grpChg>
        <pc:picChg chg="add del mod">
          <ac:chgData name="Yogesh Ratnaparkhi" userId="06aea9e8-906a-47b8-824d-13a4543f7163" providerId="ADAL" clId="{F0AF3E36-969C-DE4F-9C3A-272637D50239}" dt="2025-05-06T22:37:30.490" v="27208" actId="1035"/>
          <ac:picMkLst>
            <pc:docMk/>
            <pc:sldMk cId="393718666" sldId="281"/>
            <ac:picMk id="25" creationId="{05D3DE1A-E328-6E91-FD75-E51D132DF438}"/>
          </ac:picMkLst>
        </pc:picChg>
        <pc:picChg chg="mod">
          <ac:chgData name="Yogesh Ratnaparkhi" userId="06aea9e8-906a-47b8-824d-13a4543f7163" providerId="ADAL" clId="{F0AF3E36-969C-DE4F-9C3A-272637D50239}" dt="2025-05-06T22:38:16.654" v="27296" actId="1035"/>
          <ac:picMkLst>
            <pc:docMk/>
            <pc:sldMk cId="393718666" sldId="281"/>
            <ac:picMk id="34" creationId="{D4CF0F01-9106-3134-E717-ACE53AAC5F4B}"/>
          </ac:picMkLst>
        </pc:picChg>
      </pc:sldChg>
      <pc:sldChg chg="addSp delSp modSp add del mod ord modTransition modClrScheme modShow chgLayout modNotesTx">
        <pc:chgData name="Yogesh Ratnaparkhi" userId="06aea9e8-906a-47b8-824d-13a4543f7163" providerId="ADAL" clId="{F0AF3E36-969C-DE4F-9C3A-272637D50239}" dt="2025-05-02T01:09:18.674" v="7668" actId="2696"/>
        <pc:sldMkLst>
          <pc:docMk/>
          <pc:sldMk cId="3072392831" sldId="281"/>
        </pc:sldMkLst>
      </pc:sldChg>
      <pc:sldChg chg="modSp add del mod modTransition modClrScheme modShow chgLayout">
        <pc:chgData name="Yogesh Ratnaparkhi" userId="06aea9e8-906a-47b8-824d-13a4543f7163" providerId="ADAL" clId="{F0AF3E36-969C-DE4F-9C3A-272637D50239}" dt="2025-05-06T00:47:06.077" v="20732" actId="2696"/>
        <pc:sldMkLst>
          <pc:docMk/>
          <pc:sldMk cId="2400733580" sldId="282"/>
        </pc:sldMkLst>
      </pc:sldChg>
      <pc:sldChg chg="addSp modSp new del mod ord modNotesTx">
        <pc:chgData name="Yogesh Ratnaparkhi" userId="06aea9e8-906a-47b8-824d-13a4543f7163" providerId="ADAL" clId="{F0AF3E36-969C-DE4F-9C3A-272637D50239}" dt="2025-05-01T20:32:53.462" v="6192" actId="2696"/>
        <pc:sldMkLst>
          <pc:docMk/>
          <pc:sldMk cId="2450242232" sldId="282"/>
        </pc:sldMkLst>
      </pc:sldChg>
      <pc:sldChg chg="modSp add mod modShow modNotesTx">
        <pc:chgData name="Yogesh Ratnaparkhi" userId="06aea9e8-906a-47b8-824d-13a4543f7163" providerId="ADAL" clId="{F0AF3E36-969C-DE4F-9C3A-272637D50239}" dt="2025-05-06T21:48:44.789" v="26990" actId="1076"/>
        <pc:sldMkLst>
          <pc:docMk/>
          <pc:sldMk cId="2617520484" sldId="282"/>
        </pc:sldMkLst>
        <pc:spChg chg="mod">
          <ac:chgData name="Yogesh Ratnaparkhi" userId="06aea9e8-906a-47b8-824d-13a4543f7163" providerId="ADAL" clId="{F0AF3E36-969C-DE4F-9C3A-272637D50239}" dt="2025-05-06T21:48:44.789" v="26990" actId="1076"/>
          <ac:spMkLst>
            <pc:docMk/>
            <pc:sldMk cId="2617520484" sldId="282"/>
            <ac:spMk id="15" creationId="{E91305D7-6D11-C4F3-77F0-71A8F6219B2F}"/>
          </ac:spMkLst>
        </pc:spChg>
      </pc:sldChg>
      <pc:sldChg chg="addSp delSp modSp new mod ord chgLayout modNotesTx">
        <pc:chgData name="Yogesh Ratnaparkhi" userId="06aea9e8-906a-47b8-824d-13a4543f7163" providerId="ADAL" clId="{F0AF3E36-969C-DE4F-9C3A-272637D50239}" dt="2025-05-07T16:22:31.879" v="29529" actId="20577"/>
        <pc:sldMkLst>
          <pc:docMk/>
          <pc:sldMk cId="2783681453" sldId="283"/>
        </pc:sldMkLst>
        <pc:spChg chg="add mod ord">
          <ac:chgData name="Yogesh Ratnaparkhi" userId="06aea9e8-906a-47b8-824d-13a4543f7163" providerId="ADAL" clId="{F0AF3E36-969C-DE4F-9C3A-272637D50239}" dt="2025-05-07T15:55:45.092" v="29275" actId="20577"/>
          <ac:spMkLst>
            <pc:docMk/>
            <pc:sldMk cId="2783681453" sldId="283"/>
            <ac:spMk id="4" creationId="{BEEFB572-B96F-F65A-DFC1-4A8FF40201B3}"/>
          </ac:spMkLst>
        </pc:spChg>
      </pc:sldChg>
      <pc:sldChg chg="add del">
        <pc:chgData name="Yogesh Ratnaparkhi" userId="06aea9e8-906a-47b8-824d-13a4543f7163" providerId="ADAL" clId="{F0AF3E36-969C-DE4F-9C3A-272637D50239}" dt="2025-05-06T19:22:06.242" v="24326" actId="2696"/>
        <pc:sldMkLst>
          <pc:docMk/>
          <pc:sldMk cId="458350584" sldId="284"/>
        </pc:sldMkLst>
      </pc:sldChg>
      <pc:sldChg chg="add del">
        <pc:chgData name="Yogesh Ratnaparkhi" userId="06aea9e8-906a-47b8-824d-13a4543f7163" providerId="ADAL" clId="{F0AF3E36-969C-DE4F-9C3A-272637D50239}" dt="2025-05-01T19:41:41.647" v="6183" actId="2696"/>
        <pc:sldMkLst>
          <pc:docMk/>
          <pc:sldMk cId="611432877" sldId="284"/>
        </pc:sldMkLst>
      </pc:sldChg>
      <pc:sldChg chg="add del setBg">
        <pc:chgData name="Yogesh Ratnaparkhi" userId="06aea9e8-906a-47b8-824d-13a4543f7163" providerId="ADAL" clId="{F0AF3E36-969C-DE4F-9C3A-272637D50239}" dt="2025-05-06T19:22:19.107" v="24328"/>
        <pc:sldMkLst>
          <pc:docMk/>
          <pc:sldMk cId="1114382316" sldId="284"/>
        </pc:sldMkLst>
      </pc:sldChg>
      <pc:sldChg chg="modSp add del mod modShow">
        <pc:chgData name="Yogesh Ratnaparkhi" userId="06aea9e8-906a-47b8-824d-13a4543f7163" providerId="ADAL" clId="{F0AF3E36-969C-DE4F-9C3A-272637D50239}" dt="2025-05-02T01:06:59.357" v="7597" actId="2696"/>
        <pc:sldMkLst>
          <pc:docMk/>
          <pc:sldMk cId="1838907158" sldId="284"/>
        </pc:sldMkLst>
      </pc:sldChg>
      <pc:sldChg chg="add del">
        <pc:chgData name="Yogesh Ratnaparkhi" userId="06aea9e8-906a-47b8-824d-13a4543f7163" providerId="ADAL" clId="{F0AF3E36-969C-DE4F-9C3A-272637D50239}" dt="2025-05-06T19:18:10.098" v="24312" actId="2696"/>
        <pc:sldMkLst>
          <pc:docMk/>
          <pc:sldMk cId="1916631534" sldId="284"/>
        </pc:sldMkLst>
      </pc:sldChg>
      <pc:sldChg chg="add del">
        <pc:chgData name="Yogesh Ratnaparkhi" userId="06aea9e8-906a-47b8-824d-13a4543f7163" providerId="ADAL" clId="{F0AF3E36-969C-DE4F-9C3A-272637D50239}" dt="2025-04-29T21:44:55.935" v="4218" actId="2696"/>
        <pc:sldMkLst>
          <pc:docMk/>
          <pc:sldMk cId="2037403089" sldId="284"/>
        </pc:sldMkLst>
      </pc:sldChg>
      <pc:sldChg chg="add del setBg">
        <pc:chgData name="Yogesh Ratnaparkhi" userId="06aea9e8-906a-47b8-824d-13a4543f7163" providerId="ADAL" clId="{F0AF3E36-969C-DE4F-9C3A-272637D50239}" dt="2025-05-06T19:21:43.465" v="24323"/>
        <pc:sldMkLst>
          <pc:docMk/>
          <pc:sldMk cId="2444907122" sldId="284"/>
        </pc:sldMkLst>
      </pc:sldChg>
      <pc:sldChg chg="modSp add mod modNotesTx">
        <pc:chgData name="Yogesh Ratnaparkhi" userId="06aea9e8-906a-47b8-824d-13a4543f7163" providerId="ADAL" clId="{F0AF3E36-969C-DE4F-9C3A-272637D50239}" dt="2025-05-07T16:58:20.675" v="30764" actId="1036"/>
        <pc:sldMkLst>
          <pc:docMk/>
          <pc:sldMk cId="3653848488" sldId="284"/>
        </pc:sldMkLst>
        <pc:spChg chg="mod">
          <ac:chgData name="Yogesh Ratnaparkhi" userId="06aea9e8-906a-47b8-824d-13a4543f7163" providerId="ADAL" clId="{F0AF3E36-969C-DE4F-9C3A-272637D50239}" dt="2025-05-07T16:58:20.675" v="30764" actId="1036"/>
          <ac:spMkLst>
            <pc:docMk/>
            <pc:sldMk cId="3653848488" sldId="284"/>
            <ac:spMk id="2" creationId="{908AE1B7-7DF1-37ED-714E-967C92E7A7BD}"/>
          </ac:spMkLst>
        </pc:spChg>
        <pc:spChg chg="mod">
          <ac:chgData name="Yogesh Ratnaparkhi" userId="06aea9e8-906a-47b8-824d-13a4543f7163" providerId="ADAL" clId="{F0AF3E36-969C-DE4F-9C3A-272637D50239}" dt="2025-05-07T16:58:20.675" v="30764" actId="1036"/>
          <ac:spMkLst>
            <pc:docMk/>
            <pc:sldMk cId="3653848488" sldId="284"/>
            <ac:spMk id="3" creationId="{15FB6BF3-F93E-A7D5-623F-388FCA09BA70}"/>
          </ac:spMkLst>
        </pc:spChg>
        <pc:spChg chg="mod">
          <ac:chgData name="Yogesh Ratnaparkhi" userId="06aea9e8-906a-47b8-824d-13a4543f7163" providerId="ADAL" clId="{F0AF3E36-969C-DE4F-9C3A-272637D50239}" dt="2025-05-06T19:22:54.847" v="24333" actId="207"/>
          <ac:spMkLst>
            <pc:docMk/>
            <pc:sldMk cId="3653848488" sldId="284"/>
            <ac:spMk id="7" creationId="{54DC1489-9E4F-0931-7670-C6836CEA30A7}"/>
          </ac:spMkLst>
        </pc:spChg>
        <pc:spChg chg="mod">
          <ac:chgData name="Yogesh Ratnaparkhi" userId="06aea9e8-906a-47b8-824d-13a4543f7163" providerId="ADAL" clId="{F0AF3E36-969C-DE4F-9C3A-272637D50239}" dt="2025-05-07T16:58:20.675" v="30764" actId="1036"/>
          <ac:spMkLst>
            <pc:docMk/>
            <pc:sldMk cId="3653848488" sldId="284"/>
            <ac:spMk id="19" creationId="{2BBCE0EE-6F6E-53EB-966A-DDBE4AB8F561}"/>
          </ac:spMkLst>
        </pc:spChg>
        <pc:spChg chg="mod">
          <ac:chgData name="Yogesh Ratnaparkhi" userId="06aea9e8-906a-47b8-824d-13a4543f7163" providerId="ADAL" clId="{F0AF3E36-969C-DE4F-9C3A-272637D50239}" dt="2025-05-07T16:58:20.675" v="30764" actId="1036"/>
          <ac:spMkLst>
            <pc:docMk/>
            <pc:sldMk cId="3653848488" sldId="284"/>
            <ac:spMk id="26" creationId="{0BD7D3E9-4EC0-8669-BA5B-9C6BC910B375}"/>
          </ac:spMkLst>
        </pc:spChg>
        <pc:spChg chg="mod">
          <ac:chgData name="Yogesh Ratnaparkhi" userId="06aea9e8-906a-47b8-824d-13a4543f7163" providerId="ADAL" clId="{F0AF3E36-969C-DE4F-9C3A-272637D50239}" dt="2025-05-07T16:58:20.675" v="30764" actId="1036"/>
          <ac:spMkLst>
            <pc:docMk/>
            <pc:sldMk cId="3653848488" sldId="284"/>
            <ac:spMk id="27" creationId="{5FD5BB1E-0B07-CDFA-31DA-83754DF14DCA}"/>
          </ac:spMkLst>
        </pc:spChg>
        <pc:spChg chg="mod">
          <ac:chgData name="Yogesh Ratnaparkhi" userId="06aea9e8-906a-47b8-824d-13a4543f7163" providerId="ADAL" clId="{F0AF3E36-969C-DE4F-9C3A-272637D50239}" dt="2025-05-07T16:58:20.675" v="30764" actId="1036"/>
          <ac:spMkLst>
            <pc:docMk/>
            <pc:sldMk cId="3653848488" sldId="284"/>
            <ac:spMk id="30" creationId="{E5478C15-F7FC-F73A-E304-417726F6383B}"/>
          </ac:spMkLst>
        </pc:spChg>
        <pc:spChg chg="mod">
          <ac:chgData name="Yogesh Ratnaparkhi" userId="06aea9e8-906a-47b8-824d-13a4543f7163" providerId="ADAL" clId="{F0AF3E36-969C-DE4F-9C3A-272637D50239}" dt="2025-05-07T16:58:20.675" v="30764" actId="1036"/>
          <ac:spMkLst>
            <pc:docMk/>
            <pc:sldMk cId="3653848488" sldId="284"/>
            <ac:spMk id="31" creationId="{E7AE4969-4B8A-047C-9DED-DFC4D100728D}"/>
          </ac:spMkLst>
        </pc:spChg>
        <pc:spChg chg="mod">
          <ac:chgData name="Yogesh Ratnaparkhi" userId="06aea9e8-906a-47b8-824d-13a4543f7163" providerId="ADAL" clId="{F0AF3E36-969C-DE4F-9C3A-272637D50239}" dt="2025-05-07T16:58:20.675" v="30764" actId="1036"/>
          <ac:spMkLst>
            <pc:docMk/>
            <pc:sldMk cId="3653848488" sldId="284"/>
            <ac:spMk id="37" creationId="{317E0B70-195E-A38E-C8B4-31FDF032FB92}"/>
          </ac:spMkLst>
        </pc:spChg>
        <pc:grpChg chg="mod">
          <ac:chgData name="Yogesh Ratnaparkhi" userId="06aea9e8-906a-47b8-824d-13a4543f7163" providerId="ADAL" clId="{F0AF3E36-969C-DE4F-9C3A-272637D50239}" dt="2025-05-07T16:58:20.675" v="30764" actId="1036"/>
          <ac:grpSpMkLst>
            <pc:docMk/>
            <pc:sldMk cId="3653848488" sldId="284"/>
            <ac:grpSpMk id="11" creationId="{067B56AB-86B3-07B3-C7EA-8CB52FC292F4}"/>
          </ac:grpSpMkLst>
        </pc:grpChg>
      </pc:sldChg>
      <pc:sldChg chg="addSp delSp modSp add mod ord modClrScheme delAnim modAnim chgLayout modNotesTx">
        <pc:chgData name="Yogesh Ratnaparkhi" userId="06aea9e8-906a-47b8-824d-13a4543f7163" providerId="ADAL" clId="{F0AF3E36-969C-DE4F-9C3A-272637D50239}" dt="2025-05-06T20:36:36.577" v="26087" actId="20577"/>
        <pc:sldMkLst>
          <pc:docMk/>
          <pc:sldMk cId="644830267" sldId="285"/>
        </pc:sldMkLst>
        <pc:spChg chg="add mod">
          <ac:chgData name="Yogesh Ratnaparkhi" userId="06aea9e8-906a-47b8-824d-13a4543f7163" providerId="ADAL" clId="{F0AF3E36-969C-DE4F-9C3A-272637D50239}" dt="2025-05-04T15:01:10.875" v="16674" actId="2711"/>
          <ac:spMkLst>
            <pc:docMk/>
            <pc:sldMk cId="644830267" sldId="285"/>
            <ac:spMk id="2" creationId="{688F10A9-479C-F84D-5D36-FF96714789E1}"/>
          </ac:spMkLst>
        </pc:spChg>
        <pc:spChg chg="add mod">
          <ac:chgData name="Yogesh Ratnaparkhi" userId="06aea9e8-906a-47b8-824d-13a4543f7163" providerId="ADAL" clId="{F0AF3E36-969C-DE4F-9C3A-272637D50239}" dt="2025-05-04T15:00:31.970" v="16668" actId="6549"/>
          <ac:spMkLst>
            <pc:docMk/>
            <pc:sldMk cId="644830267" sldId="285"/>
            <ac:spMk id="4" creationId="{5D871AF3-4E4B-0A93-82AA-61B9ABAE844B}"/>
          </ac:spMkLst>
        </pc:spChg>
        <pc:spChg chg="add mod">
          <ac:chgData name="Yogesh Ratnaparkhi" userId="06aea9e8-906a-47b8-824d-13a4543f7163" providerId="ADAL" clId="{F0AF3E36-969C-DE4F-9C3A-272637D50239}" dt="2025-05-04T15:02:49.052" v="16697" actId="1076"/>
          <ac:spMkLst>
            <pc:docMk/>
            <pc:sldMk cId="644830267" sldId="285"/>
            <ac:spMk id="9" creationId="{8AE99A30-4E8C-230A-7191-E6FFE6B8E38E}"/>
          </ac:spMkLst>
        </pc:spChg>
        <pc:spChg chg="mod ord">
          <ac:chgData name="Yogesh Ratnaparkhi" userId="06aea9e8-906a-47b8-824d-13a4543f7163" providerId="ADAL" clId="{F0AF3E36-969C-DE4F-9C3A-272637D50239}" dt="2025-05-04T15:41:47.001" v="17381" actId="1076"/>
          <ac:spMkLst>
            <pc:docMk/>
            <pc:sldMk cId="644830267" sldId="285"/>
            <ac:spMk id="11" creationId="{8D5D4142-E3A7-2542-0B4B-E0BB8A2C6AFE}"/>
          </ac:spMkLst>
        </pc:spChg>
        <pc:spChg chg="mod">
          <ac:chgData name="Yogesh Ratnaparkhi" userId="06aea9e8-906a-47b8-824d-13a4543f7163" providerId="ADAL" clId="{F0AF3E36-969C-DE4F-9C3A-272637D50239}" dt="2025-05-02T03:14:16.023" v="8834"/>
          <ac:spMkLst>
            <pc:docMk/>
            <pc:sldMk cId="644830267" sldId="285"/>
            <ac:spMk id="12" creationId="{CD8311AD-7245-FC20-6184-99F521DE3247}"/>
          </ac:spMkLst>
        </pc:spChg>
        <pc:spChg chg="add mod">
          <ac:chgData name="Yogesh Ratnaparkhi" userId="06aea9e8-906a-47b8-824d-13a4543f7163" providerId="ADAL" clId="{F0AF3E36-969C-DE4F-9C3A-272637D50239}" dt="2025-05-04T15:01:20.624" v="16675" actId="14100"/>
          <ac:spMkLst>
            <pc:docMk/>
            <pc:sldMk cId="644830267" sldId="285"/>
            <ac:spMk id="18" creationId="{CF1347F5-CC81-2594-6D94-AB3DFB581F61}"/>
          </ac:spMkLst>
        </pc:spChg>
        <pc:spChg chg="add mod">
          <ac:chgData name="Yogesh Ratnaparkhi" userId="06aea9e8-906a-47b8-824d-13a4543f7163" providerId="ADAL" clId="{F0AF3E36-969C-DE4F-9C3A-272637D50239}" dt="2025-05-04T15:01:52.923" v="16690" actId="1076"/>
          <ac:spMkLst>
            <pc:docMk/>
            <pc:sldMk cId="644830267" sldId="285"/>
            <ac:spMk id="19" creationId="{867834C7-7681-66EC-01DE-21B2BBC9DAE2}"/>
          </ac:spMkLst>
        </pc:spChg>
        <pc:spChg chg="add mod">
          <ac:chgData name="Yogesh Ratnaparkhi" userId="06aea9e8-906a-47b8-824d-13a4543f7163" providerId="ADAL" clId="{F0AF3E36-969C-DE4F-9C3A-272637D50239}" dt="2025-05-04T15:01:48.315" v="16688" actId="1076"/>
          <ac:spMkLst>
            <pc:docMk/>
            <pc:sldMk cId="644830267" sldId="285"/>
            <ac:spMk id="20" creationId="{F36B13C2-2E0C-51ED-A03C-E546694D5478}"/>
          </ac:spMkLst>
        </pc:spChg>
        <pc:spChg chg="mod">
          <ac:chgData name="Yogesh Ratnaparkhi" userId="06aea9e8-906a-47b8-824d-13a4543f7163" providerId="ADAL" clId="{F0AF3E36-969C-DE4F-9C3A-272637D50239}" dt="2025-05-04T15:01:10.875" v="16674" actId="2711"/>
          <ac:spMkLst>
            <pc:docMk/>
            <pc:sldMk cId="644830267" sldId="285"/>
            <ac:spMk id="42" creationId="{6ED2DE40-6130-D8FD-9A14-0421BD5FE96B}"/>
          </ac:spMkLst>
        </pc:spChg>
        <pc:spChg chg="mod">
          <ac:chgData name="Yogesh Ratnaparkhi" userId="06aea9e8-906a-47b8-824d-13a4543f7163" providerId="ADAL" clId="{F0AF3E36-969C-DE4F-9C3A-272637D50239}" dt="2025-05-04T15:01:10.875" v="16674" actId="2711"/>
          <ac:spMkLst>
            <pc:docMk/>
            <pc:sldMk cId="644830267" sldId="285"/>
            <ac:spMk id="44" creationId="{5B2A834A-053B-9743-C142-9629DF53844C}"/>
          </ac:spMkLst>
        </pc:spChg>
        <pc:spChg chg="mod">
          <ac:chgData name="Yogesh Ratnaparkhi" userId="06aea9e8-906a-47b8-824d-13a4543f7163" providerId="ADAL" clId="{F0AF3E36-969C-DE4F-9C3A-272637D50239}" dt="2025-05-04T15:01:10.875" v="16674" actId="2711"/>
          <ac:spMkLst>
            <pc:docMk/>
            <pc:sldMk cId="644830267" sldId="285"/>
            <ac:spMk id="49" creationId="{3347D94D-BB9A-ECBE-F826-4AD3D54C4890}"/>
          </ac:spMkLst>
        </pc:spChg>
        <pc:spChg chg="mod">
          <ac:chgData name="Yogesh Ratnaparkhi" userId="06aea9e8-906a-47b8-824d-13a4543f7163" providerId="ADAL" clId="{F0AF3E36-969C-DE4F-9C3A-272637D50239}" dt="2025-05-04T15:01:10.875" v="16674" actId="2711"/>
          <ac:spMkLst>
            <pc:docMk/>
            <pc:sldMk cId="644830267" sldId="285"/>
            <ac:spMk id="54" creationId="{03A733BA-E013-4519-CAD1-EC62B33BE11F}"/>
          </ac:spMkLst>
        </pc:spChg>
        <pc:spChg chg="mod">
          <ac:chgData name="Yogesh Ratnaparkhi" userId="06aea9e8-906a-47b8-824d-13a4543f7163" providerId="ADAL" clId="{F0AF3E36-969C-DE4F-9C3A-272637D50239}" dt="2025-05-04T15:01:10.875" v="16674" actId="2711"/>
          <ac:spMkLst>
            <pc:docMk/>
            <pc:sldMk cId="644830267" sldId="285"/>
            <ac:spMk id="59" creationId="{AB69747F-CC0F-4AA7-E75F-4DC5BDF723ED}"/>
          </ac:spMkLst>
        </pc:spChg>
        <pc:spChg chg="mod">
          <ac:chgData name="Yogesh Ratnaparkhi" userId="06aea9e8-906a-47b8-824d-13a4543f7163" providerId="ADAL" clId="{F0AF3E36-969C-DE4F-9C3A-272637D50239}" dt="2025-05-04T15:01:10.875" v="16674" actId="2711"/>
          <ac:spMkLst>
            <pc:docMk/>
            <pc:sldMk cId="644830267" sldId="285"/>
            <ac:spMk id="192" creationId="{EBE8AEB3-294E-D5D3-D6CA-ECD0DA0BB5C3}"/>
          </ac:spMkLst>
        </pc:spChg>
        <pc:spChg chg="mod">
          <ac:chgData name="Yogesh Ratnaparkhi" userId="06aea9e8-906a-47b8-824d-13a4543f7163" providerId="ADAL" clId="{F0AF3E36-969C-DE4F-9C3A-272637D50239}" dt="2025-05-04T15:01:10.875" v="16674" actId="2711"/>
          <ac:spMkLst>
            <pc:docMk/>
            <pc:sldMk cId="644830267" sldId="285"/>
            <ac:spMk id="199" creationId="{4586DD3B-C582-A433-CF52-828A1B0E57C2}"/>
          </ac:spMkLst>
        </pc:spChg>
        <pc:spChg chg="mod">
          <ac:chgData name="Yogesh Ratnaparkhi" userId="06aea9e8-906a-47b8-824d-13a4543f7163" providerId="ADAL" clId="{F0AF3E36-969C-DE4F-9C3A-272637D50239}" dt="2025-05-04T15:01:10.875" v="16674" actId="2711"/>
          <ac:spMkLst>
            <pc:docMk/>
            <pc:sldMk cId="644830267" sldId="285"/>
            <ac:spMk id="211" creationId="{43AF155D-681C-5E6D-44DF-4D68CD0C5EA5}"/>
          </ac:spMkLst>
        </pc:spChg>
        <pc:spChg chg="mod">
          <ac:chgData name="Yogesh Ratnaparkhi" userId="06aea9e8-906a-47b8-824d-13a4543f7163" providerId="ADAL" clId="{F0AF3E36-969C-DE4F-9C3A-272637D50239}" dt="2025-05-04T15:01:10.875" v="16674" actId="2711"/>
          <ac:spMkLst>
            <pc:docMk/>
            <pc:sldMk cId="644830267" sldId="285"/>
            <ac:spMk id="221" creationId="{7DB8E4E4-4E1D-E079-FDE1-8209B90C5A5D}"/>
          </ac:spMkLst>
        </pc:spChg>
        <pc:spChg chg="mod">
          <ac:chgData name="Yogesh Ratnaparkhi" userId="06aea9e8-906a-47b8-824d-13a4543f7163" providerId="ADAL" clId="{F0AF3E36-969C-DE4F-9C3A-272637D50239}" dt="2025-05-02T02:58:45.933" v="8641" actId="1076"/>
          <ac:spMkLst>
            <pc:docMk/>
            <pc:sldMk cId="644830267" sldId="285"/>
            <ac:spMk id="225" creationId="{089D0BD8-AC51-4E77-E278-0AC5A543D983}"/>
          </ac:spMkLst>
        </pc:spChg>
        <pc:spChg chg="mod">
          <ac:chgData name="Yogesh Ratnaparkhi" userId="06aea9e8-906a-47b8-824d-13a4543f7163" providerId="ADAL" clId="{F0AF3E36-969C-DE4F-9C3A-272637D50239}" dt="2025-05-02T03:14:58.758" v="8841" actId="1076"/>
          <ac:spMkLst>
            <pc:docMk/>
            <pc:sldMk cId="644830267" sldId="285"/>
            <ac:spMk id="320" creationId="{AF1E781A-CF12-A338-C8D6-C55DE4566103}"/>
          </ac:spMkLst>
        </pc:spChg>
        <pc:spChg chg="mod">
          <ac:chgData name="Yogesh Ratnaparkhi" userId="06aea9e8-906a-47b8-824d-13a4543f7163" providerId="ADAL" clId="{F0AF3E36-969C-DE4F-9C3A-272637D50239}" dt="2025-05-02T03:11:42.107" v="8748" actId="14100"/>
          <ac:spMkLst>
            <pc:docMk/>
            <pc:sldMk cId="644830267" sldId="285"/>
            <ac:spMk id="325" creationId="{B7BD7D13-E7AF-6793-5C3F-9DF7E76ECBB2}"/>
          </ac:spMkLst>
        </pc:spChg>
        <pc:grpChg chg="add mod">
          <ac:chgData name="Yogesh Ratnaparkhi" userId="06aea9e8-906a-47b8-824d-13a4543f7163" providerId="ADAL" clId="{F0AF3E36-969C-DE4F-9C3A-272637D50239}" dt="2025-05-02T03:14:56.479" v="8840" actId="1076"/>
          <ac:grpSpMkLst>
            <pc:docMk/>
            <pc:sldMk cId="644830267" sldId="285"/>
            <ac:grpSpMk id="7" creationId="{0DC5623E-A5E2-B927-E063-7C639755EBA7}"/>
          </ac:grpSpMkLst>
        </pc:grpChg>
        <pc:grpChg chg="add mod">
          <ac:chgData name="Yogesh Ratnaparkhi" userId="06aea9e8-906a-47b8-824d-13a4543f7163" providerId="ADAL" clId="{F0AF3E36-969C-DE4F-9C3A-272637D50239}" dt="2025-05-02T03:14:35.492" v="8838" actId="14100"/>
          <ac:grpSpMkLst>
            <pc:docMk/>
            <pc:sldMk cId="644830267" sldId="285"/>
            <ac:grpSpMk id="10" creationId="{47B922A7-C1A3-7D5A-C7FB-2D14E1023EF7}"/>
          </ac:grpSpMkLst>
        </pc:grpChg>
        <pc:picChg chg="mod">
          <ac:chgData name="Yogesh Ratnaparkhi" userId="06aea9e8-906a-47b8-824d-13a4543f7163" providerId="ADAL" clId="{F0AF3E36-969C-DE4F-9C3A-272637D50239}" dt="2025-05-03T22:33:00.646" v="15274" actId="207"/>
          <ac:picMkLst>
            <pc:docMk/>
            <pc:sldMk cId="644830267" sldId="285"/>
            <ac:picMk id="5" creationId="{E9624889-0143-92D6-3074-D247D86F6D5C}"/>
          </ac:picMkLst>
        </pc:picChg>
        <pc:picChg chg="mod">
          <ac:chgData name="Yogesh Ratnaparkhi" userId="06aea9e8-906a-47b8-824d-13a4543f7163" providerId="ADAL" clId="{F0AF3E36-969C-DE4F-9C3A-272637D50239}" dt="2025-05-02T03:14:16.023" v="8834"/>
          <ac:picMkLst>
            <pc:docMk/>
            <pc:sldMk cId="644830267" sldId="285"/>
            <ac:picMk id="13" creationId="{A3E99E93-9413-2D0F-158C-B9F88F330112}"/>
          </ac:picMkLst>
        </pc:picChg>
        <pc:picChg chg="mod">
          <ac:chgData name="Yogesh Ratnaparkhi" userId="06aea9e8-906a-47b8-824d-13a4543f7163" providerId="ADAL" clId="{F0AF3E36-969C-DE4F-9C3A-272637D50239}" dt="2025-05-02T03:14:16.023" v="8834"/>
          <ac:picMkLst>
            <pc:docMk/>
            <pc:sldMk cId="644830267" sldId="285"/>
            <ac:picMk id="14" creationId="{C4684AD5-CE36-0470-1553-061DE3529153}"/>
          </ac:picMkLst>
        </pc:picChg>
        <pc:cxnChg chg="add mod">
          <ac:chgData name="Yogesh Ratnaparkhi" userId="06aea9e8-906a-47b8-824d-13a4543f7163" providerId="ADAL" clId="{F0AF3E36-969C-DE4F-9C3A-272637D50239}" dt="2025-05-04T15:01:55.605" v="16691" actId="1076"/>
          <ac:cxnSpMkLst>
            <pc:docMk/>
            <pc:sldMk cId="644830267" sldId="285"/>
            <ac:cxnSpMk id="16" creationId="{247BF708-CCD5-0D4D-1909-1546A5FFC3C2}"/>
          </ac:cxnSpMkLst>
        </pc:cxnChg>
        <pc:cxnChg chg="add mod">
          <ac:chgData name="Yogesh Ratnaparkhi" userId="06aea9e8-906a-47b8-824d-13a4543f7163" providerId="ADAL" clId="{F0AF3E36-969C-DE4F-9C3A-272637D50239}" dt="2025-05-04T15:01:50.684" v="16689" actId="1076"/>
          <ac:cxnSpMkLst>
            <pc:docMk/>
            <pc:sldMk cId="644830267" sldId="285"/>
            <ac:cxnSpMk id="17" creationId="{319A0004-C125-DF54-190D-183EF2DF8CA8}"/>
          </ac:cxnSpMkLst>
        </pc:cxnChg>
        <pc:cxnChg chg="mod">
          <ac:chgData name="Yogesh Ratnaparkhi" userId="06aea9e8-906a-47b8-824d-13a4543f7163" providerId="ADAL" clId="{F0AF3E36-969C-DE4F-9C3A-272637D50239}" dt="2025-05-04T15:02:18.262" v="16694" actId="1076"/>
          <ac:cxnSpMkLst>
            <pc:docMk/>
            <pc:sldMk cId="644830267" sldId="285"/>
            <ac:cxnSpMk id="294" creationId="{069469BF-128F-DCBB-17F8-4D46EE453405}"/>
          </ac:cxnSpMkLst>
        </pc:cxnChg>
      </pc:sldChg>
      <pc:sldChg chg="addSp delSp modSp add del mod delAnim modAnim">
        <pc:chgData name="Yogesh Ratnaparkhi" userId="06aea9e8-906a-47b8-824d-13a4543f7163" providerId="ADAL" clId="{F0AF3E36-969C-DE4F-9C3A-272637D50239}" dt="2025-05-01T22:10:49.768" v="6710" actId="2696"/>
        <pc:sldMkLst>
          <pc:docMk/>
          <pc:sldMk cId="1735672118" sldId="285"/>
        </pc:sldMkLst>
      </pc:sldChg>
      <pc:sldChg chg="add del mod modShow">
        <pc:chgData name="Yogesh Ratnaparkhi" userId="06aea9e8-906a-47b8-824d-13a4543f7163" providerId="ADAL" clId="{F0AF3E36-969C-DE4F-9C3A-272637D50239}" dt="2025-05-02T01:07:24.524" v="7598" actId="2696"/>
        <pc:sldMkLst>
          <pc:docMk/>
          <pc:sldMk cId="991014331" sldId="286"/>
        </pc:sldMkLst>
      </pc:sldChg>
      <pc:sldChg chg="modSp mod">
        <pc:chgData name="Yogesh Ratnaparkhi" userId="06aea9e8-906a-47b8-824d-13a4543f7163" providerId="ADAL" clId="{F0AF3E36-969C-DE4F-9C3A-272637D50239}" dt="2025-05-06T22:34:15.075" v="27148" actId="20577"/>
        <pc:sldMkLst>
          <pc:docMk/>
          <pc:sldMk cId="3439659990" sldId="286"/>
        </pc:sldMkLst>
        <pc:spChg chg="mod">
          <ac:chgData name="Yogesh Ratnaparkhi" userId="06aea9e8-906a-47b8-824d-13a4543f7163" providerId="ADAL" clId="{F0AF3E36-969C-DE4F-9C3A-272637D50239}" dt="2025-05-06T22:34:15.075" v="27148" actId="20577"/>
          <ac:spMkLst>
            <pc:docMk/>
            <pc:sldMk cId="3439659990" sldId="286"/>
            <ac:spMk id="7" creationId="{6FB3DE74-133F-53DA-D9A1-246C319AB17E}"/>
          </ac:spMkLst>
        </pc:spChg>
      </pc:sldChg>
      <pc:sldChg chg="add">
        <pc:chgData name="Yogesh Ratnaparkhi" userId="06aea9e8-906a-47b8-824d-13a4543f7163" providerId="ADAL" clId="{F0AF3E36-969C-DE4F-9C3A-272637D50239}" dt="2025-05-07T16:51:22.729" v="30366" actId="2890"/>
        <pc:sldMkLst>
          <pc:docMk/>
          <pc:sldMk cId="1719737930" sldId="288"/>
        </pc:sldMkLst>
      </pc:sldChg>
      <pc:sldChg chg="add del">
        <pc:chgData name="Yogesh Ratnaparkhi" userId="06aea9e8-906a-47b8-824d-13a4543f7163" providerId="ADAL" clId="{F0AF3E36-969C-DE4F-9C3A-272637D50239}" dt="2025-05-02T01:03:05.373" v="7174" actId="2696"/>
        <pc:sldMkLst>
          <pc:docMk/>
          <pc:sldMk cId="2354650344" sldId="288"/>
        </pc:sldMkLst>
      </pc:sldChg>
      <pc:sldChg chg="addSp delSp modSp add del mod delAnim modAnim modShow modNotesTx">
        <pc:chgData name="Yogesh Ratnaparkhi" userId="06aea9e8-906a-47b8-824d-13a4543f7163" providerId="ADAL" clId="{F0AF3E36-969C-DE4F-9C3A-272637D50239}" dt="2025-05-06T00:47:03.545" v="20731" actId="2696"/>
        <pc:sldMkLst>
          <pc:docMk/>
          <pc:sldMk cId="2553554603" sldId="288"/>
        </pc:sldMkLst>
      </pc:sldChg>
      <pc:sldChg chg="modSp add del mod">
        <pc:chgData name="Yogesh Ratnaparkhi" userId="06aea9e8-906a-47b8-824d-13a4543f7163" providerId="ADAL" clId="{F0AF3E36-969C-DE4F-9C3A-272637D50239}" dt="2025-05-07T01:15:04.701" v="28121" actId="48537"/>
        <pc:sldMkLst>
          <pc:docMk/>
          <pc:sldMk cId="3146910600" sldId="288"/>
        </pc:sldMkLst>
      </pc:sldChg>
      <pc:sldChg chg="add del">
        <pc:chgData name="Yogesh Ratnaparkhi" userId="06aea9e8-906a-47b8-824d-13a4543f7163" providerId="ADAL" clId="{F0AF3E36-969C-DE4F-9C3A-272637D50239}" dt="2025-05-07T01:09:58.398" v="28108" actId="2696"/>
        <pc:sldMkLst>
          <pc:docMk/>
          <pc:sldMk cId="4054701420" sldId="288"/>
        </pc:sldMkLst>
      </pc:sldChg>
      <pc:sldChg chg="add del mod modShow">
        <pc:chgData name="Yogesh Ratnaparkhi" userId="06aea9e8-906a-47b8-824d-13a4543f7163" providerId="ADAL" clId="{F0AF3E36-969C-DE4F-9C3A-272637D50239}" dt="2025-05-07T16:59:24.979" v="30813" actId="2696"/>
        <pc:sldMkLst>
          <pc:docMk/>
          <pc:sldMk cId="1703317677" sldId="289"/>
        </pc:sldMkLst>
      </pc:sldChg>
      <pc:sldChg chg="add del">
        <pc:chgData name="Yogesh Ratnaparkhi" userId="06aea9e8-906a-47b8-824d-13a4543f7163" providerId="ADAL" clId="{F0AF3E36-969C-DE4F-9C3A-272637D50239}" dt="2025-05-07T01:09:48.327" v="28107" actId="2696"/>
        <pc:sldMkLst>
          <pc:docMk/>
          <pc:sldMk cId="562512853" sldId="290"/>
        </pc:sldMkLst>
      </pc:sldChg>
      <pc:sldChg chg="modSp add del mod">
        <pc:chgData name="Yogesh Ratnaparkhi" userId="06aea9e8-906a-47b8-824d-13a4543f7163" providerId="ADAL" clId="{F0AF3E36-969C-DE4F-9C3A-272637D50239}" dt="2025-05-02T00:57:10.657" v="7113" actId="2696"/>
        <pc:sldMkLst>
          <pc:docMk/>
          <pc:sldMk cId="1791281369" sldId="290"/>
        </pc:sldMkLst>
      </pc:sldChg>
      <pc:sldChg chg="add del">
        <pc:chgData name="Yogesh Ratnaparkhi" userId="06aea9e8-906a-47b8-824d-13a4543f7163" providerId="ADAL" clId="{F0AF3E36-969C-DE4F-9C3A-272637D50239}" dt="2025-05-02T01:03:02.899" v="7173" actId="2890"/>
        <pc:sldMkLst>
          <pc:docMk/>
          <pc:sldMk cId="2724720391" sldId="290"/>
        </pc:sldMkLst>
      </pc:sldChg>
      <pc:sldChg chg="modSp add del mod">
        <pc:chgData name="Yogesh Ratnaparkhi" userId="06aea9e8-906a-47b8-824d-13a4543f7163" providerId="ADAL" clId="{F0AF3E36-969C-DE4F-9C3A-272637D50239}" dt="2025-05-07T01:09:58.408" v="28109" actId="2696"/>
        <pc:sldMkLst>
          <pc:docMk/>
          <pc:sldMk cId="2584798181" sldId="291"/>
        </pc:sldMkLst>
      </pc:sldChg>
      <pc:sldChg chg="modSp add del mod replId">
        <pc:chgData name="Yogesh Ratnaparkhi" userId="06aea9e8-906a-47b8-824d-13a4543f7163" providerId="ADAL" clId="{F0AF3E36-969C-DE4F-9C3A-272637D50239}" dt="2025-05-02T00:57:00.416" v="7110" actId="2696"/>
        <pc:sldMkLst>
          <pc:docMk/>
          <pc:sldMk cId="3146313112" sldId="291"/>
        </pc:sldMkLst>
      </pc:sldChg>
      <pc:sldChg chg="modSp add del mod replId modClrScheme chgLayout">
        <pc:chgData name="Yogesh Ratnaparkhi" userId="06aea9e8-906a-47b8-824d-13a4543f7163" providerId="ADAL" clId="{F0AF3E36-969C-DE4F-9C3A-272637D50239}" dt="2025-05-02T00:57:00.416" v="7110" actId="2696"/>
        <pc:sldMkLst>
          <pc:docMk/>
          <pc:sldMk cId="1894793976" sldId="292"/>
        </pc:sldMkLst>
      </pc:sldChg>
      <pc:sldChg chg="addSp delSp modSp add mod ord modTransition modClrScheme chgLayout modNotesTx">
        <pc:chgData name="Yogesh Ratnaparkhi" userId="06aea9e8-906a-47b8-824d-13a4543f7163" providerId="ADAL" clId="{F0AF3E36-969C-DE4F-9C3A-272637D50239}" dt="2025-05-07T15:53:08.551" v="29225" actId="20577"/>
        <pc:sldMkLst>
          <pc:docMk/>
          <pc:sldMk cId="1085635789" sldId="293"/>
        </pc:sldMkLst>
        <pc:spChg chg="mod">
          <ac:chgData name="Yogesh Ratnaparkhi" userId="06aea9e8-906a-47b8-824d-13a4543f7163" providerId="ADAL" clId="{F0AF3E36-969C-DE4F-9C3A-272637D50239}" dt="2025-05-02T14:10:09.301" v="8954" actId="26606"/>
          <ac:spMkLst>
            <pc:docMk/>
            <pc:sldMk cId="1085635789" sldId="293"/>
            <ac:spMk id="2" creationId="{4F3EBB31-FAF4-45A4-F47F-706857E362CE}"/>
          </ac:spMkLst>
        </pc:spChg>
        <pc:picChg chg="mod">
          <ac:chgData name="Yogesh Ratnaparkhi" userId="06aea9e8-906a-47b8-824d-13a4543f7163" providerId="ADAL" clId="{F0AF3E36-969C-DE4F-9C3A-272637D50239}" dt="2025-05-02T14:10:09.301" v="8954" actId="26606"/>
          <ac:picMkLst>
            <pc:docMk/>
            <pc:sldMk cId="1085635789" sldId="293"/>
            <ac:picMk id="5" creationId="{AE9ECEFB-9423-4BB1-855D-F2C4F605A0FC}"/>
          </ac:picMkLst>
        </pc:picChg>
      </pc:sldChg>
      <pc:sldChg chg="del">
        <pc:chgData name="Yogesh Ratnaparkhi" userId="06aea9e8-906a-47b8-824d-13a4543f7163" providerId="ADAL" clId="{F0AF3E36-969C-DE4F-9C3A-272637D50239}" dt="2025-05-07T16:59:19.835" v="30804" actId="2696"/>
        <pc:sldMkLst>
          <pc:docMk/>
          <pc:sldMk cId="2218049649" sldId="296"/>
        </pc:sldMkLst>
      </pc:sldChg>
      <pc:sldChg chg="del">
        <pc:chgData name="Yogesh Ratnaparkhi" userId="06aea9e8-906a-47b8-824d-13a4543f7163" providerId="ADAL" clId="{F0AF3E36-969C-DE4F-9C3A-272637D50239}" dt="2025-05-02T01:22:12.130" v="7678" actId="2696"/>
        <pc:sldMkLst>
          <pc:docMk/>
          <pc:sldMk cId="3199560716" sldId="297"/>
        </pc:sldMkLst>
      </pc:sldChg>
      <pc:sldChg chg="del mod modShow">
        <pc:chgData name="Yogesh Ratnaparkhi" userId="06aea9e8-906a-47b8-824d-13a4543f7163" providerId="ADAL" clId="{F0AF3E36-969C-DE4F-9C3A-272637D50239}" dt="2025-04-29T21:56:40.978" v="4800" actId="2696"/>
        <pc:sldMkLst>
          <pc:docMk/>
          <pc:sldMk cId="1552173087" sldId="299"/>
        </pc:sldMkLst>
      </pc:sldChg>
      <pc:sldChg chg="del">
        <pc:chgData name="Yogesh Ratnaparkhi" userId="06aea9e8-906a-47b8-824d-13a4543f7163" providerId="ADAL" clId="{F0AF3E36-969C-DE4F-9C3A-272637D50239}" dt="2025-05-07T16:59:33.972" v="30816" actId="2696"/>
        <pc:sldMkLst>
          <pc:docMk/>
          <pc:sldMk cId="3295741282" sldId="301"/>
        </pc:sldMkLst>
      </pc:sldChg>
      <pc:sldChg chg="del">
        <pc:chgData name="Yogesh Ratnaparkhi" userId="06aea9e8-906a-47b8-824d-13a4543f7163" providerId="ADAL" clId="{F0AF3E36-969C-DE4F-9C3A-272637D50239}" dt="2025-05-07T16:59:32.944" v="30815" actId="2696"/>
        <pc:sldMkLst>
          <pc:docMk/>
          <pc:sldMk cId="3008562558" sldId="319"/>
        </pc:sldMkLst>
      </pc:sldChg>
      <pc:sldChg chg="del">
        <pc:chgData name="Yogesh Ratnaparkhi" userId="06aea9e8-906a-47b8-824d-13a4543f7163" providerId="ADAL" clId="{F0AF3E36-969C-DE4F-9C3A-272637D50239}" dt="2025-05-07T16:59:17.197" v="30802" actId="2696"/>
        <pc:sldMkLst>
          <pc:docMk/>
          <pc:sldMk cId="3139042316" sldId="323"/>
        </pc:sldMkLst>
      </pc:sldChg>
      <pc:sldChg chg="addSp delSp modSp mod ord modClrScheme delAnim modAnim modShow chgLayout modNotesTx">
        <pc:chgData name="Yogesh Ratnaparkhi" userId="06aea9e8-906a-47b8-824d-13a4543f7163" providerId="ADAL" clId="{F0AF3E36-969C-DE4F-9C3A-272637D50239}" dt="2025-05-07T04:07:34.501" v="29191" actId="20577"/>
        <pc:sldMkLst>
          <pc:docMk/>
          <pc:sldMk cId="1001008056" sldId="341"/>
        </pc:sldMkLst>
        <pc:spChg chg="mod ord">
          <ac:chgData name="Yogesh Ratnaparkhi" userId="06aea9e8-906a-47b8-824d-13a4543f7163" providerId="ADAL" clId="{F0AF3E36-969C-DE4F-9C3A-272637D50239}" dt="2025-05-04T00:54:36.171" v="15945" actId="700"/>
          <ac:spMkLst>
            <pc:docMk/>
            <pc:sldMk cId="1001008056" sldId="341"/>
            <ac:spMk id="2" creationId="{3F446FF0-6171-3DF1-8717-55FB331C4087}"/>
          </ac:spMkLst>
        </pc:spChg>
        <pc:spChg chg="add mod">
          <ac:chgData name="Yogesh Ratnaparkhi" userId="06aea9e8-906a-47b8-824d-13a4543f7163" providerId="ADAL" clId="{F0AF3E36-969C-DE4F-9C3A-272637D50239}" dt="2025-05-01T22:33:54.242" v="6921" actId="1076"/>
          <ac:spMkLst>
            <pc:docMk/>
            <pc:sldMk cId="1001008056" sldId="341"/>
            <ac:spMk id="4" creationId="{CFD1F9F3-93EF-40C6-5DE4-42378411FB93}"/>
          </ac:spMkLst>
        </pc:spChg>
        <pc:spChg chg="add mod">
          <ac:chgData name="Yogesh Ratnaparkhi" userId="06aea9e8-906a-47b8-824d-13a4543f7163" providerId="ADAL" clId="{F0AF3E36-969C-DE4F-9C3A-272637D50239}" dt="2025-05-04T00:55:30.223" v="15953" actId="1076"/>
          <ac:spMkLst>
            <pc:docMk/>
            <pc:sldMk cId="1001008056" sldId="341"/>
            <ac:spMk id="9" creationId="{740247DD-B22C-4CF7-4F71-17666119E486}"/>
          </ac:spMkLst>
        </pc:spChg>
        <pc:spChg chg="add mod">
          <ac:chgData name="Yogesh Ratnaparkhi" userId="06aea9e8-906a-47b8-824d-13a4543f7163" providerId="ADAL" clId="{F0AF3E36-969C-DE4F-9C3A-272637D50239}" dt="2025-05-04T00:57:32.219" v="15988" actId="20577"/>
          <ac:spMkLst>
            <pc:docMk/>
            <pc:sldMk cId="1001008056" sldId="341"/>
            <ac:spMk id="14" creationId="{3424F514-BB63-A6D1-6EEF-0AD6AEE8D233}"/>
          </ac:spMkLst>
        </pc:spChg>
        <pc:spChg chg="mod">
          <ac:chgData name="Yogesh Ratnaparkhi" userId="06aea9e8-906a-47b8-824d-13a4543f7163" providerId="ADAL" clId="{F0AF3E36-969C-DE4F-9C3A-272637D50239}" dt="2025-05-04T00:56:25.664" v="15965" actId="1076"/>
          <ac:spMkLst>
            <pc:docMk/>
            <pc:sldMk cId="1001008056" sldId="341"/>
            <ac:spMk id="22" creationId="{D4D5EC42-080B-15BD-7F8E-E849D183A3DF}"/>
          </ac:spMkLst>
        </pc:spChg>
        <pc:spChg chg="mod">
          <ac:chgData name="Yogesh Ratnaparkhi" userId="06aea9e8-906a-47b8-824d-13a4543f7163" providerId="ADAL" clId="{F0AF3E36-969C-DE4F-9C3A-272637D50239}" dt="2025-05-04T00:56:58.759" v="15985" actId="1038"/>
          <ac:spMkLst>
            <pc:docMk/>
            <pc:sldMk cId="1001008056" sldId="341"/>
            <ac:spMk id="26" creationId="{25573517-A18D-A96F-3728-739013B1B19A}"/>
          </ac:spMkLst>
        </pc:spChg>
        <pc:spChg chg="mod">
          <ac:chgData name="Yogesh Ratnaparkhi" userId="06aea9e8-906a-47b8-824d-13a4543f7163" providerId="ADAL" clId="{F0AF3E36-969C-DE4F-9C3A-272637D50239}" dt="2025-05-04T00:47:59.172" v="15887" actId="1038"/>
          <ac:spMkLst>
            <pc:docMk/>
            <pc:sldMk cId="1001008056" sldId="341"/>
            <ac:spMk id="36" creationId="{F0874AB3-1098-0661-B9C6-DFDE352B7D87}"/>
          </ac:spMkLst>
        </pc:spChg>
        <pc:spChg chg="mod">
          <ac:chgData name="Yogesh Ratnaparkhi" userId="06aea9e8-906a-47b8-824d-13a4543f7163" providerId="ADAL" clId="{F0AF3E36-969C-DE4F-9C3A-272637D50239}" dt="2025-05-04T00:48:10.944" v="15914" actId="1038"/>
          <ac:spMkLst>
            <pc:docMk/>
            <pc:sldMk cId="1001008056" sldId="341"/>
            <ac:spMk id="38" creationId="{E430816F-3B5E-7580-E834-DCD659329A1D}"/>
          </ac:spMkLst>
        </pc:spChg>
        <pc:spChg chg="mod">
          <ac:chgData name="Yogesh Ratnaparkhi" userId="06aea9e8-906a-47b8-824d-13a4543f7163" providerId="ADAL" clId="{F0AF3E36-969C-DE4F-9C3A-272637D50239}" dt="2025-05-04T00:55:58.674" v="15959" actId="20577"/>
          <ac:spMkLst>
            <pc:docMk/>
            <pc:sldMk cId="1001008056" sldId="341"/>
            <ac:spMk id="49" creationId="{B0FCF07E-3090-86B6-C022-DDBC1F32267D}"/>
          </ac:spMkLst>
        </pc:spChg>
        <pc:spChg chg="mod">
          <ac:chgData name="Yogesh Ratnaparkhi" userId="06aea9e8-906a-47b8-824d-13a4543f7163" providerId="ADAL" clId="{F0AF3E36-969C-DE4F-9C3A-272637D50239}" dt="2025-05-04T00:57:14.497" v="15986" actId="1076"/>
          <ac:spMkLst>
            <pc:docMk/>
            <pc:sldMk cId="1001008056" sldId="341"/>
            <ac:spMk id="50" creationId="{E7D56028-9E8C-844A-D922-412E42CF9DA8}"/>
          </ac:spMkLst>
        </pc:spChg>
        <pc:spChg chg="mod">
          <ac:chgData name="Yogesh Ratnaparkhi" userId="06aea9e8-906a-47b8-824d-13a4543f7163" providerId="ADAL" clId="{F0AF3E36-969C-DE4F-9C3A-272637D50239}" dt="2025-05-02T15:56:49.734" v="13500" actId="1076"/>
          <ac:spMkLst>
            <pc:docMk/>
            <pc:sldMk cId="1001008056" sldId="341"/>
            <ac:spMk id="52" creationId="{F9AC7674-E2B7-6343-2056-3E6F519B5DF5}"/>
          </ac:spMkLst>
        </pc:spChg>
        <pc:grpChg chg="add">
          <ac:chgData name="Yogesh Ratnaparkhi" userId="06aea9e8-906a-47b8-824d-13a4543f7163" providerId="ADAL" clId="{F0AF3E36-969C-DE4F-9C3A-272637D50239}" dt="2025-05-06T21:44:05.808" v="26965" actId="164"/>
          <ac:grpSpMkLst>
            <pc:docMk/>
            <pc:sldMk cId="1001008056" sldId="341"/>
            <ac:grpSpMk id="3" creationId="{F4457F14-4A9D-AB42-04A7-6FF5ADD09CE0}"/>
          </ac:grpSpMkLst>
        </pc:grpChg>
        <pc:grpChg chg="add">
          <ac:chgData name="Yogesh Ratnaparkhi" userId="06aea9e8-906a-47b8-824d-13a4543f7163" providerId="ADAL" clId="{F0AF3E36-969C-DE4F-9C3A-272637D50239}" dt="2025-05-06T21:44:11.908" v="26966" actId="164"/>
          <ac:grpSpMkLst>
            <pc:docMk/>
            <pc:sldMk cId="1001008056" sldId="341"/>
            <ac:grpSpMk id="7" creationId="{CDB3D654-6485-3635-3946-4DD82CFEF199}"/>
          </ac:grpSpMkLst>
        </pc:grpChg>
        <pc:grpChg chg="add">
          <ac:chgData name="Yogesh Ratnaparkhi" userId="06aea9e8-906a-47b8-824d-13a4543f7163" providerId="ADAL" clId="{F0AF3E36-969C-DE4F-9C3A-272637D50239}" dt="2025-05-06T21:44:20.006" v="26967" actId="164"/>
          <ac:grpSpMkLst>
            <pc:docMk/>
            <pc:sldMk cId="1001008056" sldId="341"/>
            <ac:grpSpMk id="8" creationId="{D688B897-0753-68D9-1259-8BC047F56F3F}"/>
          </ac:grpSpMkLst>
        </pc:grpChg>
        <pc:grpChg chg="add">
          <ac:chgData name="Yogesh Ratnaparkhi" userId="06aea9e8-906a-47b8-824d-13a4543f7163" providerId="ADAL" clId="{F0AF3E36-969C-DE4F-9C3A-272637D50239}" dt="2025-05-06T21:44:26.238" v="26968" actId="164"/>
          <ac:grpSpMkLst>
            <pc:docMk/>
            <pc:sldMk cId="1001008056" sldId="341"/>
            <ac:grpSpMk id="12" creationId="{28F8778C-8EA7-DE19-81A1-33928CE93D21}"/>
          </ac:grpSpMkLst>
        </pc:grpChg>
        <pc:grpChg chg="add">
          <ac:chgData name="Yogesh Ratnaparkhi" userId="06aea9e8-906a-47b8-824d-13a4543f7163" providerId="ADAL" clId="{F0AF3E36-969C-DE4F-9C3A-272637D50239}" dt="2025-05-06T21:45:13.981" v="26973" actId="164"/>
          <ac:grpSpMkLst>
            <pc:docMk/>
            <pc:sldMk cId="1001008056" sldId="341"/>
            <ac:grpSpMk id="15" creationId="{14B72FDF-468F-7FDD-BA1E-D85D52AEA4A7}"/>
          </ac:grpSpMkLst>
        </pc:grpChg>
        <pc:picChg chg="add mod">
          <ac:chgData name="Yogesh Ratnaparkhi" userId="06aea9e8-906a-47b8-824d-13a4543f7163" providerId="ADAL" clId="{F0AF3E36-969C-DE4F-9C3A-272637D50239}" dt="2025-05-04T00:48:30.840" v="15916" actId="207"/>
          <ac:picMkLst>
            <pc:docMk/>
            <pc:sldMk cId="1001008056" sldId="341"/>
            <ac:picMk id="5" creationId="{68304DB3-F90C-0320-894A-70707C0D89A2}"/>
          </ac:picMkLst>
        </pc:picChg>
        <pc:picChg chg="add mod">
          <ac:chgData name="Yogesh Ratnaparkhi" userId="06aea9e8-906a-47b8-824d-13a4543f7163" providerId="ADAL" clId="{F0AF3E36-969C-DE4F-9C3A-272637D50239}" dt="2025-05-04T00:48:10.944" v="15914" actId="1038"/>
          <ac:picMkLst>
            <pc:docMk/>
            <pc:sldMk cId="1001008056" sldId="341"/>
            <ac:picMk id="10" creationId="{CA44E70F-6FC3-AF7D-CF48-FEFD5FD73B22}"/>
          </ac:picMkLst>
        </pc:picChg>
        <pc:picChg chg="add mod">
          <ac:chgData name="Yogesh Ratnaparkhi" userId="06aea9e8-906a-47b8-824d-13a4543f7163" providerId="ADAL" clId="{F0AF3E36-969C-DE4F-9C3A-272637D50239}" dt="2025-05-04T00:48:10.944" v="15914" actId="1038"/>
          <ac:picMkLst>
            <pc:docMk/>
            <pc:sldMk cId="1001008056" sldId="341"/>
            <ac:picMk id="11" creationId="{8811816F-576C-010A-C589-84B890519F36}"/>
          </ac:picMkLst>
        </pc:picChg>
        <pc:picChg chg="add mod">
          <ac:chgData name="Yogesh Ratnaparkhi" userId="06aea9e8-906a-47b8-824d-13a4543f7163" providerId="ADAL" clId="{F0AF3E36-969C-DE4F-9C3A-272637D50239}" dt="2025-05-01T22:33:27.392" v="6875" actId="1076"/>
          <ac:picMkLst>
            <pc:docMk/>
            <pc:sldMk cId="1001008056" sldId="341"/>
            <ac:picMk id="13" creationId="{4DFA7404-077F-F4DD-11D7-921BBDD508A6}"/>
          </ac:picMkLst>
        </pc:picChg>
        <pc:picChg chg="mod">
          <ac:chgData name="Yogesh Ratnaparkhi" userId="06aea9e8-906a-47b8-824d-13a4543f7163" providerId="ADAL" clId="{F0AF3E36-969C-DE4F-9C3A-272637D50239}" dt="2025-05-04T00:56:17.869" v="15963" actId="1076"/>
          <ac:picMkLst>
            <pc:docMk/>
            <pc:sldMk cId="1001008056" sldId="341"/>
            <ac:picMk id="20" creationId="{3AE10E51-F9E1-3E6E-A6CE-F1B9EF3C929D}"/>
          </ac:picMkLst>
        </pc:picChg>
        <pc:picChg chg="mod">
          <ac:chgData name="Yogesh Ratnaparkhi" userId="06aea9e8-906a-47b8-824d-13a4543f7163" providerId="ADAL" clId="{F0AF3E36-969C-DE4F-9C3A-272637D50239}" dt="2025-05-04T00:56:21.899" v="15964" actId="1076"/>
          <ac:picMkLst>
            <pc:docMk/>
            <pc:sldMk cId="1001008056" sldId="341"/>
            <ac:picMk id="24" creationId="{8B360276-42CC-6B8F-817F-D631FA740ACA}"/>
          </ac:picMkLst>
        </pc:picChg>
        <pc:cxnChg chg="add mod">
          <ac:chgData name="Yogesh Ratnaparkhi" userId="06aea9e8-906a-47b8-824d-13a4543f7163" providerId="ADAL" clId="{F0AF3E36-969C-DE4F-9C3A-272637D50239}" dt="2025-05-02T15:58:19.530" v="13565" actId="14100"/>
          <ac:cxnSpMkLst>
            <pc:docMk/>
            <pc:sldMk cId="1001008056" sldId="341"/>
            <ac:cxnSpMk id="6" creationId="{C7ABAD06-E512-72B8-AB9A-CC48481FB2F8}"/>
          </ac:cxnSpMkLst>
        </pc:cxnChg>
        <pc:cxnChg chg="mod">
          <ac:chgData name="Yogesh Ratnaparkhi" userId="06aea9e8-906a-47b8-824d-13a4543f7163" providerId="ADAL" clId="{F0AF3E36-969C-DE4F-9C3A-272637D50239}" dt="2025-05-04T00:48:18.880" v="15915" actId="1076"/>
          <ac:cxnSpMkLst>
            <pc:docMk/>
            <pc:sldMk cId="1001008056" sldId="341"/>
            <ac:cxnSpMk id="17" creationId="{596B6A0E-13C0-5548-9C93-0A5B0E69A6AD}"/>
          </ac:cxnSpMkLst>
        </pc:cxnChg>
        <pc:cxnChg chg="mod">
          <ac:chgData name="Yogesh Ratnaparkhi" userId="06aea9e8-906a-47b8-824d-13a4543f7163" providerId="ADAL" clId="{F0AF3E36-969C-DE4F-9C3A-272637D50239}" dt="2025-05-04T00:48:10.944" v="15914" actId="1038"/>
          <ac:cxnSpMkLst>
            <pc:docMk/>
            <pc:sldMk cId="1001008056" sldId="341"/>
            <ac:cxnSpMk id="42" creationId="{9E1F449A-C6ED-DD34-3D7B-3E03BDF6E195}"/>
          </ac:cxnSpMkLst>
        </pc:cxnChg>
        <pc:cxnChg chg="mod">
          <ac:chgData name="Yogesh Ratnaparkhi" userId="06aea9e8-906a-47b8-824d-13a4543f7163" providerId="ADAL" clId="{F0AF3E36-969C-DE4F-9C3A-272637D50239}" dt="2025-05-04T00:47:59.172" v="15887" actId="1038"/>
          <ac:cxnSpMkLst>
            <pc:docMk/>
            <pc:sldMk cId="1001008056" sldId="341"/>
            <ac:cxnSpMk id="43" creationId="{0A53DDB7-5142-3B18-92EC-CEB62C62D9F3}"/>
          </ac:cxnSpMkLst>
        </pc:cxnChg>
      </pc:sldChg>
      <pc:sldChg chg="addSp delSp modSp del mod delAnim modAnim modShow modNotesTx">
        <pc:chgData name="Yogesh Ratnaparkhi" userId="06aea9e8-906a-47b8-824d-13a4543f7163" providerId="ADAL" clId="{F0AF3E36-969C-DE4F-9C3A-272637D50239}" dt="2025-05-06T19:18:33.373" v="24313" actId="2696"/>
        <pc:sldMkLst>
          <pc:docMk/>
          <pc:sldMk cId="1188318079" sldId="357"/>
        </pc:sldMkLst>
      </pc:sldChg>
      <pc:sldChg chg="del mod modShow">
        <pc:chgData name="Yogesh Ratnaparkhi" userId="06aea9e8-906a-47b8-824d-13a4543f7163" providerId="ADAL" clId="{F0AF3E36-969C-DE4F-9C3A-272637D50239}" dt="2025-05-07T16:59:21.219" v="30806" actId="2696"/>
        <pc:sldMkLst>
          <pc:docMk/>
          <pc:sldMk cId="2710415264" sldId="380"/>
        </pc:sldMkLst>
      </pc:sldChg>
      <pc:sldChg chg="add">
        <pc:chgData name="Yogesh Ratnaparkhi" userId="06aea9e8-906a-47b8-824d-13a4543f7163" providerId="ADAL" clId="{F0AF3E36-969C-DE4F-9C3A-272637D50239}" dt="2025-05-06T18:17:48.573" v="23640"/>
        <pc:sldMkLst>
          <pc:docMk/>
          <pc:sldMk cId="2610725613" sldId="566"/>
        </pc:sldMkLst>
      </pc:sldChg>
      <pc:sldChg chg="del">
        <pc:chgData name="Yogesh Ratnaparkhi" userId="06aea9e8-906a-47b8-824d-13a4543f7163" providerId="ADAL" clId="{F0AF3E36-969C-DE4F-9C3A-272637D50239}" dt="2025-05-06T18:17:36.690" v="23639" actId="2696"/>
        <pc:sldMkLst>
          <pc:docMk/>
          <pc:sldMk cId="3720546188" sldId="566"/>
        </pc:sldMkLst>
      </pc:sldChg>
      <pc:sldChg chg="mod modShow">
        <pc:chgData name="Yogesh Ratnaparkhi" userId="06aea9e8-906a-47b8-824d-13a4543f7163" providerId="ADAL" clId="{F0AF3E36-969C-DE4F-9C3A-272637D50239}" dt="2025-05-06T01:06:46.041" v="21089" actId="729"/>
        <pc:sldMkLst>
          <pc:docMk/>
          <pc:sldMk cId="1414153189" sldId="567"/>
        </pc:sldMkLst>
      </pc:sldChg>
      <pc:sldChg chg="del mod modShow">
        <pc:chgData name="Yogesh Ratnaparkhi" userId="06aea9e8-906a-47b8-824d-13a4543f7163" providerId="ADAL" clId="{F0AF3E36-969C-DE4F-9C3A-272637D50239}" dt="2025-05-07T16:59:25.765" v="30814" actId="2696"/>
        <pc:sldMkLst>
          <pc:docMk/>
          <pc:sldMk cId="2389918011" sldId="2147480288"/>
        </pc:sldMkLst>
      </pc:sldChg>
      <pc:sldChg chg="del">
        <pc:chgData name="Yogesh Ratnaparkhi" userId="06aea9e8-906a-47b8-824d-13a4543f7163" providerId="ADAL" clId="{F0AF3E36-969C-DE4F-9C3A-272637D50239}" dt="2025-04-29T21:23:59.345" v="4010" actId="2696"/>
        <pc:sldMkLst>
          <pc:docMk/>
          <pc:sldMk cId="858653940" sldId="2147481678"/>
        </pc:sldMkLst>
      </pc:sldChg>
      <pc:sldChg chg="del mod modShow">
        <pc:chgData name="Yogesh Ratnaparkhi" userId="06aea9e8-906a-47b8-824d-13a4543f7163" providerId="ADAL" clId="{F0AF3E36-969C-DE4F-9C3A-272637D50239}" dt="2025-05-07T16:59:20.603" v="30805" actId="2696"/>
        <pc:sldMkLst>
          <pc:docMk/>
          <pc:sldMk cId="3154998202" sldId="2147481770"/>
        </pc:sldMkLst>
      </pc:sldChg>
      <pc:sldChg chg="addSp delSp modSp del mod modAnim modNotesTx">
        <pc:chgData name="Yogesh Ratnaparkhi" userId="06aea9e8-906a-47b8-824d-13a4543f7163" providerId="ADAL" clId="{F0AF3E36-969C-DE4F-9C3A-272637D50239}" dt="2025-05-01T22:11:14.235" v="6713" actId="2696"/>
        <pc:sldMkLst>
          <pc:docMk/>
          <pc:sldMk cId="1325052582" sldId="2147481827"/>
        </pc:sldMkLst>
      </pc:sldChg>
      <pc:sldChg chg="modSp add mod ord modShow">
        <pc:chgData name="Yogesh Ratnaparkhi" userId="06aea9e8-906a-47b8-824d-13a4543f7163" providerId="ADAL" clId="{F0AF3E36-969C-DE4F-9C3A-272637D50239}" dt="2025-05-07T16:59:12.856" v="30801" actId="20577"/>
        <pc:sldMkLst>
          <pc:docMk/>
          <pc:sldMk cId="3158408232" sldId="2147482463"/>
        </pc:sldMkLst>
        <pc:graphicFrameChg chg="modGraphic">
          <ac:chgData name="Yogesh Ratnaparkhi" userId="06aea9e8-906a-47b8-824d-13a4543f7163" providerId="ADAL" clId="{F0AF3E36-969C-DE4F-9C3A-272637D50239}" dt="2025-05-07T16:59:12.856" v="30801" actId="20577"/>
          <ac:graphicFrameMkLst>
            <pc:docMk/>
            <pc:sldMk cId="3158408232" sldId="2147482463"/>
            <ac:graphicFrameMk id="214" creationId="{7D44054F-606E-4320-5DCD-869F57B81E5F}"/>
          </ac:graphicFrameMkLst>
        </pc:graphicFrameChg>
      </pc:sldChg>
      <pc:sldChg chg="modSp del mod modShow modNotesTx">
        <pc:chgData name="Yogesh Ratnaparkhi" userId="06aea9e8-906a-47b8-824d-13a4543f7163" providerId="ADAL" clId="{F0AF3E36-969C-DE4F-9C3A-272637D50239}" dt="2025-05-04T14:52:49.420" v="16064" actId="2696"/>
        <pc:sldMkLst>
          <pc:docMk/>
          <pc:sldMk cId="109154293" sldId="2147482500"/>
        </pc:sldMkLst>
      </pc:sldChg>
      <pc:sldChg chg="mod modShow">
        <pc:chgData name="Yogesh Ratnaparkhi" userId="06aea9e8-906a-47b8-824d-13a4543f7163" providerId="ADAL" clId="{F0AF3E36-969C-DE4F-9C3A-272637D50239}" dt="2025-05-06T22:50:33.752" v="27307" actId="729"/>
        <pc:sldMkLst>
          <pc:docMk/>
          <pc:sldMk cId="3075026240" sldId="2147482528"/>
        </pc:sldMkLst>
      </pc:sldChg>
      <pc:sldChg chg="del mod modShow">
        <pc:chgData name="Yogesh Ratnaparkhi" userId="06aea9e8-906a-47b8-824d-13a4543f7163" providerId="ADAL" clId="{F0AF3E36-969C-DE4F-9C3A-272637D50239}" dt="2025-05-07T16:59:22.199" v="30808" actId="2696"/>
        <pc:sldMkLst>
          <pc:docMk/>
          <pc:sldMk cId="2693200171" sldId="2147482548"/>
        </pc:sldMkLst>
      </pc:sldChg>
      <pc:sldChg chg="del">
        <pc:chgData name="Yogesh Ratnaparkhi" userId="06aea9e8-906a-47b8-824d-13a4543f7163" providerId="ADAL" clId="{F0AF3E36-969C-DE4F-9C3A-272637D50239}" dt="2025-05-08T18:27:47.828" v="30826" actId="2696"/>
        <pc:sldMkLst>
          <pc:docMk/>
          <pc:sldMk cId="2501033313" sldId="2147482550"/>
        </pc:sldMkLst>
      </pc:sldChg>
      <pc:sldChg chg="delSp modSp mod modNotesTx">
        <pc:chgData name="Yogesh Ratnaparkhi" userId="06aea9e8-906a-47b8-824d-13a4543f7163" providerId="ADAL" clId="{F0AF3E36-969C-DE4F-9C3A-272637D50239}" dt="2025-05-07T03:57:42.494" v="28371" actId="20577"/>
        <pc:sldMkLst>
          <pc:docMk/>
          <pc:sldMk cId="2710205027" sldId="2147482552"/>
        </pc:sldMkLst>
        <pc:spChg chg="mod">
          <ac:chgData name="Yogesh Ratnaparkhi" userId="06aea9e8-906a-47b8-824d-13a4543f7163" providerId="ADAL" clId="{F0AF3E36-969C-DE4F-9C3A-272637D50239}" dt="2025-05-03T23:58:34.915" v="15320" actId="14100"/>
          <ac:spMkLst>
            <pc:docMk/>
            <pc:sldMk cId="2710205027" sldId="2147482552"/>
            <ac:spMk id="3" creationId="{E221ACD2-832B-EC7D-1CB4-79FEFEBBBF2B}"/>
          </ac:spMkLst>
        </pc:spChg>
        <pc:spChg chg="mod">
          <ac:chgData name="Yogesh Ratnaparkhi" userId="06aea9e8-906a-47b8-824d-13a4543f7163" providerId="ADAL" clId="{F0AF3E36-969C-DE4F-9C3A-272637D50239}" dt="2025-05-03T23:58:25.863" v="15319" actId="1076"/>
          <ac:spMkLst>
            <pc:docMk/>
            <pc:sldMk cId="2710205027" sldId="2147482552"/>
            <ac:spMk id="10" creationId="{BAD370A4-745B-80A3-7798-722C430169E9}"/>
          </ac:spMkLst>
        </pc:spChg>
        <pc:grpChg chg="mod topLvl">
          <ac:chgData name="Yogesh Ratnaparkhi" userId="06aea9e8-906a-47b8-824d-13a4543f7163" providerId="ADAL" clId="{F0AF3E36-969C-DE4F-9C3A-272637D50239}" dt="2025-05-04T00:58:25.591" v="16008" actId="1076"/>
          <ac:grpSpMkLst>
            <pc:docMk/>
            <pc:sldMk cId="2710205027" sldId="2147482552"/>
            <ac:grpSpMk id="8" creationId="{AF006E55-0C6A-0BD8-36F4-6D1B1B587D97}"/>
          </ac:grpSpMkLst>
        </pc:grpChg>
        <pc:grpChg chg="mod topLvl">
          <ac:chgData name="Yogesh Ratnaparkhi" userId="06aea9e8-906a-47b8-824d-13a4543f7163" providerId="ADAL" clId="{F0AF3E36-969C-DE4F-9C3A-272637D50239}" dt="2025-05-04T00:58:17.169" v="16007" actId="1036"/>
          <ac:grpSpMkLst>
            <pc:docMk/>
            <pc:sldMk cId="2710205027" sldId="2147482552"/>
            <ac:grpSpMk id="9" creationId="{C775FEA8-AE91-C6B2-E143-3B3537E29C08}"/>
          </ac:grpSpMkLst>
        </pc:grpChg>
      </pc:sldChg>
      <pc:sldChg chg="modSp del mod modShow">
        <pc:chgData name="Yogesh Ratnaparkhi" userId="06aea9e8-906a-47b8-824d-13a4543f7163" providerId="ADAL" clId="{F0AF3E36-969C-DE4F-9C3A-272637D50239}" dt="2025-05-07T16:59:22.579" v="30809" actId="2696"/>
        <pc:sldMkLst>
          <pc:docMk/>
          <pc:sldMk cId="2569562599" sldId="2147482553"/>
        </pc:sldMkLst>
      </pc:sldChg>
      <pc:sldChg chg="del mod modShow">
        <pc:chgData name="Yogesh Ratnaparkhi" userId="06aea9e8-906a-47b8-824d-13a4543f7163" providerId="ADAL" clId="{F0AF3E36-969C-DE4F-9C3A-272637D50239}" dt="2025-05-07T16:59:23.455" v="30811" actId="2696"/>
        <pc:sldMkLst>
          <pc:docMk/>
          <pc:sldMk cId="596087853" sldId="2147482554"/>
        </pc:sldMkLst>
      </pc:sldChg>
      <pc:sldChg chg="del mod modShow">
        <pc:chgData name="Yogesh Ratnaparkhi" userId="06aea9e8-906a-47b8-824d-13a4543f7163" providerId="ADAL" clId="{F0AF3E36-969C-DE4F-9C3A-272637D50239}" dt="2025-05-07T16:59:21.818" v="30807" actId="2696"/>
        <pc:sldMkLst>
          <pc:docMk/>
          <pc:sldMk cId="2902050926" sldId="2147482555"/>
        </pc:sldMkLst>
      </pc:sldChg>
      <pc:sldChg chg="del">
        <pc:chgData name="Yogesh Ratnaparkhi" userId="06aea9e8-906a-47b8-824d-13a4543f7163" providerId="ADAL" clId="{F0AF3E36-969C-DE4F-9C3A-272637D50239}" dt="2025-05-06T00:46:59.970" v="20730" actId="2696"/>
        <pc:sldMkLst>
          <pc:docMk/>
          <pc:sldMk cId="2361017206" sldId="2147482556"/>
        </pc:sldMkLst>
      </pc:sldChg>
      <pc:sldChg chg="mod modShow modNotesTx">
        <pc:chgData name="Yogesh Ratnaparkhi" userId="06aea9e8-906a-47b8-824d-13a4543f7163" providerId="ADAL" clId="{F0AF3E36-969C-DE4F-9C3A-272637D50239}" dt="2025-05-06T22:50:33.752" v="27307" actId="729"/>
        <pc:sldMkLst>
          <pc:docMk/>
          <pc:sldMk cId="1046099442" sldId="2147482557"/>
        </pc:sldMkLst>
      </pc:sldChg>
      <pc:sldChg chg="addSp delSp modSp add mod modTransition setBg modNotesTx">
        <pc:chgData name="Yogesh Ratnaparkhi" userId="06aea9e8-906a-47b8-824d-13a4543f7163" providerId="ADAL" clId="{F0AF3E36-969C-DE4F-9C3A-272637D50239}" dt="2025-05-07T04:07:01.098" v="29090" actId="20577"/>
        <pc:sldMkLst>
          <pc:docMk/>
          <pc:sldMk cId="2984964248" sldId="2147483432"/>
        </pc:sldMkLst>
        <pc:spChg chg="mod topLvl">
          <ac:chgData name="Yogesh Ratnaparkhi" userId="06aea9e8-906a-47b8-824d-13a4543f7163" providerId="ADAL" clId="{F0AF3E36-969C-DE4F-9C3A-272637D50239}" dt="2025-05-06T00:57:43.018" v="21035" actId="207"/>
          <ac:spMkLst>
            <pc:docMk/>
            <pc:sldMk cId="2984964248" sldId="2147483432"/>
            <ac:spMk id="2" creationId="{309A5CF0-F7DD-8801-A73C-2067CFFD1714}"/>
          </ac:spMkLst>
        </pc:spChg>
        <pc:spChg chg="mod">
          <ac:chgData name="Yogesh Ratnaparkhi" userId="06aea9e8-906a-47b8-824d-13a4543f7163" providerId="ADAL" clId="{F0AF3E36-969C-DE4F-9C3A-272637D50239}" dt="2025-05-04T00:45:07.502" v="15871" actId="1035"/>
          <ac:spMkLst>
            <pc:docMk/>
            <pc:sldMk cId="2984964248" sldId="2147483432"/>
            <ac:spMk id="29" creationId="{70665C85-A597-0673-68BF-5AB8CDC01DBD}"/>
          </ac:spMkLst>
        </pc:spChg>
        <pc:spChg chg="mod">
          <ac:chgData name="Yogesh Ratnaparkhi" userId="06aea9e8-906a-47b8-824d-13a4543f7163" providerId="ADAL" clId="{F0AF3E36-969C-DE4F-9C3A-272637D50239}" dt="2025-05-04T00:45:07.502" v="15871" actId="1035"/>
          <ac:spMkLst>
            <pc:docMk/>
            <pc:sldMk cId="2984964248" sldId="2147483432"/>
            <ac:spMk id="35" creationId="{BDCF62EA-7EDA-127F-9C29-9CC1FF3A6228}"/>
          </ac:spMkLst>
        </pc:spChg>
        <pc:spChg chg="mod">
          <ac:chgData name="Yogesh Ratnaparkhi" userId="06aea9e8-906a-47b8-824d-13a4543f7163" providerId="ADAL" clId="{F0AF3E36-969C-DE4F-9C3A-272637D50239}" dt="2025-05-04T00:45:07.502" v="15871" actId="1035"/>
          <ac:spMkLst>
            <pc:docMk/>
            <pc:sldMk cId="2984964248" sldId="2147483432"/>
            <ac:spMk id="36" creationId="{6BBCEA14-B7CD-183D-6306-36B1444CDCFD}"/>
          </ac:spMkLst>
        </pc:spChg>
        <pc:spChg chg="mod">
          <ac:chgData name="Yogesh Ratnaparkhi" userId="06aea9e8-906a-47b8-824d-13a4543f7163" providerId="ADAL" clId="{F0AF3E36-969C-DE4F-9C3A-272637D50239}" dt="2025-05-04T00:45:07.502" v="15871" actId="1035"/>
          <ac:spMkLst>
            <pc:docMk/>
            <pc:sldMk cId="2984964248" sldId="2147483432"/>
            <ac:spMk id="37" creationId="{098681FE-FAEC-46FA-FCA6-26172A1A1C1D}"/>
          </ac:spMkLst>
        </pc:spChg>
        <pc:spChg chg="mod">
          <ac:chgData name="Yogesh Ratnaparkhi" userId="06aea9e8-906a-47b8-824d-13a4543f7163" providerId="ADAL" clId="{F0AF3E36-969C-DE4F-9C3A-272637D50239}" dt="2025-05-04T00:45:07.502" v="15871" actId="1035"/>
          <ac:spMkLst>
            <pc:docMk/>
            <pc:sldMk cId="2984964248" sldId="2147483432"/>
            <ac:spMk id="38" creationId="{9C384139-A034-6574-657C-64EAA5F9282A}"/>
          </ac:spMkLst>
        </pc:spChg>
        <pc:spChg chg="mod">
          <ac:chgData name="Yogesh Ratnaparkhi" userId="06aea9e8-906a-47b8-824d-13a4543f7163" providerId="ADAL" clId="{F0AF3E36-969C-DE4F-9C3A-272637D50239}" dt="2025-05-04T00:45:07.502" v="15871" actId="1035"/>
          <ac:spMkLst>
            <pc:docMk/>
            <pc:sldMk cId="2984964248" sldId="2147483432"/>
            <ac:spMk id="39" creationId="{2BC27F60-4199-3CAE-FA16-02A5D058542F}"/>
          </ac:spMkLst>
        </pc:spChg>
        <pc:spChg chg="mod">
          <ac:chgData name="Yogesh Ratnaparkhi" userId="06aea9e8-906a-47b8-824d-13a4543f7163" providerId="ADAL" clId="{F0AF3E36-969C-DE4F-9C3A-272637D50239}" dt="2025-05-04T00:45:07.502" v="15871" actId="1035"/>
          <ac:spMkLst>
            <pc:docMk/>
            <pc:sldMk cId="2984964248" sldId="2147483432"/>
            <ac:spMk id="40" creationId="{C5EF68A6-3E86-BBC8-AECA-C0B160709D63}"/>
          </ac:spMkLst>
        </pc:spChg>
        <pc:spChg chg="mod">
          <ac:chgData name="Yogesh Ratnaparkhi" userId="06aea9e8-906a-47b8-824d-13a4543f7163" providerId="ADAL" clId="{F0AF3E36-969C-DE4F-9C3A-272637D50239}" dt="2025-05-04T00:45:07.502" v="15871" actId="1035"/>
          <ac:spMkLst>
            <pc:docMk/>
            <pc:sldMk cId="2984964248" sldId="2147483432"/>
            <ac:spMk id="41" creationId="{6934E948-0F78-D42D-5C42-3C30F5BED36A}"/>
          </ac:spMkLst>
        </pc:spChg>
        <pc:spChg chg="mod">
          <ac:chgData name="Yogesh Ratnaparkhi" userId="06aea9e8-906a-47b8-824d-13a4543f7163" providerId="ADAL" clId="{F0AF3E36-969C-DE4F-9C3A-272637D50239}" dt="2025-05-04T00:45:07.502" v="15871" actId="1035"/>
          <ac:spMkLst>
            <pc:docMk/>
            <pc:sldMk cId="2984964248" sldId="2147483432"/>
            <ac:spMk id="42" creationId="{B7365674-31CF-45E7-68DF-ECAAC1B24BCB}"/>
          </ac:spMkLst>
        </pc:spChg>
        <pc:spChg chg="mod">
          <ac:chgData name="Yogesh Ratnaparkhi" userId="06aea9e8-906a-47b8-824d-13a4543f7163" providerId="ADAL" clId="{F0AF3E36-969C-DE4F-9C3A-272637D50239}" dt="2025-05-04T00:45:07.502" v="15871" actId="1035"/>
          <ac:spMkLst>
            <pc:docMk/>
            <pc:sldMk cId="2984964248" sldId="2147483432"/>
            <ac:spMk id="44" creationId="{C4E33BE2-BB37-BF3E-A684-49002858044F}"/>
          </ac:spMkLst>
        </pc:spChg>
        <pc:spChg chg="mod topLvl">
          <ac:chgData name="Yogesh Ratnaparkhi" userId="06aea9e8-906a-47b8-824d-13a4543f7163" providerId="ADAL" clId="{F0AF3E36-969C-DE4F-9C3A-272637D50239}" dt="2025-05-06T00:57:32.386" v="21031" actId="207"/>
          <ac:spMkLst>
            <pc:docMk/>
            <pc:sldMk cId="2984964248" sldId="2147483432"/>
            <ac:spMk id="56" creationId="{88120E8C-ACCC-2256-9590-CA144A2FBB81}"/>
          </ac:spMkLst>
        </pc:spChg>
        <pc:spChg chg="mod topLvl">
          <ac:chgData name="Yogesh Ratnaparkhi" userId="06aea9e8-906a-47b8-824d-13a4543f7163" providerId="ADAL" clId="{F0AF3E36-969C-DE4F-9C3A-272637D50239}" dt="2025-05-06T00:57:38.479" v="21033" actId="207"/>
          <ac:spMkLst>
            <pc:docMk/>
            <pc:sldMk cId="2984964248" sldId="2147483432"/>
            <ac:spMk id="61" creationId="{344C9347-C606-8938-B5D9-43F644DDFD53}"/>
          </ac:spMkLst>
        </pc:spChg>
        <pc:spChg chg="mod topLvl">
          <ac:chgData name="Yogesh Ratnaparkhi" userId="06aea9e8-906a-47b8-824d-13a4543f7163" providerId="ADAL" clId="{F0AF3E36-969C-DE4F-9C3A-272637D50239}" dt="2025-05-06T00:57:40.953" v="21034" actId="207"/>
          <ac:spMkLst>
            <pc:docMk/>
            <pc:sldMk cId="2984964248" sldId="2147483432"/>
            <ac:spMk id="62" creationId="{92B77423-9ADB-9E3D-6FD9-AF6B59C2D903}"/>
          </ac:spMkLst>
        </pc:spChg>
        <pc:spChg chg="mod">
          <ac:chgData name="Yogesh Ratnaparkhi" userId="06aea9e8-906a-47b8-824d-13a4543f7163" providerId="ADAL" clId="{F0AF3E36-969C-DE4F-9C3A-272637D50239}" dt="2025-05-02T03:17:56.557" v="8953" actId="20577"/>
          <ac:spMkLst>
            <pc:docMk/>
            <pc:sldMk cId="2984964248" sldId="2147483432"/>
            <ac:spMk id="67" creationId="{16BB025C-5660-7C07-E7E4-80BADA9B4827}"/>
          </ac:spMkLst>
        </pc:spChg>
        <pc:spChg chg="mod topLvl">
          <ac:chgData name="Yogesh Ratnaparkhi" userId="06aea9e8-906a-47b8-824d-13a4543f7163" providerId="ADAL" clId="{F0AF3E36-969C-DE4F-9C3A-272637D50239}" dt="2025-05-06T00:57:36.286" v="21032" actId="207"/>
          <ac:spMkLst>
            <pc:docMk/>
            <pc:sldMk cId="2984964248" sldId="2147483432"/>
            <ac:spMk id="82" creationId="{D0E99987-A217-05F2-EC30-8AEDCBDA9CBD}"/>
          </ac:spMkLst>
        </pc:spChg>
        <pc:spChg chg="mod topLvl">
          <ac:chgData name="Yogesh Ratnaparkhi" userId="06aea9e8-906a-47b8-824d-13a4543f7163" providerId="ADAL" clId="{F0AF3E36-969C-DE4F-9C3A-272637D50239}" dt="2025-05-06T00:57:25.008" v="21030" actId="207"/>
          <ac:spMkLst>
            <pc:docMk/>
            <pc:sldMk cId="2984964248" sldId="2147483432"/>
            <ac:spMk id="98" creationId="{0DE78EF2-A3CA-EF94-7AC8-40E9593516EF}"/>
          </ac:spMkLst>
        </pc:spChg>
        <pc:cxnChg chg="add del mod topLvl">
          <ac:chgData name="Yogesh Ratnaparkhi" userId="06aea9e8-906a-47b8-824d-13a4543f7163" providerId="ADAL" clId="{F0AF3E36-969C-DE4F-9C3A-272637D50239}" dt="2025-05-04T16:07:01.341" v="19989" actId="14100"/>
          <ac:cxnSpMkLst>
            <pc:docMk/>
            <pc:sldMk cId="2984964248" sldId="2147483432"/>
            <ac:cxnSpMk id="5" creationId="{0F8E7D14-C272-58EB-886A-48115C1D4BE0}"/>
          </ac:cxnSpMkLst>
        </pc:cxnChg>
        <pc:cxnChg chg="add del mod">
          <ac:chgData name="Yogesh Ratnaparkhi" userId="06aea9e8-906a-47b8-824d-13a4543f7163" providerId="ADAL" clId="{F0AF3E36-969C-DE4F-9C3A-272637D50239}" dt="2025-05-04T16:06:55.661" v="19988" actId="14100"/>
          <ac:cxnSpMkLst>
            <pc:docMk/>
            <pc:sldMk cId="2984964248" sldId="2147483432"/>
            <ac:cxnSpMk id="6" creationId="{0149CBC9-DB32-E9C6-0F9D-68A6633DDBB9}"/>
          </ac:cxnSpMkLst>
        </pc:cxnChg>
        <pc:cxnChg chg="add del mod topLvl">
          <ac:chgData name="Yogesh Ratnaparkhi" userId="06aea9e8-906a-47b8-824d-13a4543f7163" providerId="ADAL" clId="{F0AF3E36-969C-DE4F-9C3A-272637D50239}" dt="2025-05-04T16:06:37.534" v="19982" actId="478"/>
          <ac:cxnSpMkLst>
            <pc:docMk/>
            <pc:sldMk cId="2984964248" sldId="2147483432"/>
            <ac:cxnSpMk id="12" creationId="{F40649ED-E4C9-E689-61FD-F2C9BC0C4B13}"/>
          </ac:cxnSpMkLst>
        </pc:cxnChg>
        <pc:cxnChg chg="add del mod topLvl">
          <ac:chgData name="Yogesh Ratnaparkhi" userId="06aea9e8-906a-47b8-824d-13a4543f7163" providerId="ADAL" clId="{F0AF3E36-969C-DE4F-9C3A-272637D50239}" dt="2025-05-04T16:06:38.637" v="19983" actId="478"/>
          <ac:cxnSpMkLst>
            <pc:docMk/>
            <pc:sldMk cId="2984964248" sldId="2147483432"/>
            <ac:cxnSpMk id="14" creationId="{63B6706D-6C5B-8EE4-3772-A346400D739F}"/>
          </ac:cxnSpMkLst>
        </pc:cxnChg>
        <pc:cxnChg chg="add del mod">
          <ac:chgData name="Yogesh Ratnaparkhi" userId="06aea9e8-906a-47b8-824d-13a4543f7163" providerId="ADAL" clId="{F0AF3E36-969C-DE4F-9C3A-272637D50239}" dt="2025-05-04T16:06:48.044" v="19987" actId="14100"/>
          <ac:cxnSpMkLst>
            <pc:docMk/>
            <pc:sldMk cId="2984964248" sldId="2147483432"/>
            <ac:cxnSpMk id="16" creationId="{489360B0-05F0-2DF8-96C2-8F9CE2C6F63D}"/>
          </ac:cxnSpMkLst>
        </pc:cxnChg>
      </pc:sldChg>
      <pc:sldChg chg="del mod modShow">
        <pc:chgData name="Yogesh Ratnaparkhi" userId="06aea9e8-906a-47b8-824d-13a4543f7163" providerId="ADAL" clId="{F0AF3E36-969C-DE4F-9C3A-272637D50239}" dt="2025-05-02T01:22:09.048" v="7677" actId="2696"/>
        <pc:sldMkLst>
          <pc:docMk/>
          <pc:sldMk cId="420066715" sldId="2147483631"/>
        </pc:sldMkLst>
      </pc:sldChg>
      <pc:sldChg chg="del mod modShow">
        <pc:chgData name="Yogesh Ratnaparkhi" userId="06aea9e8-906a-47b8-824d-13a4543f7163" providerId="ADAL" clId="{F0AF3E36-969C-DE4F-9C3A-272637D50239}" dt="2025-04-30T19:08:49.976" v="5477" actId="2696"/>
        <pc:sldMkLst>
          <pc:docMk/>
          <pc:sldMk cId="1681822352" sldId="2147483635"/>
        </pc:sldMkLst>
      </pc:sldChg>
      <pc:sldChg chg="modSp del mod modShow">
        <pc:chgData name="Yogesh Ratnaparkhi" userId="06aea9e8-906a-47b8-824d-13a4543f7163" providerId="ADAL" clId="{F0AF3E36-969C-DE4F-9C3A-272637D50239}" dt="2025-05-02T15:52:07.146" v="13442" actId="2696"/>
        <pc:sldMkLst>
          <pc:docMk/>
          <pc:sldMk cId="2666967214" sldId="2147483636"/>
        </pc:sldMkLst>
      </pc:sldChg>
      <pc:sldChg chg="delSp del mod">
        <pc:chgData name="Yogesh Ratnaparkhi" userId="06aea9e8-906a-47b8-824d-13a4543f7163" providerId="ADAL" clId="{F0AF3E36-969C-DE4F-9C3A-272637D50239}" dt="2025-05-05T00:03:24.877" v="20266" actId="2696"/>
        <pc:sldMkLst>
          <pc:docMk/>
          <pc:sldMk cId="2916726602" sldId="2147483641"/>
        </pc:sldMkLst>
      </pc:sldChg>
      <pc:sldChg chg="modSp del modAnim">
        <pc:chgData name="Yogesh Ratnaparkhi" userId="06aea9e8-906a-47b8-824d-13a4543f7163" providerId="ADAL" clId="{F0AF3E36-969C-DE4F-9C3A-272637D50239}" dt="2025-05-02T16:50:40.229" v="13653" actId="2696"/>
        <pc:sldMkLst>
          <pc:docMk/>
          <pc:sldMk cId="2450939417" sldId="2147483643"/>
        </pc:sldMkLst>
      </pc:sldChg>
      <pc:sldChg chg="modSp mod modNotesTx">
        <pc:chgData name="Yogesh Ratnaparkhi" userId="06aea9e8-906a-47b8-824d-13a4543f7163" providerId="ADAL" clId="{F0AF3E36-969C-DE4F-9C3A-272637D50239}" dt="2025-05-06T21:48:52.879" v="26991" actId="114"/>
        <pc:sldMkLst>
          <pc:docMk/>
          <pc:sldMk cId="2630355524" sldId="2147483644"/>
        </pc:sldMkLst>
        <pc:spChg chg="mod">
          <ac:chgData name="Yogesh Ratnaparkhi" userId="06aea9e8-906a-47b8-824d-13a4543f7163" providerId="ADAL" clId="{F0AF3E36-969C-DE4F-9C3A-272637D50239}" dt="2025-05-06T21:48:52.879" v="26991" actId="114"/>
          <ac:spMkLst>
            <pc:docMk/>
            <pc:sldMk cId="2630355524" sldId="2147483644"/>
            <ac:spMk id="4" creationId="{EDC4F371-9D65-0A1C-D4FD-BA6FD46027C6}"/>
          </ac:spMkLst>
        </pc:spChg>
      </pc:sldChg>
      <pc:sldChg chg="del">
        <pc:chgData name="Yogesh Ratnaparkhi" userId="06aea9e8-906a-47b8-824d-13a4543f7163" providerId="ADAL" clId="{F0AF3E36-969C-DE4F-9C3A-272637D50239}" dt="2025-04-29T21:23:59.345" v="4010" actId="2696"/>
        <pc:sldMkLst>
          <pc:docMk/>
          <pc:sldMk cId="169621632" sldId="2147483645"/>
        </pc:sldMkLst>
      </pc:sldChg>
      <pc:sldChg chg="del">
        <pc:chgData name="Yogesh Ratnaparkhi" userId="06aea9e8-906a-47b8-824d-13a4543f7163" providerId="ADAL" clId="{F0AF3E36-969C-DE4F-9C3A-272637D50239}" dt="2025-05-06T22:34:27.320" v="27175" actId="2696"/>
        <pc:sldMkLst>
          <pc:docMk/>
          <pc:sldMk cId="3400913408" sldId="2147483646"/>
        </pc:sldMkLst>
      </pc:sldChg>
      <pc:sldChg chg="addSp delSp modSp add mod ord modClrScheme chgLayout modNotesTx">
        <pc:chgData name="Yogesh Ratnaparkhi" userId="06aea9e8-906a-47b8-824d-13a4543f7163" providerId="ADAL" clId="{F0AF3E36-969C-DE4F-9C3A-272637D50239}" dt="2025-05-07T16:53:18.624" v="30414" actId="1076"/>
        <pc:sldMkLst>
          <pc:docMk/>
          <pc:sldMk cId="606018366" sldId="2147483647"/>
        </pc:sldMkLst>
        <pc:spChg chg="mod ord">
          <ac:chgData name="Yogesh Ratnaparkhi" userId="06aea9e8-906a-47b8-824d-13a4543f7163" providerId="ADAL" clId="{F0AF3E36-969C-DE4F-9C3A-272637D50239}" dt="2025-05-07T16:19:59.717" v="29326" actId="700"/>
          <ac:spMkLst>
            <pc:docMk/>
            <pc:sldMk cId="606018366" sldId="2147483647"/>
            <ac:spMk id="2" creationId="{531863E0-9411-7DB1-A125-3E39B9AA38DA}"/>
          </ac:spMkLst>
        </pc:spChg>
        <pc:spChg chg="mod ord">
          <ac:chgData name="Yogesh Ratnaparkhi" userId="06aea9e8-906a-47b8-824d-13a4543f7163" providerId="ADAL" clId="{F0AF3E36-969C-DE4F-9C3A-272637D50239}" dt="2025-05-07T16:53:18.624" v="30414" actId="1076"/>
          <ac:spMkLst>
            <pc:docMk/>
            <pc:sldMk cId="606018366" sldId="2147483647"/>
            <ac:spMk id="3" creationId="{56DB4889-2B06-CC8D-0760-79F96EF24A3C}"/>
          </ac:spMkLst>
        </pc:spChg>
        <pc:picChg chg="add mod">
          <ac:chgData name="Yogesh Ratnaparkhi" userId="06aea9e8-906a-47b8-824d-13a4543f7163" providerId="ADAL" clId="{F0AF3E36-969C-DE4F-9C3A-272637D50239}" dt="2025-05-07T16:20:56.316" v="29336" actId="1076"/>
          <ac:picMkLst>
            <pc:docMk/>
            <pc:sldMk cId="606018366" sldId="2147483647"/>
            <ac:picMk id="5" creationId="{615703EE-1D89-0B6A-3F75-01B42D52E619}"/>
          </ac:picMkLst>
        </pc:picChg>
      </pc:sldChg>
      <pc:sldChg chg="del">
        <pc:chgData name="Yogesh Ratnaparkhi" userId="06aea9e8-906a-47b8-824d-13a4543f7163" providerId="ADAL" clId="{F0AF3E36-969C-DE4F-9C3A-272637D50239}" dt="2025-04-29T15:36:33.158" v="1902" actId="2696"/>
        <pc:sldMkLst>
          <pc:docMk/>
          <pc:sldMk cId="768566550" sldId="2147483647"/>
        </pc:sldMkLst>
      </pc:sldChg>
      <pc:sldChg chg="modSp add del mod">
        <pc:chgData name="Yogesh Ratnaparkhi" userId="06aea9e8-906a-47b8-824d-13a4543f7163" providerId="ADAL" clId="{F0AF3E36-969C-DE4F-9C3A-272637D50239}" dt="2025-05-02T01:21:23.023" v="7676" actId="2696"/>
        <pc:sldMkLst>
          <pc:docMk/>
          <pc:sldMk cId="2193497005" sldId="2147483647"/>
        </pc:sldMkLst>
      </pc:sldChg>
      <pc:sldChg chg="modSp add del mod">
        <pc:chgData name="Yogesh Ratnaparkhi" userId="06aea9e8-906a-47b8-824d-13a4543f7163" providerId="ADAL" clId="{F0AF3E36-969C-DE4F-9C3A-272637D50239}" dt="2025-05-02T01:40:03.259" v="8145" actId="2696"/>
        <pc:sldMkLst>
          <pc:docMk/>
          <pc:sldMk cId="2276346133" sldId="2147483647"/>
        </pc:sldMkLst>
      </pc:sldChg>
      <pc:sldChg chg="addSp modSp add del mod ord modShow modNotesTx">
        <pc:chgData name="Yogesh Ratnaparkhi" userId="06aea9e8-906a-47b8-824d-13a4543f7163" providerId="ADAL" clId="{F0AF3E36-969C-DE4F-9C3A-272637D50239}" dt="2025-05-02T01:09:34.891" v="7669" actId="2696"/>
        <pc:sldMkLst>
          <pc:docMk/>
          <pc:sldMk cId="4082129978" sldId="2147483647"/>
        </pc:sldMkLst>
      </pc:sldChg>
      <pc:sldMasterChg chg="delSldLayout">
        <pc:chgData name="Yogesh Ratnaparkhi" userId="06aea9e8-906a-47b8-824d-13a4543f7163" providerId="ADAL" clId="{F0AF3E36-969C-DE4F-9C3A-272637D50239}" dt="2025-05-04T16:05:30.229" v="19970" actId="2696"/>
        <pc:sldMasterMkLst>
          <pc:docMk/>
          <pc:sldMasterMk cId="74843748" sldId="2147483648"/>
        </pc:sldMasterMkLst>
        <pc:sldLayoutChg chg="del">
          <pc:chgData name="Yogesh Ratnaparkhi" userId="06aea9e8-906a-47b8-824d-13a4543f7163" providerId="ADAL" clId="{F0AF3E36-969C-DE4F-9C3A-272637D50239}" dt="2025-05-04T16:05:30.229" v="19970" actId="2696"/>
          <pc:sldLayoutMkLst>
            <pc:docMk/>
            <pc:sldMasterMk cId="74843748" sldId="2147483648"/>
            <pc:sldLayoutMk cId="49147205" sldId="2147483762"/>
          </pc:sldLayoutMkLst>
        </pc:sldLayoutChg>
        <pc:sldLayoutChg chg="del">
          <pc:chgData name="Yogesh Ratnaparkhi" userId="06aea9e8-906a-47b8-824d-13a4543f7163" providerId="ADAL" clId="{F0AF3E36-969C-DE4F-9C3A-272637D50239}" dt="2025-05-02T01:07:24.524" v="7598" actId="2696"/>
          <pc:sldLayoutMkLst>
            <pc:docMk/>
            <pc:sldMasterMk cId="74843748" sldId="2147483648"/>
            <pc:sldLayoutMk cId="2282407698" sldId="2147483768"/>
          </pc:sldLayoutMkLst>
        </pc:sldLayoutChg>
      </pc:sldMasterChg>
      <pc:sldMasterChg chg="del delSldLayout">
        <pc:chgData name="Yogesh Ratnaparkhi" userId="06aea9e8-906a-47b8-824d-13a4543f7163" providerId="ADAL" clId="{F0AF3E36-969C-DE4F-9C3A-272637D50239}" dt="2025-05-04T00:40:06.990" v="15742" actId="700"/>
        <pc:sldMasterMkLst>
          <pc:docMk/>
          <pc:sldMasterMk cId="1595070570" sldId="2147483841"/>
        </pc:sldMasterMkLst>
        <pc:sldLayoutChg chg="del">
          <pc:chgData name="Yogesh Ratnaparkhi" userId="06aea9e8-906a-47b8-824d-13a4543f7163" providerId="ADAL" clId="{F0AF3E36-969C-DE4F-9C3A-272637D50239}" dt="2025-05-04T00:40:06.990" v="15742" actId="700"/>
          <pc:sldLayoutMkLst>
            <pc:docMk/>
            <pc:sldMasterMk cId="1595070570" sldId="2147483841"/>
            <pc:sldLayoutMk cId="873665792" sldId="2147483842"/>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2238350157" sldId="2147483843"/>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4176729445" sldId="2147483844"/>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2153129739" sldId="2147483845"/>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1173568292" sldId="2147483846"/>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3026631176" sldId="2147483847"/>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3676362755" sldId="2147483848"/>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2689237851" sldId="2147483849"/>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798823700" sldId="2147483850"/>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35685590" sldId="2147483851"/>
          </pc:sldLayoutMkLst>
        </pc:sldLayoutChg>
        <pc:sldLayoutChg chg="del">
          <pc:chgData name="Yogesh Ratnaparkhi" userId="06aea9e8-906a-47b8-824d-13a4543f7163" providerId="ADAL" clId="{F0AF3E36-969C-DE4F-9C3A-272637D50239}" dt="2025-05-04T00:40:06.990" v="15742" actId="700"/>
          <pc:sldLayoutMkLst>
            <pc:docMk/>
            <pc:sldMasterMk cId="1595070570" sldId="2147483841"/>
            <pc:sldLayoutMk cId="3648091415" sldId="2147483852"/>
          </pc:sldLayoutMkLst>
        </pc:sldLayoutChg>
      </pc:sldMasterChg>
    </pc:docChg>
  </pc:docChgLst>
  <pc:docChgLst>
    <pc:chgData name="Reid Carlberg (He/Him)" userId="271fdd9b-2d26-4aec-b2c2-57cdaac6ff15" providerId="ADAL" clId="{5F5B8719-9604-4DA4-8551-25C9184F508D}"/>
    <pc:docChg chg="custSel modSld">
      <pc:chgData name="Reid Carlberg (He/Him)" userId="271fdd9b-2d26-4aec-b2c2-57cdaac6ff15" providerId="ADAL" clId="{5F5B8719-9604-4DA4-8551-25C9184F508D}" dt="2025-04-29T22:51:08.732" v="95" actId="20577"/>
      <pc:docMkLst>
        <pc:docMk/>
      </pc:docMkLst>
      <pc:sldChg chg="addSp modSp mod">
        <pc:chgData name="Reid Carlberg (He/Him)" userId="271fdd9b-2d26-4aec-b2c2-57cdaac6ff15" providerId="ADAL" clId="{5F5B8719-9604-4DA4-8551-25C9184F508D}" dt="2025-04-29T22:51:08.732" v="95" actId="20577"/>
        <pc:sldMkLst>
          <pc:docMk/>
          <pc:sldMk cId="3111589065" sldId="272"/>
        </pc:sldMkLst>
      </pc:sldChg>
      <pc:sldChg chg="addSp modSp mod">
        <pc:chgData name="Reid Carlberg (He/Him)" userId="271fdd9b-2d26-4aec-b2c2-57cdaac6ff15" providerId="ADAL" clId="{5F5B8719-9604-4DA4-8551-25C9184F508D}" dt="2025-04-29T22:50:33.572" v="79" actId="20577"/>
        <pc:sldMkLst>
          <pc:docMk/>
          <pc:sldMk cId="368267674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t>
            </a:r>
          </a:p>
        </p:txBody>
      </p:sp>
      <p:sp>
        <p:nvSpPr>
          <p:cNvPr id="4" name="Slide Number Placeholder 3"/>
          <p:cNvSpPr>
            <a:spLocks noGrp="1"/>
          </p:cNvSpPr>
          <p:nvPr>
            <p:ph type="sldNum" sz="quarter" idx="5"/>
          </p:nvPr>
        </p:nvSpPr>
        <p:spPr/>
        <p:txBody>
          <a:bodyPr/>
          <a:lstStyle/>
          <a:p>
            <a:fld id="{F7C39E19-974F-4B90-B9A5-596933717C14}" type="slidenum">
              <a:rPr lang="en-US" smtClean="0"/>
              <a:t>1</a:t>
            </a:fld>
            <a:endParaRPr lang="en-US"/>
          </a:p>
        </p:txBody>
      </p:sp>
    </p:spTree>
    <p:extLst>
      <p:ext uri="{BB962C8B-B14F-4D97-AF65-F5344CB8AC3E}">
        <p14:creationId xmlns:p14="http://schemas.microsoft.com/office/powerpoint/2010/main" val="298089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02E9-3A09-29E9-7C4A-BD92FB977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FC2CF-A9BE-3BD0-4D28-DD42E0FCD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6E9FE-8FD2-36B2-FE05-3C789BB1CE29}"/>
              </a:ext>
            </a:extLst>
          </p:cNvPr>
          <p:cNvSpPr>
            <a:spLocks noGrp="1"/>
          </p:cNvSpPr>
          <p:nvPr>
            <p:ph type="body" idx="1"/>
          </p:nvPr>
        </p:nvSpPr>
        <p:spPr/>
        <p:txBody>
          <a:bodyPr/>
          <a:lstStyle/>
          <a:p>
            <a:pPr lvl="0"/>
            <a:r>
              <a:rPr lang="en-US" sz="1200" kern="1200">
                <a:solidFill>
                  <a:schemeClr val="tx1"/>
                </a:solidFill>
                <a:effectLst/>
                <a:latin typeface="+mn-lt"/>
                <a:ea typeface="+mn-ea"/>
                <a:cs typeface="+mn-cs"/>
              </a:rPr>
              <a:t>Typically, a developer need build 2 systems – DMS and an AI stack to RAG over this content.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DMS – store files securely, build read, write access, Office and sharing features.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AI stack – choose model, extract the content out of the DMS, vectorizing it, store in vector DB, building a RAG pipeline, and orchestrating the model responses within your application canvas.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In that process, a developer needs to re-create a subset of the DMS features, like access control, co-authorizing within the AI infrastructure. </a:t>
            </a:r>
          </a:p>
        </p:txBody>
      </p:sp>
      <p:sp>
        <p:nvSpPr>
          <p:cNvPr id="4" name="Slide Number Placeholder 3">
            <a:extLst>
              <a:ext uri="{FF2B5EF4-FFF2-40B4-BE49-F238E27FC236}">
                <a16:creationId xmlns:a16="http://schemas.microsoft.com/office/drawing/2014/main" id="{85F13326-2D26-8C9E-8167-6C78B8D938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790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8C13B-892C-21D1-2263-2D156D4B2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35698-076B-5055-AE98-93D9423B1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4E75C-1A3F-5CA6-7967-20487E9B2A5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IT needs to govern additional surfaces. </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5EB7DC8-5E69-9670-D6D8-7DCBC11105BF}"/>
              </a:ext>
            </a:extLst>
          </p:cNvPr>
          <p:cNvSpPr>
            <a:spLocks noGrp="1"/>
          </p:cNvSpPr>
          <p:nvPr>
            <p:ph type="sldNum" sz="quarter" idx="5"/>
          </p:nvPr>
        </p:nvSpPr>
        <p:spPr/>
        <p:txBody>
          <a:bodyPr/>
          <a:lstStyle/>
          <a:p>
            <a:fld id="{F7C39E19-974F-4B90-B9A5-596933717C14}" type="slidenum">
              <a:rPr lang="en-US" smtClean="0"/>
              <a:t>11</a:t>
            </a:fld>
            <a:endParaRPr lang="en-US"/>
          </a:p>
        </p:txBody>
      </p:sp>
    </p:spTree>
    <p:extLst>
      <p:ext uri="{BB962C8B-B14F-4D97-AF65-F5344CB8AC3E}">
        <p14:creationId xmlns:p14="http://schemas.microsoft.com/office/powerpoint/2010/main" val="2709965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time and resources spent on building a new Document Management System (DMS) and an AI stack could have been used to deliver immediate value to your end users. </a:t>
            </a:r>
            <a:br>
              <a:rPr lang="en-US"/>
            </a:br>
            <a:br>
              <a:rPr lang="en-US"/>
            </a:br>
            <a:br>
              <a:rPr lang="en-US"/>
            </a:br>
            <a:r>
              <a:rPr lang="en-US"/>
              <a:t>Faster delivery not only meets customer needs promptly but also accelerates feedback loops, allowing for continuous improvement and innovation.</a:t>
            </a:r>
          </a:p>
        </p:txBody>
      </p:sp>
      <p:sp>
        <p:nvSpPr>
          <p:cNvPr id="4" name="Slide Number Placeholder 3"/>
          <p:cNvSpPr>
            <a:spLocks noGrp="1"/>
          </p:cNvSpPr>
          <p:nvPr>
            <p:ph type="sldNum" sz="quarter" idx="5"/>
          </p:nvPr>
        </p:nvSpPr>
        <p:spPr/>
        <p:txBody>
          <a:bodyPr/>
          <a:lstStyle/>
          <a:p>
            <a:fld id="{F7C39E19-974F-4B90-B9A5-596933717C14}" type="slidenum">
              <a:rPr lang="en-US" smtClean="0"/>
              <a:t>12</a:t>
            </a:fld>
            <a:endParaRPr lang="en-US"/>
          </a:p>
        </p:txBody>
      </p:sp>
    </p:spTree>
    <p:extLst>
      <p:ext uri="{BB962C8B-B14F-4D97-AF65-F5344CB8AC3E}">
        <p14:creationId xmlns:p14="http://schemas.microsoft.com/office/powerpoint/2010/main" val="154069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94240-F917-04A2-3558-359CFEC4A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186EF-3043-8317-7D79-3EE3F400E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4024B-E17C-0E0C-BD45-EAE9916D6C11}"/>
              </a:ext>
            </a:extLst>
          </p:cNvPr>
          <p:cNvSpPr>
            <a:spLocks noGrp="1"/>
          </p:cNvSpPr>
          <p:nvPr>
            <p:ph type="body" idx="1"/>
          </p:nvPr>
        </p:nvSpPr>
        <p:spPr/>
        <p:txBody>
          <a:bodyPr/>
          <a:lstStyle/>
          <a:p>
            <a:pPr marL="0" marR="0">
              <a:lnSpc>
                <a:spcPct val="107000"/>
              </a:lnSpc>
              <a:spcBef>
                <a:spcPts val="0"/>
              </a:spcBef>
              <a:spcAft>
                <a:spcPts val="800"/>
              </a:spcAft>
            </a:pPr>
            <a:r>
              <a:rPr lang="en-US" sz="1800">
                <a:effectLst/>
                <a:latin typeface="Aptos" panose="020B0004020202020204" pitchFamily="34" charset="0"/>
                <a:ea typeface="Aptos" panose="020B0004020202020204" pitchFamily="34" charset="0"/>
                <a:cs typeface="Arial" panose="020B0604020202020204" pitchFamily="34" charset="0"/>
              </a:rPr>
              <a:t>What if you application got an out of box AI, collaboration storage and IT ready platform?</a:t>
            </a:r>
          </a:p>
        </p:txBody>
      </p:sp>
      <p:sp>
        <p:nvSpPr>
          <p:cNvPr id="4" name="Header Placeholder 3">
            <a:extLst>
              <a:ext uri="{FF2B5EF4-FFF2-40B4-BE49-F238E27FC236}">
                <a16:creationId xmlns:a16="http://schemas.microsoft.com/office/drawing/2014/main" id="{A203B324-24CE-0006-FA36-EDE4BB04A64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692F81BE-97A1-57F2-8867-6ADA049E15FD}"/>
              </a:ext>
            </a:extLst>
          </p:cNvPr>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594669F-2F6A-36CE-0FDD-FAF2A56DD27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5/16/25 6:40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CB3D7258-42BA-D928-3DAB-C39F8FA18D9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3626236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4C5B-2FA0-60A0-C68A-C17BAF80A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3480F-339C-0F63-9B48-4D2EEE60F0F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E908C98-5962-11FA-C1F8-14A94A9E2C5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That’s where SPE comes in. </a:t>
            </a:r>
            <a:br>
              <a:rPr lang="en-US"/>
            </a:br>
            <a:r>
              <a:rPr lang="en-US"/>
              <a:t>Brings 3 Cs necessary for AI solutions. </a:t>
            </a:r>
            <a:br>
              <a:rPr lang="en-US"/>
            </a:br>
            <a:r>
              <a:rPr lang="en-US"/>
              <a:t>It’s like giving your app a private Microsoft 365 brain — memory, intelligence, and trust included.</a:t>
            </a:r>
          </a:p>
        </p:txBody>
      </p:sp>
      <p:sp>
        <p:nvSpPr>
          <p:cNvPr id="4" name="Slide Number Placeholder 3">
            <a:extLst>
              <a:ext uri="{FF2B5EF4-FFF2-40B4-BE49-F238E27FC236}">
                <a16:creationId xmlns:a16="http://schemas.microsoft.com/office/drawing/2014/main" id="{0241E53A-CF89-004F-90FA-9163BEC47611}"/>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772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154B1-6B6A-E7FC-6A0B-8D9DC910D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4B6B4-F4D1-BE75-56D4-3EC738089E5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D1BE9AD-6A8E-CBBF-4200-BC094CFF10A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That’s where SPE comes in. </a:t>
            </a:r>
            <a:br>
              <a:rPr lang="en-US"/>
            </a:br>
            <a:r>
              <a:rPr lang="en-US"/>
              <a:t>Brings 3 Cs necessary for AI solutions. </a:t>
            </a:r>
            <a:br>
              <a:rPr lang="en-US"/>
            </a:br>
            <a:r>
              <a:rPr lang="en-US"/>
              <a:t>It’s like giving your app a private Microsoft 365 brain — memory, intelligence, and trust included.</a:t>
            </a:r>
          </a:p>
        </p:txBody>
      </p:sp>
      <p:sp>
        <p:nvSpPr>
          <p:cNvPr id="4" name="Slide Number Placeholder 3">
            <a:extLst>
              <a:ext uri="{FF2B5EF4-FFF2-40B4-BE49-F238E27FC236}">
                <a16:creationId xmlns:a16="http://schemas.microsoft.com/office/drawing/2014/main" id="{09C544CB-66C5-BA38-ED53-05B3FA70F057}"/>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436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that’s the promise. </a:t>
            </a:r>
          </a:p>
          <a:p>
            <a:r>
              <a:rPr lang="en-US"/>
              <a:t>But what exactly </a:t>
            </a:r>
            <a:r>
              <a:rPr lang="en-US" i="1"/>
              <a:t>is</a:t>
            </a:r>
            <a:r>
              <a:rPr lang="en-US"/>
              <a:t> SharePoint Embedded?</a:t>
            </a:r>
            <a:br>
              <a:rPr lang="en-US"/>
            </a:br>
            <a:r>
              <a:rPr lang="en-US"/>
              <a:t>Let’s zoom in and look at how it works under the hood — and how it fits naturally into your app architecture.</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944700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the core, a place to store files and documents. </a:t>
            </a:r>
          </a:p>
          <a:p>
            <a:pPr rtl="0" fontAlgn="base"/>
            <a:r>
              <a:rPr lang="en-US" sz="1200" b="0" i="0" kern="1200">
                <a:solidFill>
                  <a:schemeClr val="tx1"/>
                </a:solidFill>
                <a:effectLst/>
                <a:latin typeface="+mn-lt"/>
                <a:ea typeface="+mn-ea"/>
                <a:cs typeface="+mn-cs"/>
              </a:rPr>
              <a:t>For your Lob apps or ISV scenarios</a:t>
            </a:r>
          </a:p>
          <a:p>
            <a:pPr rtl="0" fontAlgn="base"/>
            <a:r>
              <a:rPr lang="en-US" sz="1200" b="0" i="0" kern="1200">
                <a:solidFill>
                  <a:schemeClr val="tx1"/>
                </a:solidFill>
                <a:effectLst/>
                <a:latin typeface="+mn-lt"/>
                <a:ea typeface="+mn-ea"/>
                <a:cs typeface="+mn-cs"/>
              </a:rPr>
              <a:t>Accessible via APIs</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basic building block =  high value container </a:t>
            </a:r>
          </a:p>
          <a:p>
            <a:pPr rtl="0" fontAlgn="base"/>
            <a:r>
              <a:rPr lang="en-US" sz="1200" b="0" i="0" kern="1200">
                <a:solidFill>
                  <a:schemeClr val="tx1"/>
                </a:solidFill>
                <a:effectLst/>
                <a:latin typeface="+mn-lt"/>
                <a:ea typeface="+mn-ea"/>
                <a:cs typeface="+mn-cs"/>
              </a:rPr>
              <a:t>- offers copilot, collaboration and compliance to your documents.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Each container – own permission model - your application can organize its information architecture around these containers.  </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Depending on your application, you can have one, 100 or millions of containers.  </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SPE is a headless SharePoint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which means there’s no UX. Your application needs to expose UI to manage this the content through Graph APIs. </a:t>
            </a:r>
          </a:p>
          <a:p>
            <a:endParaRPr lang="en-US"/>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17</a:t>
            </a:fld>
            <a:endParaRPr lang="en-US"/>
          </a:p>
        </p:txBody>
      </p:sp>
    </p:spTree>
    <p:extLst>
      <p:ext uri="{BB962C8B-B14F-4D97-AF65-F5344CB8AC3E}">
        <p14:creationId xmlns:p14="http://schemas.microsoft.com/office/powerpoint/2010/main" val="1452252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Example - build an HR app for your internal employees. </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1. create an Entra application, let’s call it Contoso HR, within your tenant.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2. create a container type and register with the HR app. Apps signature that gets stamped on all the containers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And then, you will provision containers to host the documents for the app.</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Designate a container for each job requisition, with folders for each applicant storing the resume, cover letters, employment history etc. Only the hiring committee will have access to this container.</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Manager will have another container with job offers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You are the provider and the consumer for this application. </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Let’s take another example where that’s not the case. </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You are an ISV called Contoso Audit.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Create an Entra app with your ISV tenant. Once you ready to deploy, your consuming tenants will need to register this application with their tenant. You define the application but the content stays within your customer, say </a:t>
            </a:r>
            <a:r>
              <a:rPr lang="en-US" sz="1200" b="0" i="0" kern="1200" err="1">
                <a:solidFill>
                  <a:schemeClr val="tx1"/>
                </a:solidFill>
                <a:effectLst/>
                <a:latin typeface="+mn-lt"/>
                <a:ea typeface="+mn-ea"/>
                <a:cs typeface="+mn-cs"/>
              </a:rPr>
              <a:t>Fabrikam’s</a:t>
            </a:r>
            <a:r>
              <a:rPr lang="en-US" sz="1200" b="0" i="0" kern="1200">
                <a:solidFill>
                  <a:schemeClr val="tx1"/>
                </a:solidFill>
                <a:effectLst/>
                <a:latin typeface="+mn-lt"/>
                <a:ea typeface="+mn-ea"/>
                <a:cs typeface="+mn-cs"/>
              </a:rPr>
              <a:t> tenant boundary. </a:t>
            </a:r>
            <a:endParaRPr lang="en-US"/>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18</a:t>
            </a:fld>
            <a:endParaRPr lang="en-US"/>
          </a:p>
        </p:txBody>
      </p:sp>
    </p:spTree>
    <p:extLst>
      <p:ext uri="{BB962C8B-B14F-4D97-AF65-F5344CB8AC3E}">
        <p14:creationId xmlns:p14="http://schemas.microsoft.com/office/powerpoint/2010/main" val="2439265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03B93-849C-C84C-32EC-E5307F5CA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6EBE5-20CB-59EC-9C19-CF7FCA48636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0C43B1-4C68-6DE8-A647-20695B867733}"/>
              </a:ext>
            </a:extLst>
          </p:cNvPr>
          <p:cNvSpPr>
            <a:spLocks noGrp="1"/>
          </p:cNvSpPr>
          <p:nvPr>
            <p:ph type="body" idx="1"/>
          </p:nvPr>
        </p:nvSpPr>
        <p:spPr/>
        <p:txBody>
          <a:bodyPr/>
          <a:lstStyle/>
          <a:p>
            <a:r>
              <a:rPr lang="en-US" sz="1800" b="0" i="0" kern="1200">
                <a:solidFill>
                  <a:schemeClr val="tx1"/>
                </a:solidFill>
                <a:effectLst/>
                <a:latin typeface="+mn-lt"/>
                <a:ea typeface="+mn-ea"/>
                <a:cs typeface="+mn-cs"/>
              </a:rPr>
              <a:t>The best part is these containers reside with your Microsoft tenant and 100% native to the Copilot system.  </a:t>
            </a:r>
          </a:p>
          <a:p>
            <a:r>
              <a:rPr lang="en-US" sz="1800"/>
              <a:t>Under the hood: the intelligence of Copilot meets the structure of SharePoint — tuned for your app.</a:t>
            </a:r>
            <a:endParaRPr lang="en-US" sz="1800">
              <a:cs typeface="Segoe Sans Display"/>
            </a:endParaRPr>
          </a:p>
        </p:txBody>
      </p:sp>
      <p:sp>
        <p:nvSpPr>
          <p:cNvPr id="4" name="Slide Number Placeholder 3">
            <a:extLst>
              <a:ext uri="{FF2B5EF4-FFF2-40B4-BE49-F238E27FC236}">
                <a16:creationId xmlns:a16="http://schemas.microsoft.com/office/drawing/2014/main" id="{E6ACBA7C-4F2E-80D4-18BA-83C138B995F0}"/>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28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a:t>[Marc]</a:t>
            </a:r>
          </a:p>
          <a:p>
            <a:pPr marL="228600" lvl="0" indent="-228600">
              <a:buAutoNum type="arabicPeriod"/>
            </a:pPr>
            <a:r>
              <a:rPr lang="en-US"/>
              <a:t>Intros</a:t>
            </a:r>
          </a:p>
          <a:p>
            <a:pPr marL="228600" lvl="0" indent="-228600">
              <a:buAutoNum type="arabicPeriod"/>
            </a:pPr>
            <a:r>
              <a:rPr lang="en-US"/>
              <a:t>Let’s do a show of hands – build AI app? Built SPE apps?</a:t>
            </a:r>
          </a:p>
        </p:txBody>
      </p:sp>
      <p:sp>
        <p:nvSpPr>
          <p:cNvPr id="4" name="Slide Number Placeholder 3"/>
          <p:cNvSpPr>
            <a:spLocks noGrp="1"/>
          </p:cNvSpPr>
          <p:nvPr>
            <p:ph type="sldNum" sz="quarter" idx="5"/>
          </p:nvPr>
        </p:nvSpPr>
        <p:spPr/>
        <p:txBody>
          <a:bodyPr/>
          <a:lstStyle/>
          <a:p>
            <a:fld id="{F7C39E19-974F-4B90-B9A5-596933717C14}" type="slidenum">
              <a:rPr lang="en-US" smtClean="0"/>
              <a:t>2</a:t>
            </a:fld>
            <a:endParaRPr lang="en-US"/>
          </a:p>
        </p:txBody>
      </p:sp>
    </p:spTree>
    <p:extLst>
      <p:ext uri="{BB962C8B-B14F-4D97-AF65-F5344CB8AC3E}">
        <p14:creationId xmlns:p14="http://schemas.microsoft.com/office/powerpoint/2010/main" val="3987658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20843-F344-41CA-94F3-3A3F54076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04CF1-6284-480C-8E86-19D252B6615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2D422E8-0738-E586-7E16-1F1D583BC50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You get the full Copilot stack in your app. </a:t>
            </a:r>
          </a:p>
        </p:txBody>
      </p:sp>
      <p:sp>
        <p:nvSpPr>
          <p:cNvPr id="4" name="Slide Number Placeholder 3">
            <a:extLst>
              <a:ext uri="{FF2B5EF4-FFF2-40B4-BE49-F238E27FC236}">
                <a16:creationId xmlns:a16="http://schemas.microsoft.com/office/drawing/2014/main" id="{9DCBB85D-3633-4D22-B717-E5D5550C4ABD}"/>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4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2727D-211C-6927-F9C5-5E783B2C47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62ACE-B3E4-540B-8916-27301DAE0C1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84C18FD-ECC9-A570-1AF3-29A9481EEC77}"/>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SPE is a headless SP. And I mean it. </a:t>
            </a:r>
            <a:br>
              <a:rPr lang="en-US"/>
            </a:br>
            <a:br>
              <a:rPr lang="en-US"/>
            </a:br>
            <a:r>
              <a:rPr lang="en-US"/>
              <a:t>With SPE, you application get a built-in Office support for the documents so your users can start collaborating with their team like they would on OneDrive and </a:t>
            </a:r>
            <a:r>
              <a:rPr lang="en-US" err="1"/>
              <a:t>sharepoint</a:t>
            </a:r>
            <a:r>
              <a:rPr lang="en-US"/>
              <a:t>. You also get the the sharing, versioning and many other collaboration features you would expect in SharePoint.</a:t>
            </a:r>
          </a:p>
        </p:txBody>
      </p:sp>
      <p:sp>
        <p:nvSpPr>
          <p:cNvPr id="4" name="Slide Number Placeholder 3">
            <a:extLst>
              <a:ext uri="{FF2B5EF4-FFF2-40B4-BE49-F238E27FC236}">
                <a16:creationId xmlns:a16="http://schemas.microsoft.com/office/drawing/2014/main" id="{BFF6C451-FFA6-A565-E883-2A24C889A377}"/>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8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8EE45-83FF-CACB-8CA9-A3C22F959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44954-B16F-A47B-8BFF-DF22301DC5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64BA8F-208B-5791-53E4-F27929CEFA5A}"/>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And finally, as part of the Microsoft 365 tenancy, you get the enterprise features like Entra-enabled auth,</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a:t>Purview capabilities like Auditing, eDiscovery, information protection with sensitivity labels and DLP policies. </a:t>
            </a:r>
            <a:br>
              <a:rPr lang="en-US"/>
            </a:br>
            <a:br>
              <a:rPr lang="en-US"/>
            </a:br>
            <a:r>
              <a:rPr lang="en-US"/>
              <a:t>You also get the full business continuity promise and the scale with features like multi-geo. </a:t>
            </a:r>
          </a:p>
        </p:txBody>
      </p:sp>
      <p:sp>
        <p:nvSpPr>
          <p:cNvPr id="4" name="Slide Number Placeholder 3">
            <a:extLst>
              <a:ext uri="{FF2B5EF4-FFF2-40B4-BE49-F238E27FC236}">
                <a16:creationId xmlns:a16="http://schemas.microsoft.com/office/drawing/2014/main" id="{6710D074-3C64-FB96-9AEC-09958A0EB812}"/>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035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A7C9C-D46E-DD11-3D29-172488A7C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982DB-6286-AD52-2AD8-6F2D9A6D9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B3FF1-5AC9-5BD8-86E9-8A4B32CFBE59}"/>
              </a:ext>
            </a:extLst>
          </p:cNvPr>
          <p:cNvSpPr>
            <a:spLocks noGrp="1"/>
          </p:cNvSpPr>
          <p:nvPr>
            <p:ph type="body" idx="1"/>
          </p:nvPr>
        </p:nvSpPr>
        <p:spPr/>
        <p:txBody>
          <a:bodyPr/>
          <a:lstStyle/>
          <a:p>
            <a:r>
              <a:rPr lang="en-US"/>
              <a:t>Reason why SPE is the default AI platform for Microsoft apps. </a:t>
            </a:r>
            <a:br>
              <a:rPr lang="en-US"/>
            </a:br>
            <a:r>
              <a:rPr lang="en-US"/>
              <a:t>Jeff showed this new home page during the keynote. </a:t>
            </a:r>
            <a:br>
              <a:rPr lang="en-US"/>
            </a:br>
            <a:r>
              <a:rPr lang="en-US"/>
              <a:t>Copilot centric. </a:t>
            </a:r>
            <a:br>
              <a:rPr lang="en-US"/>
            </a:br>
            <a:r>
              <a:rPr lang="en-US"/>
              <a:t>Excellent examples of AI native applications – Copilot pages, Copilot Notebook, designer…All built on SPE. </a:t>
            </a:r>
            <a:br>
              <a:rPr lang="en-US"/>
            </a:br>
            <a:endParaRPr lang="en-US"/>
          </a:p>
          <a:p>
            <a:r>
              <a:rPr lang="en-US"/>
              <a:t>SPE, they get to focus on the experience, instead of building an AI stack and a DMS.</a:t>
            </a:r>
          </a:p>
          <a:p>
            <a:r>
              <a:rPr lang="en-US"/>
              <a:t>There are several other apps that are getting b</a:t>
            </a:r>
          </a:p>
          <a:p>
            <a:endParaRPr lang="en-US"/>
          </a:p>
        </p:txBody>
      </p:sp>
      <p:sp>
        <p:nvSpPr>
          <p:cNvPr id="4" name="Slide Number Placeholder 3">
            <a:extLst>
              <a:ext uri="{FF2B5EF4-FFF2-40B4-BE49-F238E27FC236}">
                <a16:creationId xmlns:a16="http://schemas.microsoft.com/office/drawing/2014/main" id="{D56F0219-50B0-6509-62F7-4587FC28D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335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GA, we have numerous customers and ISVs building on SPE. </a:t>
            </a:r>
            <a:br>
              <a:rPr lang="en-US"/>
            </a:br>
            <a:r>
              <a:rPr lang="en-US"/>
              <a:t>The use cases include tax, legal, audit and other professional services. </a:t>
            </a:r>
            <a:br>
              <a:rPr lang="en-US"/>
            </a:br>
            <a:r>
              <a:rPr lang="en-US"/>
              <a:t>We have customers in finance, insurance, healthcare and most other sectors building AI forward applications</a:t>
            </a:r>
          </a:p>
        </p:txBody>
      </p:sp>
      <p:sp>
        <p:nvSpPr>
          <p:cNvPr id="4" name="Slide Number Placeholder 3"/>
          <p:cNvSpPr>
            <a:spLocks noGrp="1"/>
          </p:cNvSpPr>
          <p:nvPr>
            <p:ph type="sldNum" sz="quarter" idx="5"/>
          </p:nvPr>
        </p:nvSpPr>
        <p:spPr/>
        <p:txBody>
          <a:bodyPr/>
          <a:lstStyle/>
          <a:p>
            <a:fld id="{0C6BDD2E-C11B-49E0-B227-C3497EB5E15D}" type="slidenum">
              <a:rPr lang="en-US" smtClean="0"/>
              <a:t>24</a:t>
            </a:fld>
            <a:endParaRPr lang="en-US"/>
          </a:p>
        </p:txBody>
      </p:sp>
    </p:spTree>
    <p:extLst>
      <p:ext uri="{BB962C8B-B14F-4D97-AF65-F5344CB8AC3E}">
        <p14:creationId xmlns:p14="http://schemas.microsoft.com/office/powerpoint/2010/main" val="3323055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D85AA-F36C-8FE4-A61E-E0B2704D9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2278F-2A00-079B-B83F-E50864023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085D3-77F4-9204-235C-E57868F5318B}"/>
              </a:ext>
            </a:extLst>
          </p:cNvPr>
          <p:cNvSpPr>
            <a:spLocks noGrp="1"/>
          </p:cNvSpPr>
          <p:nvPr>
            <p:ph type="body" idx="1"/>
          </p:nvPr>
        </p:nvSpPr>
        <p:spPr/>
        <p:txBody>
          <a:bodyPr/>
          <a:lstStyle/>
          <a:p>
            <a:pPr marL="0" marR="0" lvl="0" indent="0">
              <a:buFont typeface="Symbol" panose="05050102010706020507" pitchFamily="18" charset="2"/>
              <a:buNone/>
            </a:pPr>
            <a:r>
              <a:rPr lang="en-US" sz="1800">
                <a:effectLst/>
                <a:latin typeface="Calibri" panose="020F0502020204030204" pitchFamily="34" charset="0"/>
                <a:ea typeface="Calibri" panose="020F0502020204030204" pitchFamily="34" charset="0"/>
                <a:cs typeface="Arial" panose="020B0604020202020204" pitchFamily="34" charset="0"/>
              </a:rPr>
              <a:t>To enable AI from the get-go, we offer 2 types of agents. </a:t>
            </a:r>
          </a:p>
        </p:txBody>
      </p:sp>
      <p:sp>
        <p:nvSpPr>
          <p:cNvPr id="4" name="Slide Number Placeholder 3">
            <a:extLst>
              <a:ext uri="{FF2B5EF4-FFF2-40B4-BE49-F238E27FC236}">
                <a16:creationId xmlns:a16="http://schemas.microsoft.com/office/drawing/2014/main" id="{2F8A2250-31CF-A9B0-BFEA-5D6940151BE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DDEF3B8-F85A-DA41-9C4D-4AE72943AB2B}"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4270439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5F183-01B9-A571-B2E1-E277B6DF7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70BE8-C71E-3C3F-8F99-8B5D3ED7D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E5D74-F486-189B-0835-C1BCD696E8F9}"/>
              </a:ext>
            </a:extLst>
          </p:cNvPr>
          <p:cNvSpPr>
            <a:spLocks noGrp="1"/>
          </p:cNvSpPr>
          <p:nvPr>
            <p:ph type="body" idx="1"/>
          </p:nvPr>
        </p:nvSpPr>
        <p:spPr/>
        <p:txBody>
          <a:bodyPr/>
          <a:lstStyle/>
          <a:p>
            <a:r>
              <a:rPr lang="en-US"/>
              <a:t>Alright, let’s get into the details of what these two agents can do and how you can build them. </a:t>
            </a:r>
          </a:p>
        </p:txBody>
      </p:sp>
      <p:sp>
        <p:nvSpPr>
          <p:cNvPr id="4" name="Slide Number Placeholder 3">
            <a:extLst>
              <a:ext uri="{FF2B5EF4-FFF2-40B4-BE49-F238E27FC236}">
                <a16:creationId xmlns:a16="http://schemas.microsoft.com/office/drawing/2014/main" id="{1C7FDA8B-5F96-AE17-FF25-E28C221A82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690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3E3D9-1732-155F-6F3F-92BB245DE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8611F-62A4-C922-4F81-7E4CC9C3D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03B8B0-134D-2544-EA34-4A7D86FF985B}"/>
              </a:ext>
            </a:extLst>
          </p:cNvPr>
          <p:cNvSpPr>
            <a:spLocks noGrp="1"/>
          </p:cNvSpPr>
          <p:nvPr>
            <p:ph type="body" idx="1"/>
          </p:nvPr>
        </p:nvSpPr>
        <p:spPr/>
        <p:txBody>
          <a:bodyPr/>
          <a:lstStyle/>
          <a:p>
            <a:br>
              <a:rPr lang="en-US"/>
            </a:br>
            <a:r>
              <a:rPr lang="en-US"/>
              <a:t>Yogesh gave you a great overview of SharePoint Embedded, how it’s built for AI, and some of the use cases we’ve seen working with customers over the past couple of years. </a:t>
            </a:r>
          </a:p>
          <a:p>
            <a:endParaRPr lang="en-US"/>
          </a:p>
          <a:p>
            <a:r>
              <a:rPr lang="en-US"/>
              <a:t>I want to take one of those – the corporate Audit use case, and do a deeper dive into how you can leverage SharePoint Embedded and agents within it. </a:t>
            </a:r>
          </a:p>
          <a:p>
            <a:endParaRPr lang="en-US"/>
          </a:p>
          <a:p>
            <a:r>
              <a:rPr lang="en-US"/>
              <a:t>Imagine we’re building an app called Contoso Audit that enables auditors to work with external organizations to complete audit activities. We need a secure and compliant place where we can collaborate on documents that honors the policies of the host organization. Policies like data residency, sensitivity labels, </a:t>
            </a:r>
            <a:r>
              <a:rPr lang="en-US" err="1"/>
              <a:t>eDiscoverability</a:t>
            </a:r>
            <a:r>
              <a:rPr lang="en-US"/>
              <a:t>, auditability and more. </a:t>
            </a:r>
          </a:p>
          <a:p>
            <a:endParaRPr lang="en-US"/>
          </a:p>
          <a:p>
            <a:r>
              <a:rPr lang="en-US"/>
              <a:t>SharePoint Embedded is a great choice for this use case. Each Audit is a file storage container that resides within the host organization’s tenant, ensuring their compliance obligations are met. And, the SharePoint Embedded platform comes with collaboration built-in, something our auditors will need as they collaborate on documents across organizations. </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it’s not just about those collaboration and compliance fundamentals – in the age of AI, we need a way to unlock the knowledge in those documents and empower our auditors with modern AI capabilities so they can get their work done faster. </a:t>
            </a:r>
          </a:p>
          <a:p>
            <a:endParaRPr lang="en-US"/>
          </a:p>
        </p:txBody>
      </p:sp>
      <p:sp>
        <p:nvSpPr>
          <p:cNvPr id="4" name="Header Placeholder 3">
            <a:extLst>
              <a:ext uri="{FF2B5EF4-FFF2-40B4-BE49-F238E27FC236}">
                <a16:creationId xmlns:a16="http://schemas.microsoft.com/office/drawing/2014/main" id="{C9A9610F-C425-9E31-A306-001C2E76986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91EC617-0FC0-D4AB-FB4C-20EE3F880D7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FCD6E1E-A641-7787-2B82-E65CEA36CA40}"/>
              </a:ext>
            </a:extLst>
          </p:cNvPr>
          <p:cNvSpPr>
            <a:spLocks noGrp="1"/>
          </p:cNvSpPr>
          <p:nvPr>
            <p:ph type="dt" idx="1"/>
          </p:nvPr>
        </p:nvSpPr>
        <p:spPr/>
        <p:txBody>
          <a:bodyPr/>
          <a:lstStyle/>
          <a:p>
            <a:fld id="{386CE63F-9E7F-4C04-9D0D-FCA25A8E9E86}" type="datetime8">
              <a:rPr lang="en-US" smtClean="0"/>
              <a:t>5/16/25 6:40 AM</a:t>
            </a:fld>
            <a:endParaRPr lang="en-US"/>
          </a:p>
        </p:txBody>
      </p:sp>
      <p:sp>
        <p:nvSpPr>
          <p:cNvPr id="7" name="Slide Number Placeholder 6">
            <a:extLst>
              <a:ext uri="{FF2B5EF4-FFF2-40B4-BE49-F238E27FC236}">
                <a16:creationId xmlns:a16="http://schemas.microsoft.com/office/drawing/2014/main" id="{A0F0638F-94F1-5880-F2DC-077ACEFE0273}"/>
              </a:ext>
            </a:extLst>
          </p:cNvPr>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773834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SharePoint Embedded Agent is a drop-in, customizable UI control that can bring modern agent capabilities into the Contoso Audit web application. Auditors can use the agent within the app experience, leveraging the power of Copilot, with contextual grounding on the specific data relevant to an audit case in a secure and compliant way. </a:t>
            </a:r>
          </a:p>
          <a:p>
            <a:endParaRPr lang="en-US"/>
          </a:p>
          <a:p>
            <a:r>
              <a:rPr lang="en-US"/>
              <a:t>From the perspective of a developer – delivering this experience is easy. Add the ready-made SharePoint Embedded Agent UI control to your page, and you’re done. Not only is the user experience done for you, but the backend orchestration is automatically provided by the Copilot platform. </a:t>
            </a:r>
          </a:p>
          <a:p>
            <a:endParaRPr lang="en-US"/>
          </a:p>
          <a:p>
            <a:r>
              <a:rPr lang="en-US"/>
              <a:t>The SharePoint Embedded agent can be customized in a few ways:</a:t>
            </a:r>
          </a:p>
          <a:p>
            <a:pPr marL="171450" indent="-171450">
              <a:buFont typeface="Arial" panose="020B0604020202020204" pitchFamily="34" charset="0"/>
              <a:buChar char="•"/>
            </a:pPr>
            <a:r>
              <a:rPr lang="en-US"/>
              <a:t>Theme that controls it’s look and feel</a:t>
            </a:r>
          </a:p>
          <a:p>
            <a:pPr marL="171450" indent="-171450">
              <a:buFont typeface="Arial" panose="020B0604020202020204" pitchFamily="34" charset="0"/>
              <a:buChar char="•"/>
            </a:pPr>
            <a:r>
              <a:rPr lang="en-US"/>
              <a:t>Instruction that determines the agent’s personality, how it behaves, and the things it can do</a:t>
            </a:r>
          </a:p>
          <a:p>
            <a:pPr marL="171450" indent="-171450">
              <a:buFont typeface="Arial" panose="020B0604020202020204" pitchFamily="34" charset="0"/>
              <a:buChar char="•"/>
            </a:pPr>
            <a:r>
              <a:rPr lang="en-US"/>
              <a:t>Data sources that determine what knowledge it has access to</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buFont typeface="Arial" panose="020B0604020202020204" pitchFamily="34" charset="0"/>
              <a:buNone/>
            </a:pPr>
            <a:r>
              <a:rPr lang="en-US"/>
              <a:t>You can have as many of these agents as you want in your app experience – you can have a different agent experience for different users or pages. </a:t>
            </a:r>
          </a:p>
          <a:p>
            <a:endParaRPr lang="en-US"/>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28</a:t>
            </a:fld>
            <a:endParaRPr lang="en-US"/>
          </a:p>
        </p:txBody>
      </p:sp>
    </p:spTree>
    <p:extLst>
      <p:ext uri="{BB962C8B-B14F-4D97-AF65-F5344CB8AC3E}">
        <p14:creationId xmlns:p14="http://schemas.microsoft.com/office/powerpoint/2010/main" val="4281334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DF742-25ED-FF5A-3E0A-76B7A7B03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A8B0F-4733-1C0D-C477-C0737C6B1F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B8019E-7CC5-1CC7-1B08-7EFB5D4A7271}"/>
              </a:ext>
            </a:extLst>
          </p:cNvPr>
          <p:cNvSpPr>
            <a:spLocks noGrp="1"/>
          </p:cNvSpPr>
          <p:nvPr>
            <p:ph type="body" idx="1"/>
          </p:nvPr>
        </p:nvSpPr>
        <p:spPr/>
        <p:txBody>
          <a:bodyPr/>
          <a:lstStyle/>
          <a:p>
            <a:br>
              <a:rPr lang="en-US"/>
            </a:br>
            <a:r>
              <a:rPr lang="en-US"/>
              <a:t>Now, you might also want to be able to deliver an Agent experience for your app into Microsoft Teams and Copilot experiences. This brings us to the second type of agent, M365 agents. </a:t>
            </a:r>
          </a:p>
          <a:p>
            <a:endParaRPr lang="en-US"/>
          </a:p>
          <a:p>
            <a:r>
              <a:rPr lang="en-US"/>
              <a:t>Again, you can build M365 agents that reference your app’s SharePoint Embedded knowledge. For the Contoso Audit use case, we want to provide an agent experience that let’s auditors and other users chat with the data in their active audits to help simplify and speed up their tasks – and we want them to be able to do that where they are already working, in Microsoft Teams. </a:t>
            </a:r>
          </a:p>
        </p:txBody>
      </p:sp>
      <p:sp>
        <p:nvSpPr>
          <p:cNvPr id="4" name="Slide Number Placeholder 3">
            <a:extLst>
              <a:ext uri="{FF2B5EF4-FFF2-40B4-BE49-F238E27FC236}">
                <a16:creationId xmlns:a16="http://schemas.microsoft.com/office/drawing/2014/main" id="{5FB52DAC-0A0B-CC9A-8D8D-0E77BA3AF58E}"/>
              </a:ext>
            </a:extLst>
          </p:cNvPr>
          <p:cNvSpPr>
            <a:spLocks noGrp="1"/>
          </p:cNvSpPr>
          <p:nvPr>
            <p:ph type="sldNum" sz="quarter" idx="5"/>
          </p:nvPr>
        </p:nvSpPr>
        <p:spPr/>
        <p:txBody>
          <a:bodyPr/>
          <a:lstStyle/>
          <a:p>
            <a:fld id="{F7C39E19-974F-4B90-B9A5-596933717C14}" type="slidenum">
              <a:rPr lang="en-US" smtClean="0"/>
              <a:t>29</a:t>
            </a:fld>
            <a:endParaRPr lang="en-US"/>
          </a:p>
        </p:txBody>
      </p:sp>
    </p:spTree>
    <p:extLst>
      <p:ext uri="{BB962C8B-B14F-4D97-AF65-F5344CB8AC3E}">
        <p14:creationId xmlns:p14="http://schemas.microsoft.com/office/powerpoint/2010/main" val="99019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a:t>
            </a:r>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688268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AB365-BE81-4A7D-4894-F29A81E70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BB589-F7AF-09BD-2297-69B498D0F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3A70D-2A67-7C0F-6188-A0D4C9D5B71A}"/>
              </a:ext>
            </a:extLst>
          </p:cNvPr>
          <p:cNvSpPr>
            <a:spLocks noGrp="1"/>
          </p:cNvSpPr>
          <p:nvPr>
            <p:ph type="body" idx="1"/>
          </p:nvPr>
        </p:nvSpPr>
        <p:spPr/>
        <p:txBody>
          <a:bodyPr/>
          <a:lstStyle/>
          <a:p>
            <a:r>
              <a:rPr lang="en-US"/>
              <a:t>Script</a:t>
            </a:r>
          </a:p>
          <a:p>
            <a:pPr marL="228600" indent="-228600">
              <a:buAutoNum type="arabicPeriod"/>
            </a:pPr>
            <a:r>
              <a:rPr lang="en-US"/>
              <a:t>Show both apps working. Show collab</a:t>
            </a:r>
          </a:p>
          <a:p>
            <a:pPr marL="228600" indent="-228600">
              <a:buAutoNum type="arabicPeriod"/>
            </a:pPr>
            <a:r>
              <a:rPr lang="en-US"/>
              <a:t>Show them how I made these (share how to do it), kick a new one off, show that for 30s then leave</a:t>
            </a:r>
          </a:p>
        </p:txBody>
      </p:sp>
      <p:sp>
        <p:nvSpPr>
          <p:cNvPr id="4" name="Slide Number Placeholder 3">
            <a:extLst>
              <a:ext uri="{FF2B5EF4-FFF2-40B4-BE49-F238E27FC236}">
                <a16:creationId xmlns:a16="http://schemas.microsoft.com/office/drawing/2014/main" id="{1EB428D6-0362-A5D9-E9D6-3E030D0C2BB6}"/>
              </a:ext>
            </a:extLst>
          </p:cNvPr>
          <p:cNvSpPr>
            <a:spLocks noGrp="1"/>
          </p:cNvSpPr>
          <p:nvPr>
            <p:ph type="sldNum" sz="quarter" idx="5"/>
          </p:nvPr>
        </p:nvSpPr>
        <p:spPr/>
        <p:txBody>
          <a:bodyPr/>
          <a:lstStyle/>
          <a:p>
            <a:fld id="{F7C39E19-974F-4B90-B9A5-596933717C14}" type="slidenum">
              <a:rPr lang="en-US" smtClean="0"/>
              <a:t>30</a:t>
            </a:fld>
            <a:endParaRPr lang="en-US"/>
          </a:p>
        </p:txBody>
      </p:sp>
    </p:spTree>
    <p:extLst>
      <p:ext uri="{BB962C8B-B14F-4D97-AF65-F5344CB8AC3E}">
        <p14:creationId xmlns:p14="http://schemas.microsoft.com/office/powerpoint/2010/main" val="1914431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a:t>
            </a:r>
          </a:p>
          <a:p>
            <a:pPr marL="228600" indent="-228600">
              <a:buAutoNum type="arabicPeriod"/>
            </a:pPr>
            <a:r>
              <a:rPr lang="en-US"/>
              <a:t>Show login screen of Audit App and login</a:t>
            </a:r>
          </a:p>
          <a:p>
            <a:pPr marL="228600" indent="-228600">
              <a:buAutoNum type="arabicPeriod"/>
            </a:pPr>
            <a:r>
              <a:rPr lang="en-US"/>
              <a:t>Open the AI assistant and discuss</a:t>
            </a:r>
          </a:p>
          <a:p>
            <a:pPr marL="228600" indent="-228600">
              <a:buAutoNum type="arabicPeriod"/>
            </a:pPr>
            <a:r>
              <a:rPr lang="en-US"/>
              <a:t>Before we start using it, I want to show you just how easy it is to add the SharePoint Embedded Agent to your page:</a:t>
            </a:r>
          </a:p>
          <a:p>
            <a:pPr marL="685800" lvl="1" indent="-228600">
              <a:buAutoNum type="arabicPeriod"/>
            </a:pPr>
            <a:r>
              <a:rPr lang="en-US"/>
              <a:t>Open </a:t>
            </a:r>
            <a:r>
              <a:rPr lang="en-US" err="1"/>
              <a:t>VSCode</a:t>
            </a:r>
            <a:r>
              <a:rPr lang="en-US"/>
              <a:t> and show the code that adds it</a:t>
            </a:r>
          </a:p>
          <a:p>
            <a:pPr marL="685800" lvl="1" indent="-228600">
              <a:buAutoNum type="arabicPeriod"/>
            </a:pPr>
            <a:r>
              <a:rPr lang="en-US"/>
              <a:t>Show the code that customizes it: </a:t>
            </a:r>
          </a:p>
          <a:p>
            <a:pPr marL="1143000" lvl="2" indent="-228600">
              <a:buAutoNum type="arabicPeriod"/>
            </a:pPr>
            <a:r>
              <a:rPr lang="en-US"/>
              <a:t>Theme, title, </a:t>
            </a:r>
            <a:r>
              <a:rPr lang="en-US" err="1"/>
              <a:t>etc</a:t>
            </a:r>
            <a:endParaRPr lang="en-US"/>
          </a:p>
          <a:p>
            <a:pPr marL="1143000" lvl="2" indent="-228600">
              <a:buAutoNum type="arabicPeriod"/>
            </a:pPr>
            <a:r>
              <a:rPr lang="en-US"/>
              <a:t>Instruction or ‘system prompt’</a:t>
            </a:r>
          </a:p>
          <a:p>
            <a:pPr marL="1143000" lvl="2" indent="-228600">
              <a:buAutoNum type="arabicPeriod"/>
            </a:pPr>
            <a:r>
              <a:rPr lang="en-US"/>
              <a:t>Conversatsion starters</a:t>
            </a:r>
          </a:p>
          <a:p>
            <a:pPr marL="1143000" lvl="2" indent="-228600">
              <a:buAutoNum type="arabicPeriod"/>
            </a:pPr>
            <a:r>
              <a:rPr lang="en-US"/>
              <a:t>Data sources -- </a:t>
            </a:r>
          </a:p>
          <a:p>
            <a:pPr marL="228600" indent="-228600">
              <a:buAutoNum type="arabicPeriod"/>
            </a:pPr>
            <a:r>
              <a:rPr lang="en-US"/>
              <a:t>Hit the “List and summarize recent documents” prompt and run it. </a:t>
            </a:r>
          </a:p>
          <a:p>
            <a:pPr marL="228600" indent="-228600">
              <a:buAutoNum type="arabicPeriod"/>
            </a:pPr>
            <a:r>
              <a:rPr lang="en-US"/>
              <a:t>Hit the “Make a table of marketing…” prompt and run it.</a:t>
            </a:r>
          </a:p>
          <a:p>
            <a:pPr marL="685800" lvl="1" indent="-228600">
              <a:buAutoNum type="arabicPeriod"/>
            </a:pPr>
            <a:r>
              <a:rPr lang="en-US"/>
              <a:t>Show inline citations</a:t>
            </a:r>
          </a:p>
          <a:p>
            <a:pPr marL="685800" lvl="1" indent="-228600">
              <a:buAutoNum type="arabicPeriod"/>
            </a:pPr>
            <a:r>
              <a:rPr lang="en-US"/>
              <a:t>Show references</a:t>
            </a:r>
          </a:p>
          <a:p>
            <a:pPr marL="685800" lvl="1" indent="-228600">
              <a:buAutoNum type="arabicPeriod"/>
            </a:pPr>
            <a:r>
              <a:rPr lang="en-US"/>
              <a:t>This content is automatically parsed, chunked, vectorized, and added to a security-trimmed semantic index. This control allows you to leverage Copilot orchestration for secure, responsible AI in your custom app. </a:t>
            </a:r>
          </a:p>
          <a:p>
            <a:pPr marL="228600" lvl="0" indent="-228600">
              <a:buAutoNum type="arabicPeriod"/>
            </a:pPr>
            <a:r>
              <a:rPr lang="en-US"/>
              <a:t>Open the citation for the 2024 year – Copilot was able to extract the information from multiple documents to make the table I asked for. </a:t>
            </a:r>
          </a:p>
          <a:p>
            <a:pPr marL="228600" lvl="0" indent="-228600">
              <a:buAutoNum type="arabicPeriod"/>
            </a:pPr>
            <a:r>
              <a:rPr lang="en-US"/>
              <a:t>I also want to point out that we are looking at this Office document with the collaboration experience that’s built into the SharePoint Embedded platform. Let’s look at collaboration in more detail: </a:t>
            </a:r>
          </a:p>
          <a:p>
            <a:pPr marL="228600" lvl="0" indent="-228600">
              <a:buAutoNum type="arabicPeriod"/>
            </a:pPr>
            <a:r>
              <a:rPr lang="en-US"/>
              <a:t>Go back to web app, close the AI Assistant, and open the Documents folder. </a:t>
            </a:r>
          </a:p>
          <a:p>
            <a:pPr marL="228600" lvl="0" indent="-228600">
              <a:buAutoNum type="arabicPeriod"/>
            </a:pPr>
            <a:r>
              <a:rPr lang="en-US"/>
              <a:t>“In here, we have some Office documents, a PDF, and a video”</a:t>
            </a:r>
          </a:p>
          <a:p>
            <a:pPr marL="228600" lvl="0" indent="-228600">
              <a:buAutoNum type="arabicPeriod"/>
            </a:pPr>
            <a:r>
              <a:rPr lang="en-US"/>
              <a:t>The built-in preview client supports hundreds of file types. I can open a full-fidelity viewing experience of the PDF, and I can stream video”</a:t>
            </a:r>
          </a:p>
          <a:p>
            <a:pPr marL="228600" lvl="0" indent="-228600">
              <a:buAutoNum type="arabicPeriod"/>
            </a:pPr>
            <a:r>
              <a:rPr lang="en-US" err="1"/>
              <a:t>Shift+click</a:t>
            </a:r>
            <a:r>
              <a:rPr lang="en-US"/>
              <a:t> PowerPoint doc – show full fidelity web experience, show “Editing” vs </a:t>
            </a:r>
            <a:r>
              <a:rPr lang="en-US" err="1"/>
              <a:t>readonly</a:t>
            </a:r>
            <a:r>
              <a:rPr lang="en-US"/>
              <a:t> and Desktop. Show Share and manage access. </a:t>
            </a:r>
          </a:p>
          <a:p>
            <a:pPr marL="228600" lvl="0" indent="-228600">
              <a:buAutoNum type="arabicPeriod"/>
            </a:pPr>
            <a:r>
              <a:rPr lang="en-US" err="1"/>
              <a:t>Shift+click</a:t>
            </a:r>
            <a:r>
              <a:rPr lang="en-US"/>
              <a:t> Excel doc – again, we support Excel</a:t>
            </a:r>
          </a:p>
          <a:p>
            <a:pPr marL="228600" lvl="0" indent="-228600">
              <a:buAutoNum type="arabicPeriod"/>
            </a:pPr>
            <a:r>
              <a:rPr lang="en-US" err="1"/>
              <a:t>Shift+click</a:t>
            </a:r>
            <a:r>
              <a:rPr lang="en-US"/>
              <a:t> Word doc. </a:t>
            </a:r>
          </a:p>
          <a:p>
            <a:pPr marL="685800" lvl="1" indent="-228600">
              <a:buAutoNum type="arabicPeriod"/>
            </a:pPr>
            <a:r>
              <a:rPr lang="en-US"/>
              <a:t>Show Copilot and say if your app users are licensed for Copilot, they automatically have their experience enhanced with Copilot capabilities in the Office clients. </a:t>
            </a:r>
          </a:p>
          <a:p>
            <a:pPr marL="685800" lvl="1" indent="-228600">
              <a:buAutoNum type="arabicPeriod"/>
            </a:pPr>
            <a:r>
              <a:rPr lang="en-US"/>
              <a:t>Show how Yogesh is in there and we are co-authoring on the file together</a:t>
            </a:r>
          </a:p>
          <a:p>
            <a:pPr marL="685800" lvl="1" indent="-228600">
              <a:buAutoNum type="arabicPeriod"/>
            </a:pPr>
            <a:r>
              <a:rPr lang="en-US"/>
              <a:t>Select some text, add a comment and at-mention Shyam. Do the share and notify</a:t>
            </a:r>
          </a:p>
          <a:p>
            <a:pPr marL="228600" lvl="0" indent="-228600">
              <a:buAutoNum type="arabicPeriod"/>
            </a:pPr>
            <a:r>
              <a:rPr lang="en-US"/>
              <a:t>Before I show you the second type of agent you can build with SharePoint Embedded, I want to share how we built this Contoso Audit app and agent you’ve been looking at – we actually vibe-coded it. </a:t>
            </a:r>
          </a:p>
          <a:p>
            <a:pPr marL="228600" lvl="0" indent="-228600">
              <a:buAutoNum type="arabicPeriod"/>
            </a:pPr>
            <a:r>
              <a:rPr lang="en-US"/>
              <a:t>If you haven’t been introduced to vibe-coding yet, it’s an AI system that lets you build working apps with words. There are a number of vibe coding apps out in the market today, GitHub Copilot, </a:t>
            </a:r>
            <a:r>
              <a:rPr lang="en-US" err="1"/>
              <a:t>Vercel</a:t>
            </a:r>
            <a:r>
              <a:rPr lang="en-US"/>
              <a:t>, Bolt, Loveable, and more. I’ve used Lovable to make the Contoso Audit app, but you can use whatever you like. </a:t>
            </a:r>
          </a:p>
          <a:p>
            <a:pPr marL="228600" lvl="0" indent="-228600">
              <a:buAutoNum type="arabicPeriod"/>
            </a:pPr>
            <a:r>
              <a:rPr lang="en-US"/>
              <a:t>Go to prompt library – we have published some prompts used to build the Contoso Audit app, go ahead and remix them and try them out to build your own apps! These are available at aka.ms/</a:t>
            </a:r>
            <a:r>
              <a:rPr lang="en-US" err="1"/>
              <a:t>spe</a:t>
            </a:r>
            <a:r>
              <a:rPr lang="en-US"/>
              <a:t>-prompts</a:t>
            </a:r>
          </a:p>
          <a:p>
            <a:pPr marL="228600" lvl="0" indent="-228600">
              <a:buAutoNum type="arabicPeriod"/>
            </a:pPr>
            <a:r>
              <a:rPr lang="en-US"/>
              <a:t>Let’s switch gears a bit and take a look at the second type of agent you can build on SharePoint Embedded – Declarative Agents that show up in Microsoft Teams and Copilot </a:t>
            </a:r>
          </a:p>
          <a:p>
            <a:pPr marL="228600" lvl="0" indent="-228600">
              <a:buAutoNum type="arabicPeriod"/>
            </a:pPr>
            <a:r>
              <a:rPr lang="en-US"/>
              <a:t>Show Teams in Browser with the Contoso Audit agent up</a:t>
            </a:r>
          </a:p>
          <a:p>
            <a:pPr marL="228600" lvl="0" indent="-228600">
              <a:buAutoNum type="arabicPeriod"/>
            </a:pPr>
            <a:r>
              <a:rPr lang="en-US"/>
              <a:t>Run the “Create a table of marketing …” prompt and discuss it’s results. The key thing here is that you can build the same agent behavior that grounds on your custom app’s data, and deliver that experience to your users in Copilot and right here in Teams. And with actions, you can actually extend your app’s functionality into Teams, providing users the ability to manage and take action on audit cases right from your agent. </a:t>
            </a:r>
          </a:p>
          <a:p>
            <a:pPr marL="228600" lvl="0" indent="-228600">
              <a:buAutoNum type="arabicPeriod"/>
            </a:pPr>
            <a:r>
              <a:rPr lang="en-US"/>
              <a:t>These agents are very easy to build in Microsoft Copilot Studio or Teams Toolkit. Lets take a look under the hood at the definition of this agent. </a:t>
            </a:r>
          </a:p>
          <a:p>
            <a:pPr marL="228600" lvl="0" indent="-228600">
              <a:buAutoNum type="arabicPeriod"/>
            </a:pPr>
            <a:r>
              <a:rPr lang="en-US"/>
              <a:t>Show Agent in </a:t>
            </a:r>
            <a:r>
              <a:rPr lang="en-US" err="1"/>
              <a:t>vscode</a:t>
            </a:r>
            <a:r>
              <a:rPr lang="en-US"/>
              <a:t> and discuss how it’s made and how it can reference SPE data</a:t>
            </a:r>
          </a:p>
          <a:p>
            <a:pPr marL="228600" lvl="0" indent="-228600">
              <a:buAutoNum type="arabicPeriod"/>
            </a:pPr>
            <a:endParaRPr lang="en-US"/>
          </a:p>
          <a:p>
            <a:pPr marL="685800" lvl="1"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31</a:t>
            </a:fld>
            <a:endParaRPr lang="en-US"/>
          </a:p>
        </p:txBody>
      </p:sp>
    </p:spTree>
    <p:extLst>
      <p:ext uri="{BB962C8B-B14F-4D97-AF65-F5344CB8AC3E}">
        <p14:creationId xmlns:p14="http://schemas.microsoft.com/office/powerpoint/2010/main" val="872584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2FD64-CC0D-5372-E6AF-04F81F5B0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3809A-CA48-3055-C530-6E28926B5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4870D-A1A8-3B34-68CD-86F521D7716E}"/>
              </a:ext>
            </a:extLst>
          </p:cNvPr>
          <p:cNvSpPr>
            <a:spLocks noGrp="1"/>
          </p:cNvSpPr>
          <p:nvPr>
            <p:ph type="body" idx="1"/>
          </p:nvPr>
        </p:nvSpPr>
        <p:spPr/>
        <p:txBody>
          <a:bodyPr/>
          <a:lstStyle/>
          <a:p>
            <a:pPr marL="0" marR="0">
              <a:lnSpc>
                <a:spcPct val="107000"/>
              </a:lnSpc>
              <a:spcBef>
                <a:spcPts val="0"/>
              </a:spcBef>
              <a:spcAft>
                <a:spcPts val="800"/>
              </a:spcAft>
            </a:pPr>
            <a:endParaRPr lang="en-US" sz="180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a:extLst>
              <a:ext uri="{FF2B5EF4-FFF2-40B4-BE49-F238E27FC236}">
                <a16:creationId xmlns:a16="http://schemas.microsoft.com/office/drawing/2014/main" id="{FD90798D-9DE8-4F50-BD97-9FB0500C29D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5" name="Footer Placeholder 4">
            <a:extLst>
              <a:ext uri="{FF2B5EF4-FFF2-40B4-BE49-F238E27FC236}">
                <a16:creationId xmlns:a16="http://schemas.microsoft.com/office/drawing/2014/main" id="{772385BA-34B2-2901-EC20-11C413702465}"/>
              </a:ext>
            </a:extLst>
          </p:cNvPr>
          <p:cNvSpPr>
            <a:spLocks noGrp="1"/>
          </p:cNvSpPr>
          <p:nvPr>
            <p:ph type="ftr" sz="quarter" idx="4"/>
          </p:nvPr>
        </p:nvSpPr>
        <p:spPr/>
        <p:txBody>
          <a:bodyPr/>
          <a:lstStyle/>
          <a:p>
            <a:pPr marL="566014" marR="0" lvl="0" indent="0" algn="l" defTabSz="90532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Text" pitchFamily="2" charset="0"/>
                <a:ea typeface="Segoe UI" pitchFamily="34" charset="0"/>
                <a:cs typeface="Segoe Sans Text"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DDB0927-1997-1130-BB15-6393625463D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5/16/25 6:40 AM</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
        <p:nvSpPr>
          <p:cNvPr id="7" name="Slide Number Placeholder 6">
            <a:extLst>
              <a:ext uri="{FF2B5EF4-FFF2-40B4-BE49-F238E27FC236}">
                <a16:creationId xmlns:a16="http://schemas.microsoft.com/office/drawing/2014/main" id="{D27E03AF-ED2C-61D4-7EA8-881C91CF243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Text"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Text" pitchFamily="2" charset="0"/>
              <a:ea typeface="+mn-ea"/>
              <a:cs typeface="+mn-cs"/>
            </a:endParaRPr>
          </a:p>
        </p:txBody>
      </p:sp>
    </p:spTree>
    <p:extLst>
      <p:ext uri="{BB962C8B-B14F-4D97-AF65-F5344CB8AC3E}">
        <p14:creationId xmlns:p14="http://schemas.microsoft.com/office/powerpoint/2010/main" val="1469364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33</a:t>
            </a:fld>
            <a:endParaRPr lang="en-US"/>
          </a:p>
        </p:txBody>
      </p:sp>
    </p:spTree>
    <p:extLst>
      <p:ext uri="{BB962C8B-B14F-4D97-AF65-F5344CB8AC3E}">
        <p14:creationId xmlns:p14="http://schemas.microsoft.com/office/powerpoint/2010/main" val="3095600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23F6D-5EF3-A0D6-1732-5FDE819BE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D9CEB-8C5B-8723-E343-15D5F32D9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C9EB1-C54F-CB29-3BA2-E227D17F795A}"/>
              </a:ext>
            </a:extLst>
          </p:cNvPr>
          <p:cNvSpPr>
            <a:spLocks noGrp="1"/>
          </p:cNvSpPr>
          <p:nvPr>
            <p:ph type="body" idx="1"/>
          </p:nvPr>
        </p:nvSpPr>
        <p:spPr/>
        <p:txBody>
          <a:bodyPr/>
          <a:lstStyle/>
          <a:p>
            <a:r>
              <a:rPr lang="en-US"/>
              <a:t>Script</a:t>
            </a:r>
          </a:p>
          <a:p>
            <a:pPr marL="228600" indent="-228600">
              <a:buAutoNum type="arabicPeriod"/>
            </a:pPr>
            <a:r>
              <a:rPr lang="en-US"/>
              <a:t>Read this slide</a:t>
            </a:r>
          </a:p>
          <a:p>
            <a:pPr marL="228600" indent="-228600">
              <a:buAutoNum type="arabicPeriod"/>
            </a:pPr>
            <a:r>
              <a:rPr lang="en-US"/>
              <a:t>Open Lovable and paste our starting prompt</a:t>
            </a:r>
          </a:p>
          <a:p>
            <a:pPr marL="228600" indent="-228600">
              <a:buAutoNum type="arabicPeriod"/>
            </a:pPr>
            <a:r>
              <a:rPr lang="en-US"/>
              <a:t>Show what’s happening, show code being generated</a:t>
            </a:r>
          </a:p>
          <a:p>
            <a:pPr marL="228600" indent="-228600">
              <a:buAutoNum type="arabicPeriod"/>
            </a:pPr>
            <a:r>
              <a:rPr lang="en-US"/>
              <a:t>Go to aka.ms/</a:t>
            </a:r>
            <a:r>
              <a:rPr lang="en-US" err="1"/>
              <a:t>spe</a:t>
            </a:r>
            <a:r>
              <a:rPr lang="en-US"/>
              <a:t>-vibe-code and show the prompts we are using</a:t>
            </a:r>
          </a:p>
          <a:p>
            <a:pPr marL="228600" indent="-228600">
              <a:buAutoNum type="arabicPeriod"/>
            </a:pPr>
            <a:r>
              <a:rPr lang="en-US"/>
              <a:t>Go back to the slides and talk about the App we are making and the chat control</a:t>
            </a:r>
          </a:p>
          <a:p>
            <a:pPr marL="228600" indent="-228600">
              <a:buAutoNum type="arabicPeriod"/>
            </a:pPr>
            <a:r>
              <a:rPr lang="en-US"/>
              <a:t>Go back to the demo (hopefully done!) and show the app working</a:t>
            </a:r>
          </a:p>
          <a:p>
            <a:pPr marL="228600" indent="-228600">
              <a:buAutoNum type="arabicPeriod"/>
            </a:pPr>
            <a:r>
              <a:rPr lang="en-US"/>
              <a:t>Paste the </a:t>
            </a:r>
            <a:r>
              <a:rPr lang="en-US" err="1"/>
              <a:t>spe</a:t>
            </a:r>
            <a:r>
              <a:rPr lang="en-US"/>
              <a:t>-agent prompt and let it cook</a:t>
            </a:r>
          </a:p>
          <a:p>
            <a:pPr marL="228600" indent="-228600">
              <a:buAutoNum type="arabicPeriod"/>
            </a:pPr>
            <a:r>
              <a:rPr lang="en-US"/>
              <a:t>Open </a:t>
            </a:r>
            <a:r>
              <a:rPr lang="en-US" err="1"/>
              <a:t>VSCode</a:t>
            </a:r>
            <a:r>
              <a:rPr lang="en-US"/>
              <a:t> Teams Toolkit and create a Declarative Agent</a:t>
            </a:r>
          </a:p>
          <a:p>
            <a:pPr marL="228600" indent="-228600">
              <a:buAutoNum type="arabicPeriod"/>
            </a:pPr>
            <a:r>
              <a:rPr lang="en-US"/>
              <a:t>Add a section to reference a specific container</a:t>
            </a:r>
          </a:p>
          <a:p>
            <a:pPr marL="228600" indent="-228600">
              <a:buAutoNum type="arabicPeriod"/>
            </a:pPr>
            <a:r>
              <a:rPr lang="en-US"/>
              <a:t>Provision the agent and visit M365 Copilot – play with it in there</a:t>
            </a:r>
          </a:p>
          <a:p>
            <a:pPr marL="228600" indent="-228600">
              <a:buAutoNum type="arabicPeriod"/>
            </a:pPr>
            <a:r>
              <a:rPr lang="en-US"/>
              <a:t>Show the running web app and play with the new agent</a:t>
            </a:r>
          </a:p>
        </p:txBody>
      </p:sp>
      <p:sp>
        <p:nvSpPr>
          <p:cNvPr id="4" name="Slide Number Placeholder 3">
            <a:extLst>
              <a:ext uri="{FF2B5EF4-FFF2-40B4-BE49-F238E27FC236}">
                <a16:creationId xmlns:a16="http://schemas.microsoft.com/office/drawing/2014/main" id="{241EA0AC-10C5-32B9-8F94-568490D1CEBB}"/>
              </a:ext>
            </a:extLst>
          </p:cNvPr>
          <p:cNvSpPr>
            <a:spLocks noGrp="1"/>
          </p:cNvSpPr>
          <p:nvPr>
            <p:ph type="sldNum" sz="quarter" idx="5"/>
          </p:nvPr>
        </p:nvSpPr>
        <p:spPr/>
        <p:txBody>
          <a:bodyPr/>
          <a:lstStyle/>
          <a:p>
            <a:fld id="{EE63F833-5355-489A-AB77-0AA9DD3B0410}" type="slidenum">
              <a:rPr lang="en-US" smtClean="0"/>
              <a:t>34</a:t>
            </a:fld>
            <a:endParaRPr lang="en-US"/>
          </a:p>
        </p:txBody>
      </p:sp>
    </p:spTree>
    <p:extLst>
      <p:ext uri="{BB962C8B-B14F-4D97-AF65-F5344CB8AC3E}">
        <p14:creationId xmlns:p14="http://schemas.microsoft.com/office/powerpoint/2010/main" val="4027473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15308-0BE6-82DD-DAF3-2E6C2ACC9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0FFC9-11DB-8BCE-78A3-DD2EFF532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1FC717-068E-E288-879A-F997A48E8354}"/>
              </a:ext>
            </a:extLst>
          </p:cNvPr>
          <p:cNvSpPr>
            <a:spLocks noGrp="1"/>
          </p:cNvSpPr>
          <p:nvPr>
            <p:ph type="body" idx="1"/>
          </p:nvPr>
        </p:nvSpPr>
        <p:spPr/>
        <p:txBody>
          <a:bodyPr/>
          <a:lstStyle/>
          <a:p>
            <a:pPr marL="0" marR="0" lvl="0" indent="0" algn="l" defTabSz="1010626" rtl="0" eaLnBrk="1" fontAlgn="auto" latinLnBrk="0" hangingPunct="1">
              <a:lnSpc>
                <a:spcPct val="90000"/>
              </a:lnSpc>
              <a:spcBef>
                <a:spcPts val="0"/>
              </a:spcBef>
              <a:spcAft>
                <a:spcPts val="650"/>
              </a:spcAft>
              <a:buClrTx/>
              <a:buSzPct val="90000"/>
              <a:buFontTx/>
              <a:buNone/>
              <a:tabLst/>
              <a:defRPr/>
            </a:pPr>
            <a:r>
              <a:rPr kumimoji="0" lang="en-US" sz="1400" i="0" u="none" strike="noStrike" kern="1200" normalizeH="0" baseline="0" noProof="0">
                <a:solidFill>
                  <a:schemeClr val="accent2"/>
                </a:solidFill>
                <a:uLnTx/>
                <a:uFillTx/>
                <a:cs typeface="Segoe UI Semilight" panose="020B0402040204020203" pitchFamily="34" charset="0"/>
              </a:rPr>
              <a:t>Microsoft 365 security &amp; compliance policies automatically apply to SharePoint Embedded content </a:t>
            </a:r>
          </a:p>
          <a:p>
            <a:pPr rtl="0"/>
            <a:r>
              <a:rPr lang="en-US" sz="1200" b="0" i="0" u="none" strike="noStrike" kern="1200">
                <a:solidFill>
                  <a:schemeClr val="tx1"/>
                </a:solidFill>
                <a:effectLst/>
                <a:latin typeface="+mn-lt"/>
                <a:ea typeface="+mn-ea"/>
                <a:cs typeface="+mn-cs"/>
              </a:rPr>
              <a:t>Let’s container contains document for a litigation. </a:t>
            </a:r>
          </a:p>
          <a:p>
            <a:pPr rtl="0"/>
            <a:r>
              <a:rPr lang="en-US" sz="1200" b="0" i="0" u="none" strike="noStrike" kern="1200">
                <a:solidFill>
                  <a:schemeClr val="tx1"/>
                </a:solidFill>
                <a:effectLst/>
                <a:latin typeface="+mn-lt"/>
                <a:ea typeface="+mn-ea"/>
                <a:cs typeface="+mn-cs"/>
              </a:rPr>
              <a:t>Custodian will put a litigation hold on a container. Once it’s on you can create a review set, and export the relevant documents to support the case. </a:t>
            </a:r>
          </a:p>
          <a:p>
            <a:pPr marL="0" marR="0" lvl="0" indent="0" algn="l" defTabSz="1010626" rtl="0" eaLnBrk="1" fontAlgn="auto" latinLnBrk="0" hangingPunct="1">
              <a:lnSpc>
                <a:spcPct val="90000"/>
              </a:lnSpc>
              <a:spcBef>
                <a:spcPts val="0"/>
              </a:spcBef>
              <a:spcAft>
                <a:spcPts val="650"/>
              </a:spcAft>
              <a:buClrTx/>
              <a:buSzPct val="90000"/>
              <a:buFontTx/>
              <a:buNone/>
              <a:tabLst/>
              <a:defRPr/>
            </a:pPr>
            <a:endParaRPr kumimoji="0" lang="en-US" sz="1400" i="0" u="none" strike="noStrike" kern="1200" normalizeH="0" baseline="0" noProof="0">
              <a:solidFill>
                <a:schemeClr val="accent2"/>
              </a:solidFill>
              <a:uLnTx/>
              <a:uFillTx/>
              <a:cs typeface="Segoe UI Semilight" panose="020B0402040204020203" pitchFamily="34" charset="0"/>
            </a:endParaRPr>
          </a:p>
          <a:p>
            <a:pPr defTabSz="1010626">
              <a:lnSpc>
                <a:spcPct val="90000"/>
              </a:lnSpc>
              <a:spcAft>
                <a:spcPts val="650"/>
              </a:spcAft>
              <a:buSzPct val="90000"/>
              <a:defRPr/>
            </a:pPr>
            <a:endParaRPr lang="en-US" sz="1300">
              <a:ln w="3175">
                <a:noFill/>
              </a:ln>
              <a:gradFill>
                <a:gsLst>
                  <a:gs pos="33000">
                    <a:srgbClr val="1F78D4"/>
                  </a:gs>
                  <a:gs pos="81000">
                    <a:srgbClr val="8678D6"/>
                  </a:gs>
                </a:gsLst>
                <a:lin ang="2700000" scaled="1"/>
              </a:gradFill>
              <a:latin typeface="Segoe UI Semibold"/>
              <a:cs typeface="Segoe UI Semibold"/>
            </a:endParaRPr>
          </a:p>
          <a:p>
            <a:endParaRPr lang="en-US"/>
          </a:p>
        </p:txBody>
      </p:sp>
      <p:sp>
        <p:nvSpPr>
          <p:cNvPr id="4" name="Slide Number Placeholder 3">
            <a:extLst>
              <a:ext uri="{FF2B5EF4-FFF2-40B4-BE49-F238E27FC236}">
                <a16:creationId xmlns:a16="http://schemas.microsoft.com/office/drawing/2014/main" id="{0E2AFB3D-DE95-48C2-E7D8-186048E824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204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3F39D-8698-3F48-18F1-77F1F1C14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42E48-7D9D-6FE0-4EC2-AC008803B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E10CD-A8A6-D4F8-8D3B-1F9040490C4B}"/>
              </a:ext>
            </a:extLst>
          </p:cNvPr>
          <p:cNvSpPr>
            <a:spLocks noGrp="1"/>
          </p:cNvSpPr>
          <p:nvPr>
            <p:ph type="body" idx="1"/>
          </p:nvPr>
        </p:nvSpPr>
        <p:spPr/>
        <p:txBody>
          <a:bodyPr/>
          <a:lstStyle/>
          <a:p>
            <a:r>
              <a:rPr lang="en-US"/>
              <a:t>Set up the scenario for the admin of Contoso admin</a:t>
            </a:r>
          </a:p>
        </p:txBody>
      </p:sp>
      <p:sp>
        <p:nvSpPr>
          <p:cNvPr id="4" name="Slide Number Placeholder 3">
            <a:extLst>
              <a:ext uri="{FF2B5EF4-FFF2-40B4-BE49-F238E27FC236}">
                <a16:creationId xmlns:a16="http://schemas.microsoft.com/office/drawing/2014/main" id="{9FB7AEF5-6AEC-1903-5443-165CA53261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D5FDC-E405-4130-B401-F038F40FB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8338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0626" rtl="0" eaLnBrk="1" fontAlgn="auto" latinLnBrk="0" hangingPunct="1">
              <a:lnSpc>
                <a:spcPct val="90000"/>
              </a:lnSpc>
              <a:spcBef>
                <a:spcPts val="0"/>
              </a:spcBef>
              <a:spcAft>
                <a:spcPts val="650"/>
              </a:spcAft>
              <a:buClrTx/>
              <a:buSzPct val="90000"/>
              <a:buFontTx/>
              <a:buNone/>
              <a:tabLst/>
              <a:defRPr/>
            </a:pPr>
            <a:r>
              <a:rPr kumimoji="0" lang="en-US" sz="1400" i="0" u="none" strike="noStrike" kern="1200" normalizeH="0" baseline="0" noProof="0">
                <a:solidFill>
                  <a:schemeClr val="accent2"/>
                </a:solidFill>
                <a:uLnTx/>
                <a:uFillTx/>
                <a:cs typeface="Segoe UI Semilight" panose="020B0402040204020203" pitchFamily="34" charset="0"/>
              </a:rPr>
              <a:t>Microsoft 365 security &amp; compliance policies automatically apply to SharePoint Embedded content </a:t>
            </a:r>
          </a:p>
          <a:p>
            <a:pPr rtl="0"/>
            <a:r>
              <a:rPr lang="en-US" sz="1200" b="0" i="0" u="none" strike="noStrike" kern="1200">
                <a:solidFill>
                  <a:schemeClr val="tx1"/>
                </a:solidFill>
                <a:effectLst/>
                <a:latin typeface="+mn-lt"/>
                <a:ea typeface="+mn-ea"/>
                <a:cs typeface="+mn-cs"/>
              </a:rPr>
              <a:t>Let’s container contains document for a litigation. </a:t>
            </a:r>
          </a:p>
          <a:p>
            <a:pPr rtl="0"/>
            <a:r>
              <a:rPr lang="en-US" sz="1200" b="0" i="0" u="none" strike="noStrike" kern="1200">
                <a:solidFill>
                  <a:schemeClr val="tx1"/>
                </a:solidFill>
                <a:effectLst/>
                <a:latin typeface="+mn-lt"/>
                <a:ea typeface="+mn-ea"/>
                <a:cs typeface="+mn-cs"/>
              </a:rPr>
              <a:t>Custodian will put a litigation hold on a container. Once it’s on you can create a review set, and export the relevant documents to support the case. </a:t>
            </a:r>
          </a:p>
          <a:p>
            <a:pPr marL="0" marR="0" lvl="0" indent="0" algn="l" defTabSz="1010626" rtl="0" eaLnBrk="1" fontAlgn="auto" latinLnBrk="0" hangingPunct="1">
              <a:lnSpc>
                <a:spcPct val="90000"/>
              </a:lnSpc>
              <a:spcBef>
                <a:spcPts val="0"/>
              </a:spcBef>
              <a:spcAft>
                <a:spcPts val="650"/>
              </a:spcAft>
              <a:buClrTx/>
              <a:buSzPct val="90000"/>
              <a:buFontTx/>
              <a:buNone/>
              <a:tabLst/>
              <a:defRPr/>
            </a:pPr>
            <a:endParaRPr kumimoji="0" lang="en-US" sz="1400" i="0" u="none" strike="noStrike" kern="1200" normalizeH="0" baseline="0" noProof="0">
              <a:solidFill>
                <a:schemeClr val="accent2"/>
              </a:solidFill>
              <a:uLnTx/>
              <a:uFillTx/>
              <a:cs typeface="Segoe UI Semilight" panose="020B0402040204020203" pitchFamily="34" charset="0"/>
            </a:endParaRPr>
          </a:p>
          <a:p>
            <a:pPr defTabSz="1010626">
              <a:lnSpc>
                <a:spcPct val="90000"/>
              </a:lnSpc>
              <a:spcAft>
                <a:spcPts val="650"/>
              </a:spcAft>
              <a:buSzPct val="90000"/>
              <a:defRPr/>
            </a:pPr>
            <a:endParaRPr lang="en-US" sz="1300">
              <a:ln w="3175">
                <a:noFill/>
              </a:ln>
              <a:gradFill>
                <a:gsLst>
                  <a:gs pos="33000">
                    <a:srgbClr val="1F78D4"/>
                  </a:gs>
                  <a:gs pos="81000">
                    <a:srgbClr val="8678D6"/>
                  </a:gs>
                </a:gsLst>
                <a:lin ang="2700000" scaled="1"/>
              </a:gradFill>
              <a:latin typeface="Segoe UI Semibold"/>
              <a:cs typeface="Segoe UI Semibold"/>
            </a:endParaRPr>
          </a:p>
        </p:txBody>
      </p:sp>
      <p:sp>
        <p:nvSpPr>
          <p:cNvPr id="4" name="Slide Number Placeholder 3"/>
          <p:cNvSpPr>
            <a:spLocks noGrp="1"/>
          </p:cNvSpPr>
          <p:nvPr>
            <p:ph type="sldNum" sz="quarter" idx="5"/>
          </p:nvPr>
        </p:nvSpPr>
        <p:spPr/>
        <p:txBody>
          <a:bodyPr/>
          <a:lstStyle/>
          <a:p>
            <a:pPr defTabSz="990752">
              <a:defRPr/>
            </a:pPr>
            <a:fld id="{53501081-E19D-419D-B0AB-F3E631795016}" type="slidenum">
              <a:rPr lang="en-US">
                <a:solidFill>
                  <a:prstClr val="black"/>
                </a:solidFill>
                <a:latin typeface="Calibri" panose="020F0502020204030204"/>
              </a:rPr>
              <a:pPr defTabSz="990752">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17587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CE1C-1E8D-9E2B-2ACA-DD327BAE8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3861B-10CB-4B0F-A0A6-DE716007B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54323-7F1D-3EE6-CAF8-6F37FC767193}"/>
              </a:ext>
            </a:extLst>
          </p:cNvPr>
          <p:cNvSpPr>
            <a:spLocks noGrp="1"/>
          </p:cNvSpPr>
          <p:nvPr>
            <p:ph type="body" idx="1"/>
          </p:nvPr>
        </p:nvSpPr>
        <p:spPr/>
        <p:txBody>
          <a:bodyPr/>
          <a:lstStyle/>
          <a:p>
            <a:r>
              <a:rPr lang="en-US"/>
              <a:t>Remind it’s consumptive. </a:t>
            </a:r>
            <a:br>
              <a:rPr lang="en-US"/>
            </a:br>
            <a:r>
              <a:rPr lang="en-US"/>
              <a:t>Show the meters</a:t>
            </a:r>
            <a:br>
              <a:rPr lang="en-US"/>
            </a:br>
            <a:r>
              <a:rPr lang="en-US"/>
              <a:t>LoB and ISV</a:t>
            </a:r>
          </a:p>
          <a:p>
            <a:endParaRPr lang="en-US"/>
          </a:p>
          <a:p>
            <a:r>
              <a:rPr lang="en-US"/>
              <a:t>Standard (dev pays) or </a:t>
            </a:r>
            <a:r>
              <a:rPr lang="en-US" err="1"/>
              <a:t>Passthru</a:t>
            </a:r>
            <a:r>
              <a:rPr lang="en-US"/>
              <a:t> (customer pays)</a:t>
            </a:r>
          </a:p>
          <a:p>
            <a:r>
              <a:rPr lang="en-US"/>
              <a:t>Next slides x2 – Show them how to setup and manage for each</a:t>
            </a:r>
          </a:p>
          <a:p>
            <a:pPr marL="228600" indent="-228600">
              <a:buAutoNum type="arabicPeriod"/>
            </a:pPr>
            <a:r>
              <a:rPr lang="en-US"/>
              <a:t>PowerShell and Azure Portal</a:t>
            </a:r>
          </a:p>
          <a:p>
            <a:pPr marL="228600" indent="-228600">
              <a:buAutoNum type="arabicPeriod"/>
            </a:pPr>
            <a:r>
              <a:rPr lang="en-US"/>
              <a:t>MAC + Azure Portal</a:t>
            </a:r>
          </a:p>
        </p:txBody>
      </p:sp>
      <p:sp>
        <p:nvSpPr>
          <p:cNvPr id="4" name="Slide Number Placeholder 3">
            <a:extLst>
              <a:ext uri="{FF2B5EF4-FFF2-40B4-BE49-F238E27FC236}">
                <a16:creationId xmlns:a16="http://schemas.microsoft.com/office/drawing/2014/main" id="{CF7038B3-D968-BE3E-A245-8078679B86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D5FDC-E405-4130-B401-F038F40FB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2811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2569-B8DD-96C4-9C36-0DC82D171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49E0C-C98F-50BA-A42D-4CA71862DC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FBC55-DFC3-E9DE-6118-87E81745BD52}"/>
              </a:ext>
            </a:extLst>
          </p:cNvPr>
          <p:cNvSpPr>
            <a:spLocks noGrp="1"/>
          </p:cNvSpPr>
          <p:nvPr>
            <p:ph type="body" idx="1"/>
          </p:nvPr>
        </p:nvSpPr>
        <p:spPr/>
        <p:txBody>
          <a:bodyPr/>
          <a:lstStyle/>
          <a:p>
            <a:r>
              <a:rPr lang="en-US"/>
              <a:t>Remind it’s consumptive. </a:t>
            </a:r>
            <a:br>
              <a:rPr lang="en-US"/>
            </a:br>
            <a:r>
              <a:rPr lang="en-US"/>
              <a:t>Show the meters</a:t>
            </a:r>
            <a:br>
              <a:rPr lang="en-US"/>
            </a:br>
            <a:r>
              <a:rPr lang="en-US"/>
              <a:t>LoB and ISV</a:t>
            </a:r>
          </a:p>
          <a:p>
            <a:endParaRPr lang="en-US"/>
          </a:p>
          <a:p>
            <a:r>
              <a:rPr lang="en-US"/>
              <a:t>Standard (dev pays) or </a:t>
            </a:r>
            <a:r>
              <a:rPr lang="en-US" err="1"/>
              <a:t>Passthru</a:t>
            </a:r>
            <a:r>
              <a:rPr lang="en-US"/>
              <a:t> (customer pays)</a:t>
            </a:r>
          </a:p>
          <a:p>
            <a:r>
              <a:rPr lang="en-US"/>
              <a:t>Next slides x2 – Show them how to setup and manage for each</a:t>
            </a:r>
          </a:p>
          <a:p>
            <a:pPr marL="228600" indent="-228600">
              <a:buAutoNum type="arabicPeriod"/>
            </a:pPr>
            <a:r>
              <a:rPr lang="en-US"/>
              <a:t>PowerShell and Azure Portal</a:t>
            </a:r>
          </a:p>
          <a:p>
            <a:pPr marL="228600" indent="-228600">
              <a:buAutoNum type="arabicPeriod"/>
            </a:pPr>
            <a:r>
              <a:rPr lang="en-US"/>
              <a:t>MAC + Azure Portal</a:t>
            </a:r>
          </a:p>
        </p:txBody>
      </p:sp>
      <p:sp>
        <p:nvSpPr>
          <p:cNvPr id="4" name="Slide Number Placeholder 3">
            <a:extLst>
              <a:ext uri="{FF2B5EF4-FFF2-40B4-BE49-F238E27FC236}">
                <a16:creationId xmlns:a16="http://schemas.microsoft.com/office/drawing/2014/main" id="{A3CD71F1-7562-C684-4593-444E8D889A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D5FDC-E405-4130-B401-F038F40FB89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52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Marc to intro first. </a:t>
            </a:r>
            <a:br>
              <a:rPr lang="en-US"/>
            </a:br>
            <a:br>
              <a:rPr lang="en-US"/>
            </a:br>
            <a:r>
              <a:rPr lang="en-US"/>
              <a:t>Yogesh intro next.</a:t>
            </a:r>
            <a:br>
              <a:rPr lang="en-US"/>
            </a:br>
            <a:endParaRPr lang="en-US"/>
          </a:p>
          <a:p>
            <a:r>
              <a:rPr lang="en-US"/>
              <a:t>Intro – my story, started with Visual studio, then WXP, and how, it’s some type of an ai chat like Copilot and ChatGPT. </a:t>
            </a:r>
            <a:br>
              <a:rPr lang="en-US"/>
            </a:br>
            <a:br>
              <a:rPr lang="en-US"/>
            </a:br>
            <a:r>
              <a:rPr lang="en-US"/>
              <a:t>How many of you build applications that deal with files and documents?</a:t>
            </a:r>
          </a:p>
          <a:p>
            <a:endParaRPr lang="en-US"/>
          </a:p>
          <a:p>
            <a:r>
              <a:rPr lang="en-US"/>
              <a:t>How many of you have built applications that use AI? </a:t>
            </a:r>
          </a:p>
          <a:p>
            <a:br>
              <a:rPr lang="en-US"/>
            </a:br>
            <a:r>
              <a:rPr lang="en-US"/>
              <a:t>How many have built an application with SPE?</a:t>
            </a:r>
          </a:p>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4F84-D22F-E364-41B6-2FA3DCCF4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F8127-85FB-B507-A23E-30BAA0F4A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42C8F-BF7C-0D2E-204E-C1AD0AF62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We covered a lot of ground so far. We build a case for document-centric AI applications and how SharePoint Embedded simplifies it. We saw you easy it is to ground Copilot within your application knowledge and user experience. </a:t>
            </a:r>
            <a:br>
              <a:rPr kumimoji="0" lang="en-US" sz="1200" b="0" i="0" u="none" strike="noStrike" kern="1200" cap="none" spc="0" normalizeH="0" baseline="0" noProof="0">
                <a:ln>
                  <a:noFill/>
                </a:ln>
                <a:solidFill>
                  <a:prstClr val="black"/>
                </a:solidFill>
                <a:effectLst/>
                <a:uLnTx/>
                <a:uFillTx/>
                <a:latin typeface="+mn-lt"/>
                <a:ea typeface="+mn-ea"/>
                <a:cs typeface="+mn-cs"/>
              </a:rPr>
            </a:br>
            <a:br>
              <a:rPr kumimoji="0" lang="en-US" sz="1200" b="0" i="0" u="none" strike="noStrike" kern="1200" cap="none" spc="0" normalizeH="0" baseline="0" noProof="0">
                <a:ln>
                  <a:noFill/>
                </a:ln>
                <a:solidFill>
                  <a:prstClr val="black"/>
                </a:solidFill>
                <a:effectLst/>
                <a:uLnTx/>
                <a:uFillTx/>
                <a:latin typeface="+mn-lt"/>
                <a:ea typeface="+mn-ea"/>
                <a:cs typeface="+mn-cs"/>
              </a:rPr>
            </a:br>
            <a:r>
              <a:rPr kumimoji="0" lang="en-US" sz="1200" b="0" i="0" u="none" strike="noStrike" kern="1200" cap="none" spc="0" normalizeH="0" baseline="0" noProof="0">
                <a:ln>
                  <a:noFill/>
                </a:ln>
                <a:solidFill>
                  <a:prstClr val="black"/>
                </a:solidFill>
                <a:effectLst/>
                <a:uLnTx/>
                <a:uFillTx/>
                <a:latin typeface="+mn-lt"/>
                <a:ea typeface="+mn-ea"/>
                <a:cs typeface="+mn-cs"/>
              </a:rPr>
              <a:t>And finally we reviewed the governance capabilities. </a:t>
            </a:r>
          </a:p>
          <a:p>
            <a:endParaRPr lang="en-US"/>
          </a:p>
        </p:txBody>
      </p:sp>
      <p:sp>
        <p:nvSpPr>
          <p:cNvPr id="4" name="Slide Number Placeholder 3">
            <a:extLst>
              <a:ext uri="{FF2B5EF4-FFF2-40B4-BE49-F238E27FC236}">
                <a16:creationId xmlns:a16="http://schemas.microsoft.com/office/drawing/2014/main" id="{AC1ABE4E-1335-1DBC-1653-B688FC83A4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992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3B23F-6AEA-F6D0-6DAC-28841887E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C0548D-2183-6BCE-DA59-F76E15D4AC9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FB26B72-8883-B670-4355-1DEC703400F4}"/>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a:t>SPE enables an end to end AI solution for your custom applications along with office and collaboration features on top of a security and fundamentals of Microsoft 365 platform. </a:t>
            </a:r>
            <a:br>
              <a:rPr lang="en-US"/>
            </a:br>
            <a:br>
              <a:rPr lang="en-US"/>
            </a:br>
            <a:r>
              <a:rPr lang="en-US"/>
              <a:t>I will say, It’s not a replace for your current technology. For you structured data, Azure SQL or Dataverse are the right choices. If you are storing large volumes of unstructured cold storage, blob is the right solution for you. But we recognized that the collaborative, unstructured content is underserved in the age of AI. And SPE closes that gap. </a:t>
            </a:r>
            <a:br>
              <a:rPr lang="en-US"/>
            </a:br>
            <a:br>
              <a:rPr lang="en-US"/>
            </a:br>
            <a:r>
              <a:rPr lang="en-US"/>
              <a:t>We also recognize that many times, extending SharePoint will address most of your needs. But when you have a customer user experience, and you need a containerized document storage that only your application can manage, then SPE is a perfect match. </a:t>
            </a:r>
            <a:br>
              <a:rPr lang="en-US"/>
            </a:br>
            <a:br>
              <a:rPr lang="en-US"/>
            </a:br>
            <a:r>
              <a:rPr lang="en-US"/>
              <a:t>And we are just getting started. We have an ambitious roadmap where we can enable more powerful agentic AI solutions, flexibility to extend knowledge beyond SharePoint Embedded and integrate natively within the Copilot Studio and Azure Studio. Stay tuned for these and many other features in the coming months. </a:t>
            </a:r>
          </a:p>
        </p:txBody>
      </p:sp>
      <p:sp>
        <p:nvSpPr>
          <p:cNvPr id="4" name="Slide Number Placeholder 3">
            <a:extLst>
              <a:ext uri="{FF2B5EF4-FFF2-40B4-BE49-F238E27FC236}">
                <a16:creationId xmlns:a16="http://schemas.microsoft.com/office/drawing/2014/main" id="{A0874252-6DFB-1539-8B26-8DA08FA63D7F}"/>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21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E0979-1EE4-5AAB-137E-3466807569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5B5EED-4138-9656-0FFE-4FFB73211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80D394-F906-7291-690A-00B90BA34583}"/>
              </a:ext>
            </a:extLst>
          </p:cNvPr>
          <p:cNvSpPr>
            <a:spLocks noGrp="1"/>
          </p:cNvSpPr>
          <p:nvPr>
            <p:ph type="body" idx="1"/>
          </p:nvPr>
        </p:nvSpPr>
        <p:spPr/>
        <p:txBody>
          <a:bodyPr/>
          <a:lstStyle/>
          <a:p>
            <a:r>
              <a:rPr lang="en-US"/>
              <a:t>And we are just getting started. We have an ambitious roadmap where we can enable more powerful agentic AI solutions, flexibility to extend knowledge beyond SharePoint Embedded and integrate natively within the Copilot Studio and Azure Studio. Stay tuned for these and many other features in the coming months. </a:t>
            </a:r>
          </a:p>
        </p:txBody>
      </p:sp>
      <p:sp>
        <p:nvSpPr>
          <p:cNvPr id="4" name="Slide Number Placeholder 3">
            <a:extLst>
              <a:ext uri="{FF2B5EF4-FFF2-40B4-BE49-F238E27FC236}">
                <a16:creationId xmlns:a16="http://schemas.microsoft.com/office/drawing/2014/main" id="{ECF03856-E4A2-AF54-FB4C-233C55FCD4C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94994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43</a:t>
            </a:fld>
            <a:endParaRPr lang="en-US"/>
          </a:p>
        </p:txBody>
      </p:sp>
    </p:spTree>
    <p:extLst>
      <p:ext uri="{BB962C8B-B14F-4D97-AF65-F5344CB8AC3E}">
        <p14:creationId xmlns:p14="http://schemas.microsoft.com/office/powerpoint/2010/main" val="2763409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58C3F-190F-8474-CA0B-88451B29C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2B089-20CA-6D73-264C-FDD9B316CA9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5A73855-6CE2-557D-5FAF-F4886576CB38}"/>
              </a:ext>
            </a:extLst>
          </p:cNvPr>
          <p:cNvSpPr>
            <a:spLocks noGrp="1"/>
          </p:cNvSpPr>
          <p:nvPr>
            <p:ph type="body" idx="1"/>
          </p:nvPr>
        </p:nvSpPr>
        <p:spPr/>
        <p:txBody>
          <a:bodyPr/>
          <a:lstStyle/>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br>
              <a:rPr lang="en-US"/>
            </a:br>
            <a:r>
              <a:rPr lang="en-US"/>
              <a:t>I will say, It’s not a replace for your current technology. For you structured data, Azure SQL or Dataverse are the right choices. If you are storing large volumes of unstructured cold storage, blob is the right solution for you. But we recognized that the collaborative, unstructured content is highly underserved in the age of AI. And SPE closes that gap. </a:t>
            </a:r>
            <a:br>
              <a:rPr lang="en-US"/>
            </a:br>
            <a:br>
              <a:rPr lang="en-US"/>
            </a:br>
            <a:r>
              <a:rPr lang="en-US"/>
              <a:t>We also recognize that many times, extending SharePoint will address most of your needs. But when you have a customer user experience, and you need a containerized document storage that only your application can manage, then SPE is a perfect match. </a:t>
            </a:r>
            <a:br>
              <a:rPr lang="en-US"/>
            </a:br>
            <a:br>
              <a:rPr lang="en-US"/>
            </a:br>
            <a:endParaRPr lang="en-US"/>
          </a:p>
        </p:txBody>
      </p:sp>
      <p:sp>
        <p:nvSpPr>
          <p:cNvPr id="4" name="Slide Number Placeholder 3">
            <a:extLst>
              <a:ext uri="{FF2B5EF4-FFF2-40B4-BE49-F238E27FC236}">
                <a16:creationId xmlns:a16="http://schemas.microsoft.com/office/drawing/2014/main" id="{F05D5CA6-1D58-0A09-C394-9650090B8441}"/>
              </a:ext>
            </a:extLst>
          </p:cNvPr>
          <p:cNvSpPr>
            <a:spLocks noGrp="1"/>
          </p:cNvSpPr>
          <p:nvPr>
            <p:ph type="sldNum" sz="quarter" idx="10"/>
          </p:nvPr>
        </p:nvSpPr>
        <p:spPr/>
        <p:txBody>
          <a:bodyPr/>
          <a:lstStyle/>
          <a:p>
            <a:pPr marL="0" marR="0" lvl="0" indent="0" algn="r" defTabSz="963641"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3641"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37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322F4-31B0-F717-8A87-EFEC79A61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D843B-8001-D297-B6A1-199ED2309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54A47-7874-4929-689A-09A5CED952EA}"/>
              </a:ext>
            </a:extLst>
          </p:cNvPr>
          <p:cNvSpPr>
            <a:spLocks noGrp="1"/>
          </p:cNvSpPr>
          <p:nvPr>
            <p:ph type="body" idx="1"/>
          </p:nvPr>
        </p:nvSpPr>
        <p:spPr/>
        <p:txBody>
          <a:bodyPr/>
          <a:lstStyle/>
          <a:p>
            <a:pPr defTabSz="1010626">
              <a:lnSpc>
                <a:spcPct val="90000"/>
              </a:lnSpc>
              <a:spcAft>
                <a:spcPts val="650"/>
              </a:spcAft>
              <a:buSzPct val="90000"/>
              <a:defRPr/>
            </a:pPr>
            <a:endParaRPr lang="en-US" sz="1300">
              <a:ln w="3175">
                <a:noFill/>
              </a:ln>
              <a:gradFill>
                <a:gsLst>
                  <a:gs pos="33000">
                    <a:srgbClr val="1F78D4"/>
                  </a:gs>
                  <a:gs pos="81000">
                    <a:srgbClr val="8678D6"/>
                  </a:gs>
                </a:gsLst>
                <a:lin ang="2700000" scaled="1"/>
              </a:gradFill>
              <a:latin typeface="Segoe UI Semibold"/>
              <a:cs typeface="Segoe UI Semibold"/>
            </a:endParaRPr>
          </a:p>
        </p:txBody>
      </p:sp>
      <p:sp>
        <p:nvSpPr>
          <p:cNvPr id="4" name="Slide Number Placeholder 3">
            <a:extLst>
              <a:ext uri="{FF2B5EF4-FFF2-40B4-BE49-F238E27FC236}">
                <a16:creationId xmlns:a16="http://schemas.microsoft.com/office/drawing/2014/main" id="{89870578-21EB-B6B6-2DED-2FCA8710F39B}"/>
              </a:ext>
            </a:extLst>
          </p:cNvPr>
          <p:cNvSpPr>
            <a:spLocks noGrp="1"/>
          </p:cNvSpPr>
          <p:nvPr>
            <p:ph type="sldNum" sz="quarter" idx="5"/>
          </p:nvPr>
        </p:nvSpPr>
        <p:spPr/>
        <p:txBody>
          <a:bodyPr/>
          <a:lstStyle/>
          <a:p>
            <a:pPr defTabSz="990752">
              <a:defRPr/>
            </a:pPr>
            <a:fld id="{53501081-E19D-419D-B0AB-F3E631795016}" type="slidenum">
              <a:rPr lang="en-US">
                <a:solidFill>
                  <a:prstClr val="black"/>
                </a:solidFill>
                <a:latin typeface="Calibri" panose="020F0502020204030204"/>
              </a:rPr>
              <a:pPr defTabSz="990752">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51663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in the right session. Because we are going to show you how to build AI application using SharePoint Embedded.</a:t>
            </a:r>
          </a:p>
          <a:p>
            <a:endParaRPr lang="en-US"/>
          </a:p>
          <a:p>
            <a:r>
              <a:rPr lang="en-US"/>
              <a:t>3-part session:</a:t>
            </a:r>
          </a:p>
          <a:p>
            <a:r>
              <a:rPr lang="en-US"/>
              <a:t>First, I will set the context around what’s an AI native application and what does it take to build a successful application</a:t>
            </a:r>
          </a:p>
          <a:p>
            <a:endParaRPr lang="en-US"/>
          </a:p>
          <a:p>
            <a:r>
              <a:rPr lang="en-US"/>
              <a:t>2</a:t>
            </a:r>
            <a:r>
              <a:rPr lang="en-US" baseline="30000"/>
              <a:t>nd</a:t>
            </a:r>
            <a:r>
              <a:rPr lang="en-US"/>
              <a:t>, Marc will bring this notion to life by showing to amazing demos. First we will show you how to build an Agent in your application. And then, how you can publish an agent to Teams and Copilot. </a:t>
            </a:r>
            <a:br>
              <a:rPr lang="en-US"/>
            </a:br>
            <a:br>
              <a:rPr lang="en-US"/>
            </a:br>
            <a:r>
              <a:rPr lang="en-US"/>
              <a:t>3</a:t>
            </a:r>
            <a:r>
              <a:rPr lang="en-US" baseline="30000"/>
              <a:t>rd</a:t>
            </a:r>
            <a:r>
              <a:rPr lang="en-US"/>
              <a:t>, I will walk through how to manage and govern your application from the admin centers including billing.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47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Reality - AI becoming the new runtime of business applications</a:t>
            </a:r>
          </a:p>
          <a:p>
            <a:pPr lvl="0"/>
            <a:r>
              <a:rPr lang="en-US"/>
              <a:t>Opportunity  - Massive opportunity to empower users and customers do more. </a:t>
            </a:r>
          </a:p>
          <a:p>
            <a:pPr lvl="0"/>
            <a:r>
              <a:rPr lang="en-US"/>
              <a:t>Urgency – existential priority</a:t>
            </a:r>
          </a:p>
          <a:p>
            <a:pPr lvl="0"/>
            <a:endParaRPr lang="en-US"/>
          </a:p>
          <a:p>
            <a:pPr lvl="0"/>
            <a:r>
              <a:rPr lang="en-US"/>
              <a:t>But building a truly useful one,  — that respects your data boundaries, understands your documents, collaborates like a teammate, and earns IT’s trust — is still painfully hard.</a:t>
            </a:r>
          </a:p>
        </p:txBody>
      </p:sp>
      <p:sp>
        <p:nvSpPr>
          <p:cNvPr id="4" name="Slide Number Placeholder 3"/>
          <p:cNvSpPr>
            <a:spLocks noGrp="1"/>
          </p:cNvSpPr>
          <p:nvPr>
            <p:ph type="sldNum" sz="quarter" idx="5"/>
          </p:nvPr>
        </p:nvSpPr>
        <p:spPr/>
        <p:txBody>
          <a:bodyPr/>
          <a:lstStyle/>
          <a:p>
            <a:fld id="{F7C39E19-974F-4B90-B9A5-596933717C14}" type="slidenum">
              <a:rPr lang="en-US" smtClean="0"/>
              <a:t>6</a:t>
            </a:fld>
            <a:endParaRPr lang="en-US"/>
          </a:p>
        </p:txBody>
      </p:sp>
    </p:spTree>
    <p:extLst>
      <p:ext uri="{BB962C8B-B14F-4D97-AF65-F5344CB8AC3E}">
        <p14:creationId xmlns:p14="http://schemas.microsoft.com/office/powerpoint/2010/main" val="276187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F96D4-E02F-7448-8ED1-6C8B6AFFA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46639-9D06-3F15-9A1C-E27CF1C678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BFCC9-FB73-E671-C09A-47FF51385ACC}"/>
              </a:ext>
            </a:extLst>
          </p:cNvPr>
          <p:cNvSpPr>
            <a:spLocks noGrp="1"/>
          </p:cNvSpPr>
          <p:nvPr>
            <p:ph type="body" idx="1"/>
          </p:nvPr>
        </p:nvSpPr>
        <p:spPr/>
        <p:txBody>
          <a:bodyPr/>
          <a:lstStyle/>
          <a:p>
            <a:r>
              <a:rPr lang="en-US"/>
              <a:t>3 key characteristics of a true AI centric application</a:t>
            </a:r>
          </a:p>
          <a:p>
            <a:endParaRPr lang="en-US"/>
          </a:p>
          <a:p>
            <a:r>
              <a:rPr lang="en-US"/>
              <a:t>1. primarily conversational. Gone are the days of rigid structures of form and folders. Users will interact with your application using natural language to search the relevant information, build and edit a contract, organize their information. </a:t>
            </a:r>
          </a:p>
          <a:p>
            <a:endParaRPr lang="en-US"/>
          </a:p>
          <a:p>
            <a:r>
              <a:rPr lang="en-US"/>
              <a:t>2. business logic will be driven by agentic workflows. Triggering invoices, requesting approvals, processing applications. All will be driven by one or more agents. </a:t>
            </a:r>
            <a:br>
              <a:rPr lang="en-US"/>
            </a:br>
            <a:br>
              <a:rPr lang="en-US"/>
            </a:br>
            <a:r>
              <a:rPr lang="en-US"/>
              <a:t>3., most crucially – the AI interaction will be grounded in the application knowledge and user context. This is the single most aspect that will determine the success of the application. </a:t>
            </a:r>
            <a:br>
              <a:rPr lang="en-US"/>
            </a:br>
            <a:br>
              <a:rPr lang="en-US"/>
            </a:br>
            <a:endParaRPr lang="en-US"/>
          </a:p>
        </p:txBody>
      </p:sp>
      <p:sp>
        <p:nvSpPr>
          <p:cNvPr id="4" name="Slide Number Placeholder 3">
            <a:extLst>
              <a:ext uri="{FF2B5EF4-FFF2-40B4-BE49-F238E27FC236}">
                <a16:creationId xmlns:a16="http://schemas.microsoft.com/office/drawing/2014/main" id="{4F433086-E073-220C-B9E3-F58A256D80F6}"/>
              </a:ext>
            </a:extLst>
          </p:cNvPr>
          <p:cNvSpPr>
            <a:spLocks noGrp="1"/>
          </p:cNvSpPr>
          <p:nvPr>
            <p:ph type="sldNum" sz="quarter" idx="5"/>
          </p:nvPr>
        </p:nvSpPr>
        <p:spPr/>
        <p:txBody>
          <a:bodyPr/>
          <a:lstStyle/>
          <a:p>
            <a:fld id="{F7C39E19-974F-4B90-B9A5-596933717C14}" type="slidenum">
              <a:rPr lang="en-US" smtClean="0"/>
              <a:t>7</a:t>
            </a:fld>
            <a:endParaRPr lang="en-US"/>
          </a:p>
        </p:txBody>
      </p:sp>
    </p:spTree>
    <p:extLst>
      <p:ext uri="{BB962C8B-B14F-4D97-AF65-F5344CB8AC3E}">
        <p14:creationId xmlns:p14="http://schemas.microsoft.com/office/powerpoint/2010/main" val="259586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4607A-F40B-EB3A-89F7-D73094E24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E6DC5-EDC2-4496-8CFF-19CEFC3E3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C2A6A-4DD0-0EDA-6871-9DEC44FD95CA}"/>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Application context resides in unstructured files and documents – clinical notes, legal matters, financial statements, tax reports, audit logs.  </a:t>
            </a:r>
            <a:br>
              <a:rPr lang="en-US" sz="1200" b="0" i="0" kern="1200">
                <a:solidFill>
                  <a:schemeClr val="tx1"/>
                </a:solidFill>
                <a:effectLst/>
                <a:latin typeface="+mn-lt"/>
                <a:ea typeface="+mn-ea"/>
                <a:cs typeface="+mn-cs"/>
              </a:rPr>
            </a:br>
            <a:endParaRPr lang="en-US"/>
          </a:p>
          <a:p>
            <a:pPr rtl="0" fontAlgn="base"/>
            <a:r>
              <a:rPr lang="en-US"/>
              <a:t>Documents are the DNA of your business. AI needs to incarnate that DNA. </a:t>
            </a:r>
            <a:br>
              <a:rPr lang="en-US"/>
            </a:br>
            <a:br>
              <a:rPr lang="en-US" sz="1200" b="0" i="0" kern="1200">
                <a:solidFill>
                  <a:schemeClr val="tx1"/>
                </a:solidFill>
                <a:effectLst/>
                <a:latin typeface="+mn-lt"/>
                <a:ea typeface="+mn-ea"/>
                <a:cs typeface="+mn-cs"/>
              </a:rPr>
            </a:br>
            <a:r>
              <a:rPr lang="en-US"/>
              <a:t>Domain knowledge lets AI act —auto-journal entries, draft clauses, flag audit gaps.</a:t>
            </a:r>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Success lies in harnessing this knowledge through AI effectively </a:t>
            </a:r>
          </a:p>
        </p:txBody>
      </p:sp>
      <p:sp>
        <p:nvSpPr>
          <p:cNvPr id="4" name="Slide Number Placeholder 3">
            <a:extLst>
              <a:ext uri="{FF2B5EF4-FFF2-40B4-BE49-F238E27FC236}">
                <a16:creationId xmlns:a16="http://schemas.microsoft.com/office/drawing/2014/main" id="{6479B8DE-CAFC-FBFB-B3D4-F9735C7FD275}"/>
              </a:ext>
            </a:extLst>
          </p:cNvPr>
          <p:cNvSpPr>
            <a:spLocks noGrp="1"/>
          </p:cNvSpPr>
          <p:nvPr>
            <p:ph type="sldNum" sz="quarter" idx="5"/>
          </p:nvPr>
        </p:nvSpPr>
        <p:spPr/>
        <p:txBody>
          <a:bodyPr/>
          <a:lstStyle/>
          <a:p>
            <a:fld id="{F7C39E19-974F-4B90-B9A5-596933717C14}" type="slidenum">
              <a:rPr lang="en-US" smtClean="0"/>
              <a:t>8</a:t>
            </a:fld>
            <a:endParaRPr lang="en-US"/>
          </a:p>
        </p:txBody>
      </p:sp>
    </p:spTree>
    <p:extLst>
      <p:ext uri="{BB962C8B-B14F-4D97-AF65-F5344CB8AC3E}">
        <p14:creationId xmlns:p14="http://schemas.microsoft.com/office/powerpoint/2010/main" val="301222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building such a system is incredibly hard. </a:t>
            </a:r>
          </a:p>
          <a:p>
            <a:r>
              <a:rPr lang="en-US"/>
              <a:t>I speak with customers every week, and the challenges they face are real. </a:t>
            </a:r>
          </a:p>
        </p:txBody>
      </p:sp>
      <p:sp>
        <p:nvSpPr>
          <p:cNvPr id="4" name="Slide Number Placeholder 3"/>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879810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6.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3.xml"/><Relationship Id="rId4" Type="http://schemas.openxmlformats.org/officeDocument/2006/relationships/image" Target="../media/image73.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3.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5.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6.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27.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47.sv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5/16/25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5/16/25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alk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MS logo white - EMF" descr="Microsoft logo white text version">
            <a:extLst>
              <a:ext uri="{FF2B5EF4-FFF2-40B4-BE49-F238E27FC236}">
                <a16:creationId xmlns:a16="http://schemas.microsoft.com/office/drawing/2014/main" id="{F7CD6B1F-AE52-08A4-59DD-ADA3920FEF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bg1"/>
                </a:solidFill>
                <a:latin typeface="+mj-lt"/>
              </a:rPr>
              <a:t>Microsoft Azure</a:t>
            </a:r>
          </a:p>
        </p:txBody>
      </p:sp>
    </p:spTree>
    <p:extLst>
      <p:ext uri="{BB962C8B-B14F-4D97-AF65-F5344CB8AC3E}">
        <p14:creationId xmlns:p14="http://schemas.microsoft.com/office/powerpoint/2010/main" val="15420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Walki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B4BC62-442D-D07F-D062-B23F459AF590}"/>
              </a:ext>
            </a:extLst>
          </p:cNvPr>
          <p:cNvSpPr txBox="1"/>
          <p:nvPr userDrawn="1"/>
        </p:nvSpPr>
        <p:spPr>
          <a:xfrm>
            <a:off x="584200" y="2841172"/>
            <a:ext cx="3790950" cy="1495794"/>
          </a:xfrm>
          <a:prstGeom prst="rect">
            <a:avLst/>
          </a:prstGeom>
          <a:noFill/>
        </p:spPr>
        <p:txBody>
          <a:bodyPr wrap="square" lIns="0" tIns="0" rIns="0" bIns="0" rtlCol="0">
            <a:spAutoFit/>
          </a:bodyPr>
          <a:lstStyle/>
          <a:p>
            <a:pPr algn="l">
              <a:lnSpc>
                <a:spcPct val="90000"/>
              </a:lnSpc>
            </a:pPr>
            <a:r>
              <a:rPr lang="en-US" sz="5400" b="0">
                <a:solidFill>
                  <a:schemeClr val="tx1"/>
                </a:solidFill>
                <a:latin typeface="+mj-lt"/>
              </a:rPr>
              <a:t>Microsoft Azure</a:t>
            </a:r>
          </a:p>
        </p:txBody>
      </p:sp>
      <p:pic>
        <p:nvPicPr>
          <p:cNvPr id="5" name="MS logo gray - EMF" descr="Microsoft logo, gray text version">
            <a:extLst>
              <a:ext uri="{FF2B5EF4-FFF2-40B4-BE49-F238E27FC236}">
                <a16:creationId xmlns:a16="http://schemas.microsoft.com/office/drawing/2014/main" id="{8672AF12-6140-9E72-C268-A8ED4080CAD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9918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016816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166845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Text" pitchFamily="2"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25188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bg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Text" pitchFamily="2" charset="0"/>
              </a:defRPr>
            </a:lvl1pPr>
          </a:lstStyle>
          <a:p>
            <a:pPr lvl="0"/>
            <a:r>
              <a:rPr lang="en-US"/>
              <a:t>Speaker name or subtitle text</a:t>
            </a:r>
          </a:p>
        </p:txBody>
      </p:sp>
      <p:pic>
        <p:nvPicPr>
          <p:cNvPr id="4" name="MS logo white - EMF" descr="Microsoft logo white text version">
            <a:extLst>
              <a:ext uri="{FF2B5EF4-FFF2-40B4-BE49-F238E27FC236}">
                <a16:creationId xmlns:a16="http://schemas.microsoft.com/office/drawing/2014/main" id="{0BB37EE3-73AC-5546-F43B-FE5420C7D0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73495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94977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BBFAAA10-F521-410E-1BB5-6D77902DD0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3669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00105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itle Slide 3">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978400" cy="1231106"/>
          </a:xfrm>
          <a:noFill/>
        </p:spPr>
        <p:txBody>
          <a:bodyPr wrap="square" lIns="0" tIns="0" rIns="0" bIns="0" anchor="b" anchorCtr="0">
            <a:spAutoFit/>
          </a:bodyPr>
          <a:lstStyle>
            <a:lvl1pPr>
              <a:defRPr sz="4000" spc="-50" baseline="0">
                <a:solidFill>
                  <a:schemeClr val="tx1"/>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9784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C6B9E508-E424-C5B2-1415-EF47F2EDB13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950760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titl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2"/>
                </a:solidFill>
                <a:latin typeface="+mj-lt"/>
                <a:cs typeface="Segoe Sans Text"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20992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CE50-46CE-0973-AC08-7477BEAD00F3}"/>
              </a:ext>
            </a:extLst>
          </p:cNvPr>
          <p:cNvSpPr>
            <a:spLocks noGrp="1"/>
          </p:cNvSpPr>
          <p:nvPr>
            <p:ph type="title"/>
          </p:nvPr>
        </p:nvSpPr>
        <p:spPr/>
        <p:txBody>
          <a:bodyPr/>
          <a:lstStyle/>
          <a:p>
            <a:r>
              <a:rPr lang="en-US"/>
              <a:t>Click to edit Master title style</a:t>
            </a:r>
          </a:p>
        </p:txBody>
      </p:sp>
      <p:sp>
        <p:nvSpPr>
          <p:cNvPr id="3" name="Text Placeholder 11">
            <a:extLst>
              <a:ext uri="{FF2B5EF4-FFF2-40B4-BE49-F238E27FC236}">
                <a16:creationId xmlns:a16="http://schemas.microsoft.com/office/drawing/2014/main" id="{03424D10-01E7-37F9-6091-2C95487D9F73}"/>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4" name="Text Placeholder 7">
            <a:extLst>
              <a:ext uri="{FF2B5EF4-FFF2-40B4-BE49-F238E27FC236}">
                <a16:creationId xmlns:a16="http://schemas.microsoft.com/office/drawing/2014/main" id="{FDFE8ED1-0EC9-B339-1813-0B4260A0A2DA}"/>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5" name="Text Placeholder 11">
            <a:extLst>
              <a:ext uri="{FF2B5EF4-FFF2-40B4-BE49-F238E27FC236}">
                <a16:creationId xmlns:a16="http://schemas.microsoft.com/office/drawing/2014/main" id="{823006D8-810A-DCBB-7E79-17F6322E2FFC}"/>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6" name="Text Placeholder 9">
            <a:extLst>
              <a:ext uri="{FF2B5EF4-FFF2-40B4-BE49-F238E27FC236}">
                <a16:creationId xmlns:a16="http://schemas.microsoft.com/office/drawing/2014/main" id="{ADAAB847-57CB-2458-2ADA-6D7770794074}"/>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7" name="Text Placeholder 11">
            <a:extLst>
              <a:ext uri="{FF2B5EF4-FFF2-40B4-BE49-F238E27FC236}">
                <a16:creationId xmlns:a16="http://schemas.microsoft.com/office/drawing/2014/main" id="{6B655A31-FF73-73EA-1EA8-00F13891AB94}"/>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E819634A-80BB-C620-3C16-1EA80A7B1C18}"/>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9" name="Text Placeholder 11">
            <a:extLst>
              <a:ext uri="{FF2B5EF4-FFF2-40B4-BE49-F238E27FC236}">
                <a16:creationId xmlns:a16="http://schemas.microsoft.com/office/drawing/2014/main" id="{05E7CC6D-40F5-C58C-FC44-793B1A98AC5D}"/>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0">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E6B93ED5-5CA7-C983-373E-E42D7424C7CB}"/>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42504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798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95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94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Text" pitchFamily="2" charset="0"/>
                <a:cs typeface="Segoe Sans Text"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Text" pitchFamily="2" charset="0"/>
                <a:cs typeface="Segoe Sans Text"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804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16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a:solidFill>
                  <a:schemeClr val="tx2"/>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02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a:solidFill>
                  <a:schemeClr val="tx2"/>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51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32">
          <p15:clr>
            <a:srgbClr val="5ACBF0"/>
          </p15:clr>
        </p15:guide>
        <p15:guide id="8" pos="4871">
          <p15:clr>
            <a:srgbClr val="5ACBF0"/>
          </p15:clr>
        </p15:guide>
        <p15:guide id="9" pos="5251">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553998"/>
          </a:xfrm>
        </p:spPr>
        <p:txBody>
          <a:bodyPr anchor="t"/>
          <a:lstStyle>
            <a:lvl1pPr marL="0" indent="0">
              <a:spcBef>
                <a:spcPts val="0"/>
              </a:spcBef>
              <a:buNone/>
              <a:defRPr sz="1800" b="1">
                <a:gradFill>
                  <a:gsLst>
                    <a:gs pos="0">
                      <a:srgbClr val="31ACBD"/>
                    </a:gs>
                    <a:gs pos="68000">
                      <a:schemeClr val="tx2"/>
                    </a:gs>
                  </a:gsLst>
                  <a:lin ang="10800000" scaled="1"/>
                </a:gra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553998"/>
          </a:xfrm>
        </p:spPr>
        <p:txBody>
          <a:bodyPr vert="horz" wrap="square" lIns="0" tIns="0" rIns="0" bIns="0" rtlCol="0" anchor="t">
            <a:spAutoFit/>
          </a:bodyPr>
          <a:lstStyle>
            <a:lvl1pPr>
              <a:defRPr lang="en-US" sz="1800" b="1">
                <a:gradFill>
                  <a:gsLst>
                    <a:gs pos="100000">
                      <a:srgbClr val="3EA89B"/>
                    </a:gs>
                    <a:gs pos="0">
                      <a:srgbClr val="225B62"/>
                    </a:gs>
                  </a:gsLst>
                  <a:lin ang="10800000" scaled="1"/>
                </a:gradFill>
                <a:latin typeface="+mj-lt"/>
              </a:defRPr>
            </a:lvl1pPr>
          </a:lstStyle>
          <a:p>
            <a:pPr marL="0" lvl="0" indent="0">
              <a:spcBef>
                <a:spcPts val="0"/>
              </a:spcBef>
              <a:buNone/>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553998"/>
          </a:xfrm>
        </p:spPr>
        <p:txBody>
          <a:bodyPr vert="horz" wrap="square" lIns="0" tIns="0" rIns="0" bIns="0" rtlCol="0" anchor="t">
            <a:spAutoFit/>
          </a:bodyPr>
          <a:lstStyle>
            <a:lvl1pPr>
              <a:defRPr lang="en-US" sz="1800" b="1" dirty="0">
                <a:gradFill>
                  <a:gsLst>
                    <a:gs pos="0">
                      <a:srgbClr val="F4364C"/>
                    </a:gs>
                    <a:gs pos="68000">
                      <a:srgbClr val="C03BC4"/>
                    </a:gs>
                  </a:gsLst>
                  <a:lin ang="10800000" scaled="1"/>
                </a:gradFill>
                <a:latin typeface="+mj-lt"/>
              </a:defRPr>
            </a:lvl1pPr>
          </a:lstStyle>
          <a:p>
            <a:pPr marL="0" lvl="0" indent="0">
              <a:spcBef>
                <a:spcPts val="0"/>
              </a:spcBef>
              <a:buNone/>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553998"/>
          </a:xfrm>
        </p:spPr>
        <p:txBody>
          <a:bodyPr vert="horz" wrap="square" lIns="0" tIns="0" rIns="0" bIns="0" rtlCol="0" anchor="t">
            <a:spAutoFit/>
          </a:bodyPr>
          <a:lstStyle>
            <a:lvl1pPr>
              <a:defRPr lang="en-US" sz="1800" b="1">
                <a:gradFill>
                  <a:gsLst>
                    <a:gs pos="0">
                      <a:srgbClr val="FF9318"/>
                    </a:gs>
                    <a:gs pos="44000">
                      <a:srgbClr val="FF5C39"/>
                    </a:gs>
                  </a:gsLst>
                  <a:lin ang="10800000" scaled="1"/>
                </a:gradFill>
                <a:latin typeface="+mj-lt"/>
              </a:defRPr>
            </a:lvl1pPr>
          </a:lstStyle>
          <a:p>
            <a:pPr marL="0" lvl="0" indent="0">
              <a:spcBef>
                <a:spcPts val="0"/>
              </a:spcBef>
              <a:buNone/>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10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a:solidFill>
                  <a:schemeClr val="tx2"/>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90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23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980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Text" pitchFamily="2" charset="0"/>
              </a:defRPr>
            </a:lvl1pPr>
          </a:lstStyle>
          <a:p>
            <a:r>
              <a:rPr lang="en-US"/>
              <a:t>Click to edit Master title style</a:t>
            </a:r>
          </a:p>
        </p:txBody>
      </p:sp>
    </p:spTree>
    <p:extLst>
      <p:ext uri="{BB962C8B-B14F-4D97-AF65-F5344CB8AC3E}">
        <p14:creationId xmlns:p14="http://schemas.microsoft.com/office/powerpoint/2010/main" val="39677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2268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40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gradFill flip="none" rotWithShape="1">
            <a:gsLst>
              <a:gs pos="47706">
                <a:schemeClr val="accent1"/>
              </a:gs>
              <a:gs pos="100000">
                <a:schemeClr val="accent3"/>
              </a:gs>
              <a:gs pos="60000">
                <a:schemeClr val="accent1"/>
              </a:gs>
            </a:gsLst>
            <a:lin ang="18900000" scaled="1"/>
            <a:tileRect/>
          </a:gradFill>
        </p:spPr>
        <p:txBody>
          <a:bodyPr lIns="0" tIns="2377440" rIns="0" anchor="t" anchorCtr="0">
            <a:noAutofit/>
          </a:bodyPr>
          <a:lstStyle>
            <a:lvl1pPr marL="0" indent="0" algn="ctr">
              <a:lnSpc>
                <a:spcPct val="100000"/>
              </a:lnSpc>
              <a:buNone/>
              <a:defRPr sz="14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45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chemeClr val="tx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9" name="TextBox 8">
            <a:extLst>
              <a:ext uri="{FF2B5EF4-FFF2-40B4-BE49-F238E27FC236}">
                <a16:creationId xmlns:a16="http://schemas.microsoft.com/office/drawing/2014/main" id="{7609554D-CD2C-F836-9A2C-88CABE57658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5340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0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1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gradFill>
            <a:gsLst>
              <a:gs pos="100000">
                <a:schemeClr val="accent3"/>
              </a:gs>
              <a:gs pos="8000">
                <a:schemeClr val="accent1"/>
              </a:gs>
            </a:gsLst>
            <a:lin ang="18900000" scaled="1"/>
          </a:gradFill>
        </p:spPr>
        <p:txBody>
          <a:bodyPr wrap="none" bIns="1554480" anchor="ctr">
            <a:noAutofit/>
          </a:bodyPr>
          <a:lstStyle>
            <a:lvl1pPr marL="0" indent="0" algn="ctr">
              <a:buNone/>
              <a:defRPr sz="1400" b="1">
                <a:solidFill>
                  <a:schemeClr val="bg1"/>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05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gradFill>
            <a:gsLst>
              <a:gs pos="100000">
                <a:schemeClr val="accent3"/>
              </a:gs>
              <a:gs pos="8000">
                <a:schemeClr val="accent1"/>
              </a:gs>
            </a:gsLst>
            <a:lin ang="18900000" scaled="1"/>
          </a:gradFill>
        </p:spPr>
        <p:txBody>
          <a:bodyPr vert="horz" wrap="square" lIns="0" tIns="128016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548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gradFill>
            <a:gsLst>
              <a:gs pos="100000">
                <a:schemeClr val="accent3"/>
              </a:gs>
              <a:gs pos="8000">
                <a:schemeClr val="accent1"/>
              </a:gs>
            </a:gsLst>
            <a:lin ang="18900000" scaled="1"/>
          </a:gradFill>
        </p:spPr>
        <p:txBody>
          <a:bodyPr vert="horz" wrap="square" lIns="0" tIns="1371600" rIns="0" bIns="0" rtlCol="0" anchor="t" anchorCtr="0">
            <a:noAutofit/>
          </a:bodyPr>
          <a:lstStyle>
            <a:lvl1pPr marL="0" indent="0" algn="ctr">
              <a:buNone/>
              <a:defRPr lang="en-US" sz="14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1955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427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312">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449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extLst>
                <a:ext uri="{96DAC541-7B7A-43D3-8B79-37D633B846F1}">
                  <asvg:svgBlip xmlns:asvg="http://schemas.microsoft.com/office/drawing/2016/SVG/main" r:embed="rId6"/>
                </a:ext>
              </a:extLst>
            </a:blip>
            <a:stretch>
              <a:fillRect/>
            </a:stretch>
          </a:blip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40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8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8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9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00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775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gradFill>
            <a:gsLst>
              <a:gs pos="100000">
                <a:schemeClr val="accent3"/>
              </a:gs>
              <a:gs pos="8000">
                <a:schemeClr val="accent1"/>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gradFill>
            <a:gsLst>
              <a:gs pos="100000">
                <a:srgbClr val="FFB900"/>
              </a:gs>
              <a:gs pos="0">
                <a:srgbClr val="FFB3B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gradFill>
            <a:gsLst>
              <a:gs pos="100000">
                <a:srgbClr val="F4364C"/>
              </a:gs>
              <a:gs pos="0">
                <a:srgbClr val="8661C5"/>
              </a:gs>
            </a:gsLst>
            <a:lin ang="18900000" scaled="1"/>
          </a:gradFill>
        </p:spPr>
        <p:txBody>
          <a:bodyPr lIns="0" tIns="0" rIns="0" bIns="73152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gradFill>
            <a:gsLst>
              <a:gs pos="0">
                <a:srgbClr val="E8E6DF"/>
              </a:gs>
              <a:gs pos="100000">
                <a:srgbClr val="FFA38B"/>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gradFill>
            <a:gsLst>
              <a:gs pos="0">
                <a:srgbClr val="E8E6DF"/>
              </a:gs>
              <a:gs pos="100000">
                <a:srgbClr val="D4EC8E"/>
              </a:gs>
            </a:gsLst>
            <a:lin ang="18900000" scaled="1"/>
          </a:gradFill>
        </p:spPr>
        <p:txBody>
          <a:bodyPr lIns="0" tIns="0" rIns="0" bIns="73152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39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15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6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6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118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gradFill>
            <a:gsLst>
              <a:gs pos="100000">
                <a:schemeClr val="accent3"/>
              </a:gs>
              <a:gs pos="8000">
                <a:schemeClr val="accent1"/>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gradFill>
            <a:gsLst>
              <a:gs pos="100000">
                <a:srgbClr val="FFB900"/>
              </a:gs>
              <a:gs pos="0">
                <a:srgbClr val="FFB3B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gradFill>
            <a:gsLst>
              <a:gs pos="100000">
                <a:srgbClr val="F4364C"/>
              </a:gs>
              <a:gs pos="0">
                <a:srgbClr val="8661C5"/>
              </a:gs>
            </a:gsLst>
            <a:lin ang="18900000" scaled="1"/>
          </a:gradFill>
        </p:spPr>
        <p:txBody>
          <a:bodyPr lIns="0" tIns="0" rIns="0" bIns="594360" anchor="ctr" anchorCtr="0">
            <a:noAutofit/>
          </a:bodyPr>
          <a:lstStyle>
            <a:lvl1pPr marL="0" indent="0" algn="ctr">
              <a:lnSpc>
                <a:spcPct val="100000"/>
              </a:lnSpc>
              <a:buNone/>
              <a:defRPr sz="500" b="1">
                <a:solidFill>
                  <a:schemeClr val="bg1"/>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gradFill>
            <a:gsLst>
              <a:gs pos="0">
                <a:srgbClr val="E8E6DF"/>
              </a:gs>
              <a:gs pos="100000">
                <a:srgbClr val="FFA38B"/>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gradFill>
            <a:gsLst>
              <a:gs pos="0">
                <a:srgbClr val="E8E6DF"/>
              </a:gs>
              <a:gs pos="100000">
                <a:srgbClr val="D4EC8E"/>
              </a:gs>
            </a:gsLst>
            <a:lin ang="18900000" scaled="1"/>
          </a:gradFill>
        </p:spPr>
        <p:txBody>
          <a:bodyPr lIns="0" tIns="0" rIns="0" bIns="594360" anchor="ctr" anchorCtr="0">
            <a:noAutofit/>
          </a:bodyPr>
          <a:lstStyle>
            <a:lvl1pPr marL="0" indent="0" algn="ctr">
              <a:lnSpc>
                <a:spcPct val="100000"/>
              </a:lnSpc>
              <a:buNone/>
              <a:defRPr sz="500" b="1">
                <a:solidFill>
                  <a:srgbClr val="000000"/>
                </a:solidFill>
                <a:latin typeface="+mn-lt"/>
                <a:cs typeface="Segoe Sans Text"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315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1"/>
            <a:ext cx="3182027" cy="3959217"/>
          </a:xfrm>
        </p:spPr>
        <p:txBody>
          <a:bodyPr anchor="t"/>
          <a:lstStyle>
            <a:lvl1pPr>
              <a:defRPr>
                <a:solidFill>
                  <a:schemeClr val="tx2"/>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96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8626440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969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93759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Text"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311517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2"/>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Text"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17248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2"/>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Text" pitchFamily="2" charset="0"/>
                <a:cs typeface="Segoe Sans Text"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26636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2"/>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Text" pitchFamily="2" charset="0"/>
                <a:cs typeface="Segoe Sans Text"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59084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Dem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vert="horz" wrap="square" lIns="0" tIns="0" rIns="0" bIns="0" rtlCol="0" anchor="b" anchorCtr="0">
            <a:spAutoFit/>
          </a:bodyPr>
          <a:lstStyle>
            <a:lvl1pPr>
              <a:defRPr lang="en-US" sz="4000" dirty="0"/>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86146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422807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1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500153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2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23587494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3_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solidFill>
                  <a:schemeClr val="bg1"/>
                </a:solidFill>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1496386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744589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vert="horz" wrap="square" lIns="0" tIns="0" rIns="0" bIns="0" rtlCol="0" anchor="b" anchorCtr="0">
            <a:spAutoFit/>
          </a:bodyPr>
          <a:lstStyle>
            <a:lvl1pPr>
              <a:defRPr lang="en-US" sz="4000" b="0" dirty="0">
                <a:latin typeface="+mj-lt"/>
              </a:defRPr>
            </a:lvl1pPr>
          </a:lstStyle>
          <a:p>
            <a:pPr lvl="0">
              <a:lnSpc>
                <a:spcPct val="90000"/>
              </a:lnSpc>
            </a:pPr>
            <a:r>
              <a:rPr lang="en-US"/>
              <a:t>Section title</a:t>
            </a:r>
          </a:p>
        </p:txBody>
      </p:sp>
    </p:spTree>
    <p:extLst>
      <p:ext uri="{BB962C8B-B14F-4D97-AF65-F5344CB8AC3E}">
        <p14:creationId xmlns:p14="http://schemas.microsoft.com/office/powerpoint/2010/main" val="3812647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34462174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2807367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2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676169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3_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Text" pitchFamily="2" charset="0"/>
              </a:defRPr>
            </a:lvl1pPr>
          </a:lstStyle>
          <a:p>
            <a:r>
              <a:rPr lang="en-US"/>
              <a:t>Section title</a:t>
            </a:r>
          </a:p>
        </p:txBody>
      </p:sp>
    </p:spTree>
    <p:extLst>
      <p:ext uri="{BB962C8B-B14F-4D97-AF65-F5344CB8AC3E}">
        <p14:creationId xmlns:p14="http://schemas.microsoft.com/office/powerpoint/2010/main" val="1010311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D155-47E8-D819-5FA4-748607570A1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Picture Placeholder 9">
            <a:extLst>
              <a:ext uri="{FF2B5EF4-FFF2-40B4-BE49-F238E27FC236}">
                <a16:creationId xmlns:a16="http://schemas.microsoft.com/office/drawing/2014/main" id="{5022EE65-FBB2-C961-B89F-9DADBDB2DB30}"/>
              </a:ext>
            </a:extLst>
          </p:cNvPr>
          <p:cNvSpPr>
            <a:spLocks noGrp="1"/>
          </p:cNvSpPr>
          <p:nvPr>
            <p:ph type="pic" sz="quarter" idx="14" hasCustomPrompt="1"/>
          </p:nvPr>
        </p:nvSpPr>
        <p:spPr>
          <a:xfrm>
            <a:off x="7827263" y="2199576"/>
            <a:ext cx="3760470" cy="3760470"/>
          </a:xfrm>
          <a:prstGeom prst="rect">
            <a:avLst/>
          </a:prstGeom>
          <a:blipFill>
            <a:blip r:embed="rId3"/>
            <a:stretch>
              <a:fillRect/>
            </a:stretch>
          </a:blipFill>
          <a:effectLst>
            <a:outerShdw blurRad="215900" dist="190500" dir="2700000" sx="101000" sy="101000" algn="ctr" rotWithShape="0">
              <a:srgbClr val="000000">
                <a:alpha val="23000"/>
              </a:srgbClr>
            </a:outerShdw>
          </a:effectLst>
        </p:spPr>
        <p:txBody>
          <a:bodyPr vert="horz" wrap="square" lIns="0" tIns="0" rIns="0" bIns="0" rtlCol="0" anchor="ctr" anchorCtr="0">
            <a:normAutofit/>
          </a:bodyPr>
          <a:lstStyle>
            <a:lvl1pPr marL="228600" indent="-228600" algn="ctr">
              <a:buNone/>
              <a:defRPr lang="en-US" sz="1800" b="1">
                <a:solidFill>
                  <a:schemeClr val="tx1"/>
                </a:solidFill>
                <a:latin typeface="+mn-lt"/>
              </a:defRPr>
            </a:lvl1pPr>
          </a:lstStyle>
          <a:p>
            <a:pPr marL="228600" lvl="0" indent="-228600" algn="ctr"/>
            <a:r>
              <a:rPr lang="en-US"/>
              <a:t>Click to insert photo</a:t>
            </a:r>
          </a:p>
        </p:txBody>
      </p:sp>
      <p:sp>
        <p:nvSpPr>
          <p:cNvPr id="5" name="Text Placeholder 11">
            <a:extLst>
              <a:ext uri="{FF2B5EF4-FFF2-40B4-BE49-F238E27FC236}">
                <a16:creationId xmlns:a16="http://schemas.microsoft.com/office/drawing/2014/main" id="{4B878651-6EA0-F1DE-DDB3-D4C07A4E5942}"/>
              </a:ext>
            </a:extLst>
          </p:cNvPr>
          <p:cNvSpPr>
            <a:spLocks noGrp="1"/>
          </p:cNvSpPr>
          <p:nvPr>
            <p:ph type="body" sz="quarter" idx="17"/>
          </p:nvPr>
        </p:nvSpPr>
        <p:spPr>
          <a:xfrm>
            <a:off x="1245931" y="3206751"/>
            <a:ext cx="2706480" cy="1477328"/>
          </a:xfrm>
        </p:spPr>
        <p:txBody>
          <a:bodyPr anchor="t"/>
          <a:lstStyle>
            <a:lvl1pPr marL="0" indent="0">
              <a:spcBef>
                <a:spcPts val="0"/>
              </a:spcBef>
              <a:buNone/>
              <a:defRPr sz="3200">
                <a:solidFill>
                  <a:schemeClr val="tx1"/>
                </a:solidFill>
                <a:latin typeface="+mj-lt"/>
              </a:defRPr>
            </a:lvl1pPr>
          </a:lstStyle>
          <a:p>
            <a:pPr lvl="0"/>
            <a:r>
              <a:rPr lang="en-US"/>
              <a:t>Click to edit Master text styles</a:t>
            </a:r>
          </a:p>
        </p:txBody>
      </p:sp>
      <p:sp>
        <p:nvSpPr>
          <p:cNvPr id="10" name="Freeform: Shape 9">
            <a:extLst>
              <a:ext uri="{FF2B5EF4-FFF2-40B4-BE49-F238E27FC236}">
                <a16:creationId xmlns:a16="http://schemas.microsoft.com/office/drawing/2014/main" id="{52A3F807-DEFB-6026-D7BD-82284EB7FB76}"/>
              </a:ext>
            </a:extLst>
          </p:cNvPr>
          <p:cNvSpPr/>
          <p:nvPr/>
        </p:nvSpPr>
        <p:spPr>
          <a:xfrm>
            <a:off x="552732" y="2199576"/>
            <a:ext cx="693200" cy="604267"/>
          </a:xfrm>
          <a:custGeom>
            <a:avLst/>
            <a:gdLst>
              <a:gd name="connsiteX0" fmla="*/ 393237 w 674431"/>
              <a:gd name="connsiteY0" fmla="*/ 0 h 587906"/>
              <a:gd name="connsiteX1" fmla="*/ 616089 w 674431"/>
              <a:gd name="connsiteY1" fmla="*/ 0 h 587906"/>
              <a:gd name="connsiteX2" fmla="*/ 616151 w 674431"/>
              <a:gd name="connsiteY2" fmla="*/ 0 h 587906"/>
              <a:gd name="connsiteX3" fmla="*/ 674431 w 674431"/>
              <a:gd name="connsiteY3" fmla="*/ 58280 h 587906"/>
              <a:gd name="connsiteX4" fmla="*/ 674431 w 674431"/>
              <a:gd name="connsiteY4" fmla="*/ 221738 h 587906"/>
              <a:gd name="connsiteX5" fmla="*/ 597219 w 674431"/>
              <a:gd name="connsiteY5" fmla="*/ 471750 h 587906"/>
              <a:gd name="connsiteX6" fmla="*/ 393361 w 674431"/>
              <a:gd name="connsiteY6" fmla="*/ 587630 h 587906"/>
              <a:gd name="connsiteX7" fmla="*/ 380245 w 674431"/>
              <a:gd name="connsiteY7" fmla="*/ 577174 h 587906"/>
              <a:gd name="connsiteX8" fmla="*/ 380245 w 674431"/>
              <a:gd name="connsiteY8" fmla="*/ 489011 h 587906"/>
              <a:gd name="connsiteX9" fmla="*/ 387484 w 674431"/>
              <a:gd name="connsiteY9" fmla="*/ 478865 h 587906"/>
              <a:gd name="connsiteX10" fmla="*/ 523100 w 674431"/>
              <a:gd name="connsiteY10" fmla="*/ 363541 h 587906"/>
              <a:gd name="connsiteX11" fmla="*/ 540423 w 674431"/>
              <a:gd name="connsiteY11" fmla="*/ 283112 h 587906"/>
              <a:gd name="connsiteX12" fmla="*/ 533308 w 674431"/>
              <a:gd name="connsiteY12" fmla="*/ 276306 h 587906"/>
              <a:gd name="connsiteX13" fmla="*/ 393361 w 674431"/>
              <a:gd name="connsiteY13" fmla="*/ 276306 h 587906"/>
              <a:gd name="connsiteX14" fmla="*/ 374986 w 674431"/>
              <a:gd name="connsiteY14" fmla="*/ 257931 h 587906"/>
              <a:gd name="connsiteX15" fmla="*/ 374986 w 674431"/>
              <a:gd name="connsiteY15" fmla="*/ 18251 h 587906"/>
              <a:gd name="connsiteX16" fmla="*/ 393237 w 674431"/>
              <a:gd name="connsiteY16" fmla="*/ 0 h 587906"/>
              <a:gd name="connsiteX17" fmla="*/ 58466 w 674431"/>
              <a:gd name="connsiteY17" fmla="*/ 0 h 587906"/>
              <a:gd name="connsiteX18" fmla="*/ 281070 w 674431"/>
              <a:gd name="connsiteY18" fmla="*/ 0 h 587906"/>
              <a:gd name="connsiteX19" fmla="*/ 299445 w 674431"/>
              <a:gd name="connsiteY19" fmla="*/ 18375 h 587906"/>
              <a:gd name="connsiteX20" fmla="*/ 299445 w 674431"/>
              <a:gd name="connsiteY20" fmla="*/ 221738 h 587906"/>
              <a:gd name="connsiteX21" fmla="*/ 222233 w 674431"/>
              <a:gd name="connsiteY21" fmla="*/ 471750 h 587906"/>
              <a:gd name="connsiteX22" fmla="*/ 18375 w 674431"/>
              <a:gd name="connsiteY22" fmla="*/ 587630 h 587906"/>
              <a:gd name="connsiteX23" fmla="*/ 5259 w 674431"/>
              <a:gd name="connsiteY23" fmla="*/ 577174 h 587906"/>
              <a:gd name="connsiteX24" fmla="*/ 5259 w 674431"/>
              <a:gd name="connsiteY24" fmla="*/ 489011 h 587906"/>
              <a:gd name="connsiteX25" fmla="*/ 12497 w 674431"/>
              <a:gd name="connsiteY25" fmla="*/ 478865 h 587906"/>
              <a:gd name="connsiteX26" fmla="*/ 148114 w 674431"/>
              <a:gd name="connsiteY26" fmla="*/ 363541 h 587906"/>
              <a:gd name="connsiteX27" fmla="*/ 165437 w 674431"/>
              <a:gd name="connsiteY27" fmla="*/ 283112 h 587906"/>
              <a:gd name="connsiteX28" fmla="*/ 158322 w 674431"/>
              <a:gd name="connsiteY28" fmla="*/ 276306 h 587906"/>
              <a:gd name="connsiteX29" fmla="*/ 18375 w 674431"/>
              <a:gd name="connsiteY29" fmla="*/ 276306 h 587906"/>
              <a:gd name="connsiteX30" fmla="*/ 0 w 674431"/>
              <a:gd name="connsiteY30" fmla="*/ 257931 h 587906"/>
              <a:gd name="connsiteX31" fmla="*/ 0 w 674431"/>
              <a:gd name="connsiteY31" fmla="*/ 58466 h 587906"/>
              <a:gd name="connsiteX32" fmla="*/ 58466 w 674431"/>
              <a:gd name="connsiteY32" fmla="*/ 0 h 5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4431" h="587906">
                <a:moveTo>
                  <a:pt x="393237" y="0"/>
                </a:moveTo>
                <a:lnTo>
                  <a:pt x="616089" y="0"/>
                </a:lnTo>
                <a:lnTo>
                  <a:pt x="616151" y="0"/>
                </a:lnTo>
                <a:cubicBezTo>
                  <a:pt x="648322" y="0"/>
                  <a:pt x="674431" y="26109"/>
                  <a:pt x="674431" y="58280"/>
                </a:cubicBezTo>
                <a:lnTo>
                  <a:pt x="674431" y="221738"/>
                </a:lnTo>
                <a:cubicBezTo>
                  <a:pt x="674431" y="328152"/>
                  <a:pt x="648694" y="411490"/>
                  <a:pt x="597219" y="471750"/>
                </a:cubicBezTo>
                <a:cubicBezTo>
                  <a:pt x="548157" y="529102"/>
                  <a:pt x="480225" y="567770"/>
                  <a:pt x="393361" y="587630"/>
                </a:cubicBezTo>
                <a:cubicBezTo>
                  <a:pt x="386679" y="589177"/>
                  <a:pt x="380245" y="584042"/>
                  <a:pt x="380245" y="577174"/>
                </a:cubicBezTo>
                <a:lnTo>
                  <a:pt x="380245" y="489011"/>
                </a:lnTo>
                <a:cubicBezTo>
                  <a:pt x="380245" y="484433"/>
                  <a:pt x="383153" y="480288"/>
                  <a:pt x="387484" y="478865"/>
                </a:cubicBezTo>
                <a:cubicBezTo>
                  <a:pt x="454240" y="456778"/>
                  <a:pt x="499466" y="418295"/>
                  <a:pt x="523100" y="363541"/>
                </a:cubicBezTo>
                <a:cubicBezTo>
                  <a:pt x="535969" y="335824"/>
                  <a:pt x="541784" y="309035"/>
                  <a:pt x="540423" y="283112"/>
                </a:cubicBezTo>
                <a:cubicBezTo>
                  <a:pt x="540238" y="279276"/>
                  <a:pt x="537082" y="276306"/>
                  <a:pt x="533308" y="276306"/>
                </a:cubicBezTo>
                <a:lnTo>
                  <a:pt x="393361" y="276306"/>
                </a:lnTo>
                <a:cubicBezTo>
                  <a:pt x="383215" y="276306"/>
                  <a:pt x="374986" y="268078"/>
                  <a:pt x="374986" y="257931"/>
                </a:cubicBezTo>
                <a:lnTo>
                  <a:pt x="374986" y="18251"/>
                </a:lnTo>
                <a:cubicBezTo>
                  <a:pt x="374986" y="8167"/>
                  <a:pt x="383153" y="0"/>
                  <a:pt x="393237" y="0"/>
                </a:cubicBezTo>
                <a:close/>
                <a:moveTo>
                  <a:pt x="58466" y="0"/>
                </a:moveTo>
                <a:lnTo>
                  <a:pt x="281070" y="0"/>
                </a:lnTo>
                <a:cubicBezTo>
                  <a:pt x="291216" y="0"/>
                  <a:pt x="299445" y="8229"/>
                  <a:pt x="299445" y="18375"/>
                </a:cubicBezTo>
                <a:lnTo>
                  <a:pt x="299445" y="221738"/>
                </a:lnTo>
                <a:cubicBezTo>
                  <a:pt x="299445" y="328152"/>
                  <a:pt x="273708" y="411490"/>
                  <a:pt x="222233" y="471750"/>
                </a:cubicBezTo>
                <a:cubicBezTo>
                  <a:pt x="173171" y="529102"/>
                  <a:pt x="105239" y="567770"/>
                  <a:pt x="18375" y="587630"/>
                </a:cubicBezTo>
                <a:cubicBezTo>
                  <a:pt x="11631" y="589177"/>
                  <a:pt x="5259" y="584042"/>
                  <a:pt x="5259" y="577174"/>
                </a:cubicBezTo>
                <a:lnTo>
                  <a:pt x="5259" y="489011"/>
                </a:lnTo>
                <a:cubicBezTo>
                  <a:pt x="5259" y="484433"/>
                  <a:pt x="8167" y="480288"/>
                  <a:pt x="12497" y="478865"/>
                </a:cubicBezTo>
                <a:cubicBezTo>
                  <a:pt x="79254" y="456778"/>
                  <a:pt x="124480" y="418295"/>
                  <a:pt x="148114" y="363541"/>
                </a:cubicBezTo>
                <a:cubicBezTo>
                  <a:pt x="160983" y="335824"/>
                  <a:pt x="166798" y="309035"/>
                  <a:pt x="165437" y="283112"/>
                </a:cubicBezTo>
                <a:cubicBezTo>
                  <a:pt x="165252" y="279276"/>
                  <a:pt x="162096" y="276306"/>
                  <a:pt x="158322" y="276306"/>
                </a:cubicBezTo>
                <a:lnTo>
                  <a:pt x="18375" y="276306"/>
                </a:lnTo>
                <a:cubicBezTo>
                  <a:pt x="8229" y="276306"/>
                  <a:pt x="0" y="268078"/>
                  <a:pt x="0" y="257931"/>
                </a:cubicBezTo>
                <a:lnTo>
                  <a:pt x="0" y="58466"/>
                </a:lnTo>
                <a:cubicBezTo>
                  <a:pt x="0" y="26171"/>
                  <a:pt x="26171" y="0"/>
                  <a:pt x="58466" y="0"/>
                </a:cubicBezTo>
                <a:close/>
              </a:path>
            </a:pathLst>
          </a:custGeom>
          <a:solidFill>
            <a:schemeClr val="tx1"/>
          </a:solidFill>
          <a:ln w="6117" cap="flat">
            <a:noFill/>
            <a:prstDash val="solid"/>
            <a:miter/>
          </a:ln>
        </p:spPr>
        <p:txBody>
          <a:bodyPr rtlCol="0" anchor="ctr"/>
          <a:lstStyle/>
          <a:p>
            <a:endParaRPr lang="en-US"/>
          </a:p>
        </p:txBody>
      </p:sp>
      <p:sp>
        <p:nvSpPr>
          <p:cNvPr id="11" name="Text Placeholder 4">
            <a:extLst>
              <a:ext uri="{FF2B5EF4-FFF2-40B4-BE49-F238E27FC236}">
                <a16:creationId xmlns:a16="http://schemas.microsoft.com/office/drawing/2014/main" id="{6B8F6EDE-3287-C98A-2287-E97E9546E9E1}"/>
              </a:ext>
            </a:extLst>
          </p:cNvPr>
          <p:cNvSpPr>
            <a:spLocks noGrp="1"/>
          </p:cNvSpPr>
          <p:nvPr>
            <p:ph type="body" sz="quarter" idx="12" hasCustomPrompt="1"/>
          </p:nvPr>
        </p:nvSpPr>
        <p:spPr>
          <a:xfrm>
            <a:off x="1245931" y="4963876"/>
            <a:ext cx="270648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Quote author</a:t>
            </a:r>
          </a:p>
        </p:txBody>
      </p:sp>
    </p:spTree>
    <p:extLst>
      <p:ext uri="{BB962C8B-B14F-4D97-AF65-F5344CB8AC3E}">
        <p14:creationId xmlns:p14="http://schemas.microsoft.com/office/powerpoint/2010/main" val="3221804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creensho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457200"/>
            <a:ext cx="6359434"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D565C022-5A4E-84F5-B51B-1431B6A0AE21}"/>
              </a:ext>
            </a:extLst>
          </p:cNvPr>
          <p:cNvSpPr/>
          <p:nvPr userDrawn="1"/>
        </p:nvSpPr>
        <p:spPr bwMode="auto">
          <a:xfrm>
            <a:off x="7228114" y="292100"/>
            <a:ext cx="4659086" cy="6272213"/>
          </a:xfrm>
          <a:prstGeom prst="rect">
            <a:avLst/>
          </a:prstGeom>
          <a:gradFill>
            <a:gsLst>
              <a:gs pos="0">
                <a:srgbClr val="FFB3BB"/>
              </a:gs>
              <a:gs pos="100000">
                <a:srgbClr val="FFB900"/>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6076380" y="1866864"/>
            <a:ext cx="5544120" cy="3124272"/>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
        <p:nvSpPr>
          <p:cNvPr id="17" name="Content Placeholder 4">
            <a:extLst>
              <a:ext uri="{FF2B5EF4-FFF2-40B4-BE49-F238E27FC236}">
                <a16:creationId xmlns:a16="http://schemas.microsoft.com/office/drawing/2014/main" id="{1020F17E-67BE-FC02-AF7B-709A3923C231}"/>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4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creensho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5C022-5A4E-84F5-B51B-1431B6A0AE21}"/>
              </a:ext>
            </a:extLst>
          </p:cNvPr>
          <p:cNvSpPr/>
          <p:nvPr userDrawn="1"/>
        </p:nvSpPr>
        <p:spPr bwMode="auto">
          <a:xfrm>
            <a:off x="304800" y="292100"/>
            <a:ext cx="11582400" cy="6272213"/>
          </a:xfrm>
          <a:prstGeom prst="rect">
            <a:avLst/>
          </a:prstGeom>
          <a:gradFill>
            <a:gsLst>
              <a:gs pos="64000">
                <a:srgbClr val="0D82CB"/>
              </a:gs>
              <a:gs pos="0">
                <a:srgbClr val="7FDE7B"/>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Text" pitchFamily="2" charset="0"/>
            </a:endParaRPr>
          </a:p>
        </p:txBody>
      </p:sp>
      <p:sp>
        <p:nvSpPr>
          <p:cNvPr id="2" name="Title 1">
            <a:extLst>
              <a:ext uri="{FF2B5EF4-FFF2-40B4-BE49-F238E27FC236}">
                <a16:creationId xmlns:a16="http://schemas.microsoft.com/office/drawing/2014/main" id="{F83E7235-22DD-1125-FF85-028A2E641445}"/>
              </a:ext>
            </a:extLst>
          </p:cNvPr>
          <p:cNvSpPr>
            <a:spLocks noGrp="1"/>
          </p:cNvSpPr>
          <p:nvPr>
            <p:ph type="title"/>
          </p:nvPr>
        </p:nvSpPr>
        <p:spPr>
          <a:xfrm>
            <a:off x="588263" y="2896801"/>
            <a:ext cx="3590037" cy="1661993"/>
          </a:xfrm>
        </p:spPr>
        <p:txBody>
          <a:bodyPr/>
          <a:lstStyle>
            <a:lvl1pPr algn="l">
              <a:defRPr>
                <a:solidFill>
                  <a:schemeClr val="tx1"/>
                </a:solidFill>
              </a:defRPr>
            </a:lvl1pPr>
          </a:lstStyle>
          <a:p>
            <a:r>
              <a:rPr lang="en-US"/>
              <a:t>Click to edit Master title style</a:t>
            </a:r>
          </a:p>
        </p:txBody>
      </p:sp>
      <p:sp>
        <p:nvSpPr>
          <p:cNvPr id="16" name="Picture Placeholder 15">
            <a:extLst>
              <a:ext uri="{FF2B5EF4-FFF2-40B4-BE49-F238E27FC236}">
                <a16:creationId xmlns:a16="http://schemas.microsoft.com/office/drawing/2014/main" id="{B5068233-F46E-B659-0799-22A45E3DA223}"/>
              </a:ext>
            </a:extLst>
          </p:cNvPr>
          <p:cNvSpPr>
            <a:spLocks noGrp="1"/>
          </p:cNvSpPr>
          <p:nvPr>
            <p:ph type="pic" sz="quarter" idx="10" hasCustomPrompt="1"/>
          </p:nvPr>
        </p:nvSpPr>
        <p:spPr>
          <a:xfrm>
            <a:off x="4461762" y="1490647"/>
            <a:ext cx="6879337" cy="3876706"/>
          </a:xfrm>
          <a:blipFill>
            <a:blip r:embed="rId2"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2957042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hotoslide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204363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15">
            <a:extLst>
              <a:ext uri="{FF2B5EF4-FFF2-40B4-BE49-F238E27FC236}">
                <a16:creationId xmlns:a16="http://schemas.microsoft.com/office/drawing/2014/main" id="{90C592A4-DBC6-A7A9-63D9-5020A47499F3}"/>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85467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B0FE6-6EE4-72F6-EE0C-E481F72F7DFB}"/>
              </a:ext>
            </a:extLst>
          </p:cNvPr>
          <p:cNvSpPr>
            <a:spLocks noGrp="1"/>
          </p:cNvSpPr>
          <p:nvPr>
            <p:ph type="title"/>
          </p:nvPr>
        </p:nvSpPr>
        <p:spPr>
          <a:xfrm>
            <a:off x="588263" y="457200"/>
            <a:ext cx="4910837" cy="1107996"/>
          </a:xfrm>
        </p:spPr>
        <p:txBody>
          <a:bodyPr/>
          <a:lstStyle>
            <a:lvl1pPr>
              <a:defRPr>
                <a:solidFill>
                  <a:schemeClr val="tx2"/>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DBEC160D-0F95-E237-7287-43174DA4A3F3}"/>
              </a:ext>
            </a:extLst>
          </p:cNvPr>
          <p:cNvSpPr>
            <a:spLocks noGrp="1"/>
          </p:cNvSpPr>
          <p:nvPr>
            <p:ph sz="quarter" idx="12"/>
          </p:nvPr>
        </p:nvSpPr>
        <p:spPr>
          <a:xfrm>
            <a:off x="584201" y="1816100"/>
            <a:ext cx="4910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830D09FD-2495-FD73-64EA-14E484039EF8}"/>
              </a:ext>
            </a:extLst>
          </p:cNvPr>
          <p:cNvSpPr>
            <a:spLocks noGrp="1"/>
          </p:cNvSpPr>
          <p:nvPr>
            <p:ph type="pic" sz="quarter" idx="10" hasCustomPrompt="1"/>
          </p:nvPr>
        </p:nvSpPr>
        <p:spPr>
          <a:xfrm>
            <a:off x="6096000" y="0"/>
            <a:ext cx="6096000" cy="6858000"/>
          </a:xfrm>
          <a:blipFill>
            <a:blip r:embed="rId2"/>
            <a:stretch>
              <a:fillRect/>
            </a:stretch>
          </a:blipFill>
          <a:effectLst/>
        </p:spPr>
        <p:txBody>
          <a:bodyPr lIns="1097280" rIns="1097280" bIns="1097280" anchor="ctr" anchorCtr="0">
            <a:normAutofit/>
          </a:bodyPr>
          <a:lstStyle>
            <a:lvl1pPr marL="0" indent="0" algn="ctr">
              <a:buFont typeface="Arial" panose="020B0604020202020204" pitchFamily="34" charset="0"/>
              <a:buNone/>
              <a:defRPr sz="2000" b="1">
                <a:solidFill>
                  <a:schemeClr val="bg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407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Sans Text"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Sans Text" pitchFamily="2"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0480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55B182-C5FF-81E8-8156-470DF32495DC}"/>
              </a:ext>
            </a:extLst>
          </p:cNvPr>
          <p:cNvSpPr>
            <a:spLocks noGrp="1"/>
          </p:cNvSpPr>
          <p:nvPr>
            <p:ph type="title" hasCustomPrompt="1"/>
          </p:nvPr>
        </p:nvSpPr>
        <p:spPr>
          <a:xfrm>
            <a:off x="584200" y="2798286"/>
            <a:ext cx="4663440" cy="738664"/>
          </a:xfrm>
          <a:noFill/>
        </p:spPr>
        <p:txBody>
          <a:bodyPr wrap="square" lIns="0" tIns="0" rIns="0" bIns="0" anchor="b" anchorCtr="0">
            <a:spAutoFit/>
          </a:bodyPr>
          <a:lstStyle>
            <a:lvl1pPr>
              <a:defRPr sz="4800" spc="-50" baseline="0">
                <a:solidFill>
                  <a:schemeClr val="tx2"/>
                </a:solidFill>
                <a:latin typeface="+mj-lt"/>
                <a:cs typeface="Segoe Sans Text" pitchFamily="2" charset="0"/>
              </a:defRPr>
            </a:lvl1pPr>
          </a:lstStyle>
          <a:p>
            <a:r>
              <a:rPr lang="en-US"/>
              <a:t>Thank you</a:t>
            </a:r>
          </a:p>
        </p:txBody>
      </p:sp>
      <p:sp>
        <p:nvSpPr>
          <p:cNvPr id="4" name="Text Placeholder 4">
            <a:extLst>
              <a:ext uri="{FF2B5EF4-FFF2-40B4-BE49-F238E27FC236}">
                <a16:creationId xmlns:a16="http://schemas.microsoft.com/office/drawing/2014/main" id="{BC71D650-3B87-D82E-F786-ADD5DDCE4C70}"/>
              </a:ext>
            </a:extLst>
          </p:cNvPr>
          <p:cNvSpPr>
            <a:spLocks noGrp="1"/>
          </p:cNvSpPr>
          <p:nvPr>
            <p:ph type="body" sz="quarter" idx="12" hasCustomPrompt="1"/>
          </p:nvPr>
        </p:nvSpPr>
        <p:spPr>
          <a:xfrm>
            <a:off x="584199" y="4847464"/>
            <a:ext cx="3898901" cy="246221"/>
          </a:xfrm>
          <a:noFill/>
        </p:spPr>
        <p:txBody>
          <a:bodyPr wrap="square" lIns="0" tIns="0" rIns="0" bIns="0" anchor="b" anchorCtr="0">
            <a:spAutoFit/>
          </a:bodyPr>
          <a:lstStyle>
            <a:lvl1pPr marL="0" indent="0">
              <a:spcBef>
                <a:spcPts val="0"/>
              </a:spcBef>
              <a:buNone/>
              <a:defRPr sz="1600" spc="0" baseline="0">
                <a:solidFill>
                  <a:schemeClr val="tx1"/>
                </a:solidFill>
                <a:latin typeface="+mn-lt"/>
                <a:cs typeface="Segoe Sans Text" pitchFamily="2" charset="0"/>
              </a:defRPr>
            </a:lvl1pPr>
          </a:lstStyle>
          <a:p>
            <a:pPr lvl="0"/>
            <a:r>
              <a:rPr lang="en-US"/>
              <a:t>Speaker name</a:t>
            </a:r>
          </a:p>
        </p:txBody>
      </p:sp>
      <p:sp>
        <p:nvSpPr>
          <p:cNvPr id="5" name="Text Placeholder 4">
            <a:extLst>
              <a:ext uri="{FF2B5EF4-FFF2-40B4-BE49-F238E27FC236}">
                <a16:creationId xmlns:a16="http://schemas.microsoft.com/office/drawing/2014/main" id="{735A3663-712F-A49D-172F-24B861511350}"/>
              </a:ext>
            </a:extLst>
          </p:cNvPr>
          <p:cNvSpPr>
            <a:spLocks noGrp="1"/>
          </p:cNvSpPr>
          <p:nvPr>
            <p:ph type="body" sz="quarter" idx="13" hasCustomPrompt="1"/>
          </p:nvPr>
        </p:nvSpPr>
        <p:spPr>
          <a:xfrm>
            <a:off x="584199" y="5106140"/>
            <a:ext cx="3898901" cy="184666"/>
          </a:xfrm>
          <a:noFill/>
        </p:spPr>
        <p:txBody>
          <a:bodyPr wrap="square" lIns="0" tIns="0" rIns="0" bIns="0">
            <a:spAutoFit/>
          </a:bodyPr>
          <a:lstStyle>
            <a:lvl1pPr marL="0" indent="0">
              <a:spcBef>
                <a:spcPts val="0"/>
              </a:spcBef>
              <a:buNone/>
              <a:defRPr sz="1200" spc="0" baseline="0">
                <a:solidFill>
                  <a:schemeClr val="tx1"/>
                </a:solidFill>
                <a:latin typeface="+mn-lt"/>
                <a:cs typeface="Segoe Sans Text" pitchFamily="2" charset="0"/>
              </a:defRPr>
            </a:lvl1pPr>
          </a:lstStyle>
          <a:p>
            <a:pPr lvl="0"/>
            <a:r>
              <a:rPr lang="en-US"/>
              <a:t>Contact information</a:t>
            </a:r>
          </a:p>
        </p:txBody>
      </p:sp>
      <p:pic>
        <p:nvPicPr>
          <p:cNvPr id="8" name="MS logo gray - EMF" descr="Microsoft logo, gray text version">
            <a:extLst>
              <a:ext uri="{FF2B5EF4-FFF2-40B4-BE49-F238E27FC236}">
                <a16:creationId xmlns:a16="http://schemas.microsoft.com/office/drawing/2014/main" id="{4B828D67-4891-FD7F-4AA2-E9E4A652519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5037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628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Text" pitchFamily="2"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780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Text" pitchFamily="2" charset="0"/>
                <a:cs typeface="Segoe Sans Text"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Text" pitchFamily="2" charset="0"/>
                <a:ea typeface="Segoe Sans Text" pitchFamily="2" charset="0"/>
                <a:cs typeface="Segoe Sans Text" pitchFamily="2" charset="0"/>
              </a:defRPr>
            </a:lvl1pPr>
          </a:lstStyle>
          <a:p>
            <a:pPr lvl="0"/>
            <a:r>
              <a:rPr lang="en-US"/>
              <a:t>Next:</a:t>
            </a:r>
          </a:p>
        </p:txBody>
      </p:sp>
    </p:spTree>
    <p:extLst>
      <p:ext uri="{BB962C8B-B14F-4D97-AF65-F5344CB8AC3E}">
        <p14:creationId xmlns:p14="http://schemas.microsoft.com/office/powerpoint/2010/main" val="3024307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8807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60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37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7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653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lumn Bullet with Subheads">
    <p:bg>
      <p:bgPr>
        <a:solidFill>
          <a:srgbClr val="73E4FF"/>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B390D54-C367-87B5-FC4A-E0E72608DBA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FDA78CF-15C8-9BA5-67D3-88ED8F1F39EB}"/>
              </a:ext>
            </a:extLst>
          </p:cNvPr>
          <p:cNvSpPr>
            <a:spLocks noGrp="1"/>
          </p:cNvSpPr>
          <p:nvPr>
            <p:ph type="title"/>
          </p:nvPr>
        </p:nvSpPr>
        <p:spPr>
          <a:xfrm>
            <a:off x="588263" y="457200"/>
            <a:ext cx="11018520" cy="430887"/>
          </a:xfrm>
          <a:noFill/>
        </p:spPr>
        <p:txBody>
          <a:bodyPr vert="horz" wrap="square" lIns="0" tIns="0" rIns="0" bIns="0" rtlCol="0" anchor="t" anchorCtr="0">
            <a:spAutoFit/>
          </a:bodyPr>
          <a:lstStyle>
            <a:lvl1pPr>
              <a:defRPr lang="en-US">
                <a:latin typeface="+mj-lt"/>
              </a:defRPr>
            </a:lvl1pPr>
          </a:lstStyle>
          <a:p>
            <a:pPr lvl="0"/>
            <a:r>
              <a:rPr lang="en-US"/>
              <a:t>Click to edit Master title style</a:t>
            </a:r>
          </a:p>
        </p:txBody>
      </p:sp>
    </p:spTree>
    <p:extLst>
      <p:ext uri="{BB962C8B-B14F-4D97-AF65-F5344CB8AC3E}">
        <p14:creationId xmlns:p14="http://schemas.microsoft.com/office/powerpoint/2010/main" val="34631612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ur column with sub-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E1E9-D611-90D7-728B-493EB64CF7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BF6608-CEB5-545C-15E4-F409334358AD}"/>
              </a:ext>
            </a:extLst>
          </p:cNvPr>
          <p:cNvSpPr>
            <a:spLocks noGrp="1"/>
          </p:cNvSpPr>
          <p:nvPr>
            <p:ph type="body" idx="1"/>
          </p:nvPr>
        </p:nvSpPr>
        <p:spPr>
          <a:xfrm>
            <a:off x="841248" y="1691640"/>
            <a:ext cx="2386584" cy="82391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F86A94-C555-10E1-E870-0043ADEE2A51}"/>
              </a:ext>
            </a:extLst>
          </p:cNvPr>
          <p:cNvSpPr>
            <a:spLocks noGrp="1"/>
          </p:cNvSpPr>
          <p:nvPr>
            <p:ph sz="half" idx="2"/>
          </p:nvPr>
        </p:nvSpPr>
        <p:spPr>
          <a:xfrm>
            <a:off x="839788" y="2505075"/>
            <a:ext cx="2386584"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B5202FCE-DDD0-EB91-EBD6-58CC8442DCEF}"/>
              </a:ext>
            </a:extLst>
          </p:cNvPr>
          <p:cNvSpPr>
            <a:spLocks noGrp="1"/>
          </p:cNvSpPr>
          <p:nvPr>
            <p:ph type="body" sz="quarter" idx="3"/>
          </p:nvPr>
        </p:nvSpPr>
        <p:spPr>
          <a:xfrm>
            <a:off x="3666744" y="1691640"/>
            <a:ext cx="2386584" cy="82391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B53E2-CC6F-A960-F010-A89D06E3E2D4}"/>
              </a:ext>
            </a:extLst>
          </p:cNvPr>
          <p:cNvSpPr>
            <a:spLocks noGrp="1"/>
          </p:cNvSpPr>
          <p:nvPr>
            <p:ph sz="quarter" idx="4"/>
          </p:nvPr>
        </p:nvSpPr>
        <p:spPr>
          <a:xfrm>
            <a:off x="3666744" y="2515552"/>
            <a:ext cx="2386584"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D92B188E-9407-D5E7-9125-A7354F90B7DF}"/>
              </a:ext>
            </a:extLst>
          </p:cNvPr>
          <p:cNvSpPr>
            <a:spLocks noGrp="1"/>
          </p:cNvSpPr>
          <p:nvPr>
            <p:ph type="body" sz="quarter" idx="10"/>
          </p:nvPr>
        </p:nvSpPr>
        <p:spPr>
          <a:xfrm>
            <a:off x="6501384" y="1691640"/>
            <a:ext cx="2386584" cy="82391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168109A6-F2F7-9347-AB11-6B7A50811C77}"/>
              </a:ext>
            </a:extLst>
          </p:cNvPr>
          <p:cNvSpPr>
            <a:spLocks noGrp="1"/>
          </p:cNvSpPr>
          <p:nvPr>
            <p:ph sz="quarter" idx="11"/>
          </p:nvPr>
        </p:nvSpPr>
        <p:spPr>
          <a:xfrm>
            <a:off x="6501384" y="2515552"/>
            <a:ext cx="2386584"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
        <p:nvSpPr>
          <p:cNvPr id="9" name="Text Placeholder 4">
            <a:extLst>
              <a:ext uri="{FF2B5EF4-FFF2-40B4-BE49-F238E27FC236}">
                <a16:creationId xmlns:a16="http://schemas.microsoft.com/office/drawing/2014/main" id="{E3AF8836-CB9B-FF65-45B3-E4AEA157F368}"/>
              </a:ext>
            </a:extLst>
          </p:cNvPr>
          <p:cNvSpPr>
            <a:spLocks noGrp="1"/>
          </p:cNvSpPr>
          <p:nvPr>
            <p:ph type="body" sz="quarter" idx="12"/>
          </p:nvPr>
        </p:nvSpPr>
        <p:spPr>
          <a:xfrm>
            <a:off x="9345168" y="1691640"/>
            <a:ext cx="2386584" cy="82391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8698C00C-1CD8-67AC-2676-2AF5F2E03948}"/>
              </a:ext>
            </a:extLst>
          </p:cNvPr>
          <p:cNvSpPr>
            <a:spLocks noGrp="1"/>
          </p:cNvSpPr>
          <p:nvPr>
            <p:ph sz="quarter" idx="13"/>
          </p:nvPr>
        </p:nvSpPr>
        <p:spPr>
          <a:xfrm>
            <a:off x="9345168" y="2515552"/>
            <a:ext cx="2386584" cy="368458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108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7913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2.xml"/><Relationship Id="rId21" Type="http://schemas.openxmlformats.org/officeDocument/2006/relationships/slideLayout" Target="../slideLayouts/slideLayout47.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63" Type="http://schemas.openxmlformats.org/officeDocument/2006/relationships/slideLayout" Target="../slideLayouts/slideLayout89.xml"/><Relationship Id="rId68" Type="http://schemas.openxmlformats.org/officeDocument/2006/relationships/slideLayout" Target="../slideLayouts/slideLayout94.xml"/><Relationship Id="rId16" Type="http://schemas.openxmlformats.org/officeDocument/2006/relationships/slideLayout" Target="../slideLayouts/slideLayout42.xml"/><Relationship Id="rId11" Type="http://schemas.openxmlformats.org/officeDocument/2006/relationships/slideLayout" Target="../slideLayouts/slideLayout37.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74" Type="http://schemas.openxmlformats.org/officeDocument/2006/relationships/slideLayout" Target="../slideLayouts/slideLayout100.xml"/><Relationship Id="rId79" Type="http://schemas.openxmlformats.org/officeDocument/2006/relationships/slideLayout" Target="../slideLayouts/slideLayout105.xml"/><Relationship Id="rId5" Type="http://schemas.openxmlformats.org/officeDocument/2006/relationships/slideLayout" Target="../slideLayouts/slideLayout31.xml"/><Relationship Id="rId61" Type="http://schemas.openxmlformats.org/officeDocument/2006/relationships/slideLayout" Target="../slideLayouts/slideLayout87.xml"/><Relationship Id="rId82" Type="http://schemas.openxmlformats.org/officeDocument/2006/relationships/image" Target="../media/image1.png"/><Relationship Id="rId19" Type="http://schemas.openxmlformats.org/officeDocument/2006/relationships/slideLayout" Target="../slideLayouts/slideLayout4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slideLayout" Target="../slideLayouts/slideLayout90.xml"/><Relationship Id="rId69" Type="http://schemas.openxmlformats.org/officeDocument/2006/relationships/slideLayout" Target="../slideLayouts/slideLayout95.xml"/><Relationship Id="rId77" Type="http://schemas.openxmlformats.org/officeDocument/2006/relationships/slideLayout" Target="../slideLayouts/slideLayout103.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72" Type="http://schemas.openxmlformats.org/officeDocument/2006/relationships/slideLayout" Target="../slideLayouts/slideLayout98.xml"/><Relationship Id="rId80" Type="http://schemas.openxmlformats.org/officeDocument/2006/relationships/slideLayout" Target="../slideLayouts/slideLayout106.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 Id="rId67" Type="http://schemas.openxmlformats.org/officeDocument/2006/relationships/slideLayout" Target="../slideLayouts/slideLayout93.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70" Type="http://schemas.openxmlformats.org/officeDocument/2006/relationships/slideLayout" Target="../slideLayouts/slideLayout96.xml"/><Relationship Id="rId75" Type="http://schemas.openxmlformats.org/officeDocument/2006/relationships/slideLayout" Target="../slideLayouts/slideLayout101.xml"/><Relationship Id="rId83" Type="http://schemas.openxmlformats.org/officeDocument/2006/relationships/image" Target="../media/image2.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65" Type="http://schemas.openxmlformats.org/officeDocument/2006/relationships/slideLayout" Target="../slideLayouts/slideLayout91.xml"/><Relationship Id="rId73" Type="http://schemas.openxmlformats.org/officeDocument/2006/relationships/slideLayout" Target="../slideLayouts/slideLayout99.xml"/><Relationship Id="rId78" Type="http://schemas.openxmlformats.org/officeDocument/2006/relationships/slideLayout" Target="../slideLayouts/slideLayout104.xml"/><Relationship Id="rId81"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9" Type="http://schemas.openxmlformats.org/officeDocument/2006/relationships/slideLayout" Target="../slideLayouts/slideLayout65.xml"/><Relationship Id="rId34" Type="http://schemas.openxmlformats.org/officeDocument/2006/relationships/slideLayout" Target="../slideLayouts/slideLayout60.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6" Type="http://schemas.openxmlformats.org/officeDocument/2006/relationships/slideLayout" Target="../slideLayouts/slideLayout102.xml"/><Relationship Id="rId7" Type="http://schemas.openxmlformats.org/officeDocument/2006/relationships/slideLayout" Target="../slideLayouts/slideLayout33.xml"/><Relationship Id="rId71" Type="http://schemas.openxmlformats.org/officeDocument/2006/relationships/slideLayout" Target="../slideLayouts/slideLayout97.xml"/><Relationship Id="rId2" Type="http://schemas.openxmlformats.org/officeDocument/2006/relationships/slideLayout" Target="../slideLayouts/slideLayout28.xml"/><Relationship Id="rId29" Type="http://schemas.openxmlformats.org/officeDocument/2006/relationships/slideLayout" Target="../slideLayouts/slideLayout55.xml"/><Relationship Id="rId24" Type="http://schemas.openxmlformats.org/officeDocument/2006/relationships/slideLayout" Target="../slideLayouts/slideLayout50.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66"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2.xml"/><Relationship Id="rId21" Type="http://schemas.openxmlformats.org/officeDocument/2006/relationships/slideLayout" Target="../slideLayouts/slideLayout127.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63" Type="http://schemas.openxmlformats.org/officeDocument/2006/relationships/slideLayout" Target="../slideLayouts/slideLayout169.xml"/><Relationship Id="rId68" Type="http://schemas.openxmlformats.org/officeDocument/2006/relationships/slideLayout" Target="../slideLayouts/slideLayout174.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8" Type="http://schemas.openxmlformats.org/officeDocument/2006/relationships/slideLayout" Target="../slideLayouts/slideLayout164.xml"/><Relationship Id="rId66" Type="http://schemas.openxmlformats.org/officeDocument/2006/relationships/slideLayout" Target="../slideLayouts/slideLayout172.xml"/><Relationship Id="rId74" Type="http://schemas.openxmlformats.org/officeDocument/2006/relationships/image" Target="../media/image2.svg"/><Relationship Id="rId5" Type="http://schemas.openxmlformats.org/officeDocument/2006/relationships/slideLayout" Target="../slideLayouts/slideLayout111.xml"/><Relationship Id="rId61" Type="http://schemas.openxmlformats.org/officeDocument/2006/relationships/slideLayout" Target="../slideLayouts/slideLayout167.xml"/><Relationship Id="rId19" Type="http://schemas.openxmlformats.org/officeDocument/2006/relationships/slideLayout" Target="../slideLayouts/slideLayout12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slideLayout" Target="../slideLayouts/slideLayout162.xml"/><Relationship Id="rId64" Type="http://schemas.openxmlformats.org/officeDocument/2006/relationships/slideLayout" Target="../slideLayouts/slideLayout170.xml"/><Relationship Id="rId69" Type="http://schemas.openxmlformats.org/officeDocument/2006/relationships/slideLayout" Target="../slideLayouts/slideLayout175.xml"/><Relationship Id="rId8" Type="http://schemas.openxmlformats.org/officeDocument/2006/relationships/slideLayout" Target="../slideLayouts/slideLayout114.xml"/><Relationship Id="rId51" Type="http://schemas.openxmlformats.org/officeDocument/2006/relationships/slideLayout" Target="../slideLayouts/slideLayout157.xml"/><Relationship Id="rId72" Type="http://schemas.openxmlformats.org/officeDocument/2006/relationships/theme" Target="../theme/theme3.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59" Type="http://schemas.openxmlformats.org/officeDocument/2006/relationships/slideLayout" Target="../slideLayouts/slideLayout165.xml"/><Relationship Id="rId67" Type="http://schemas.openxmlformats.org/officeDocument/2006/relationships/slideLayout" Target="../slideLayouts/slideLayout173.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62" Type="http://schemas.openxmlformats.org/officeDocument/2006/relationships/slideLayout" Target="../slideLayouts/slideLayout168.xml"/><Relationship Id="rId70" Type="http://schemas.openxmlformats.org/officeDocument/2006/relationships/slideLayout" Target="../slideLayouts/slideLayout17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slideLayout" Target="../slideLayouts/slideLayout163.xml"/><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 Id="rId60" Type="http://schemas.openxmlformats.org/officeDocument/2006/relationships/slideLayout" Target="../slideLayouts/slideLayout166.xml"/><Relationship Id="rId65" Type="http://schemas.openxmlformats.org/officeDocument/2006/relationships/slideLayout" Target="../slideLayouts/slideLayout171.xml"/><Relationship Id="rId73" Type="http://schemas.openxmlformats.org/officeDocument/2006/relationships/image" Target="../media/image1.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9" Type="http://schemas.openxmlformats.org/officeDocument/2006/relationships/slideLayout" Target="../slideLayouts/slideLayout145.xml"/><Relationship Id="rId34" Type="http://schemas.openxmlformats.org/officeDocument/2006/relationships/slideLayout" Target="../slideLayouts/slideLayout140.xml"/><Relationship Id="rId50" Type="http://schemas.openxmlformats.org/officeDocument/2006/relationships/slideLayout" Target="../slideLayouts/slideLayout156.xml"/><Relationship Id="rId55" Type="http://schemas.openxmlformats.org/officeDocument/2006/relationships/slideLayout" Target="../slideLayouts/slideLayout161.xml"/><Relationship Id="rId7" Type="http://schemas.openxmlformats.org/officeDocument/2006/relationships/slideLayout" Target="../slideLayouts/slideLayout113.xml"/><Relationship Id="rId71" Type="http://schemas.openxmlformats.org/officeDocument/2006/relationships/slideLayout" Target="../slideLayouts/slideLayout1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2" r:id="rId15"/>
    <p:sldLayoutId id="2147483673" r:id="rId16"/>
    <p:sldLayoutId id="2147483674" r:id="rId17"/>
    <p:sldLayoutId id="2147483675" r:id="rId18"/>
    <p:sldLayoutId id="2147483757" r:id="rId19"/>
    <p:sldLayoutId id="2147483758" r:id="rId20"/>
    <p:sldLayoutId id="2147483759" r:id="rId21"/>
    <p:sldLayoutId id="2147483760" r:id="rId22"/>
    <p:sldLayoutId id="2147483761" r:id="rId23"/>
    <p:sldLayoutId id="2147483763" r:id="rId24"/>
    <p:sldLayoutId id="2147483764" r:id="rId25"/>
    <p:sldLayoutId id="2147483765" r:id="rId26"/>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Text"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Text"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3">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5500919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 id="2147483816" r:id="rId47"/>
    <p:sldLayoutId id="2147483817" r:id="rId48"/>
    <p:sldLayoutId id="2147483818" r:id="rId49"/>
    <p:sldLayoutId id="2147483819" r:id="rId50"/>
    <p:sldLayoutId id="2147483820" r:id="rId51"/>
    <p:sldLayoutId id="2147483821" r:id="rId52"/>
    <p:sldLayoutId id="2147483822" r:id="rId53"/>
    <p:sldLayoutId id="2147483823" r:id="rId54"/>
    <p:sldLayoutId id="2147483824" r:id="rId55"/>
    <p:sldLayoutId id="2147483825" r:id="rId56"/>
    <p:sldLayoutId id="2147483826" r:id="rId57"/>
    <p:sldLayoutId id="2147483827" r:id="rId58"/>
    <p:sldLayoutId id="2147483828" r:id="rId59"/>
    <p:sldLayoutId id="2147483829" r:id="rId60"/>
    <p:sldLayoutId id="2147483830" r:id="rId61"/>
    <p:sldLayoutId id="2147483831" r:id="rId62"/>
    <p:sldLayoutId id="2147483832" r:id="rId63"/>
    <p:sldLayoutId id="2147483833" r:id="rId64"/>
    <p:sldLayoutId id="2147483834" r:id="rId65"/>
    <p:sldLayoutId id="2147483835" r:id="rId66"/>
    <p:sldLayoutId id="2147483836" r:id="rId67"/>
    <p:sldLayoutId id="2147483837" r:id="rId68"/>
    <p:sldLayoutId id="2147483838" r:id="rId69"/>
    <p:sldLayoutId id="2147483839" r:id="rId70"/>
    <p:sldLayoutId id="2147483840"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Text"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xml"/><Relationship Id="rId1" Type="http://schemas.openxmlformats.org/officeDocument/2006/relationships/slideLayout" Target="../slideLayouts/slideLayout10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hemeOverride" Target="../theme/themeOverride1.xml"/><Relationship Id="rId5" Type="http://schemas.openxmlformats.org/officeDocument/2006/relationships/image" Target="../media/image114.svg"/><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18.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14.svg"/><Relationship Id="rId9" Type="http://schemas.openxmlformats.org/officeDocument/2006/relationships/image" Target="../media/image124.png"/></Relationships>
</file>

<file path=ppt/slides/_rels/slide1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15.png"/><Relationship Id="rId7" Type="http://schemas.openxmlformats.org/officeDocument/2006/relationships/image" Target="../media/image132.sv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s>
</file>

<file path=ppt/slides/_rels/slide2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15.png"/><Relationship Id="rId7" Type="http://schemas.openxmlformats.org/officeDocument/2006/relationships/image" Target="../media/image132.sv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131.png"/><Relationship Id="rId11" Type="http://schemas.openxmlformats.org/officeDocument/2006/relationships/image" Target="../media/image136.svg"/><Relationship Id="rId5" Type="http://schemas.openxmlformats.org/officeDocument/2006/relationships/image" Target="../media/image130.sv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svg"/></Relationships>
</file>

<file path=ppt/slides/_rels/slide2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15.png"/><Relationship Id="rId7" Type="http://schemas.openxmlformats.org/officeDocument/2006/relationships/image" Target="../media/image132.sv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131.png"/><Relationship Id="rId11" Type="http://schemas.openxmlformats.org/officeDocument/2006/relationships/image" Target="../media/image138.svg"/><Relationship Id="rId5" Type="http://schemas.openxmlformats.org/officeDocument/2006/relationships/image" Target="../media/image130.svg"/><Relationship Id="rId10" Type="http://schemas.openxmlformats.org/officeDocument/2006/relationships/image" Target="../media/image137.png"/><Relationship Id="rId4" Type="http://schemas.openxmlformats.org/officeDocument/2006/relationships/image" Target="../media/image129.png"/><Relationship Id="rId9" Type="http://schemas.openxmlformats.org/officeDocument/2006/relationships/image" Target="../media/image136.svg"/></Relationships>
</file>

<file path=ppt/slides/_rels/slide23.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12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svg"/><Relationship Id="rId12" Type="http://schemas.openxmlformats.org/officeDocument/2006/relationships/image" Target="../media/image123.sv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47.png"/><Relationship Id="rId11" Type="http://schemas.openxmlformats.org/officeDocument/2006/relationships/image" Target="../media/image122.png"/><Relationship Id="rId5" Type="http://schemas.openxmlformats.org/officeDocument/2006/relationships/image" Target="../media/image146.svg"/><Relationship Id="rId10" Type="http://schemas.openxmlformats.org/officeDocument/2006/relationships/image" Target="../media/image117.svg"/><Relationship Id="rId4" Type="http://schemas.openxmlformats.org/officeDocument/2006/relationships/image" Target="../media/image145.png"/><Relationship Id="rId9" Type="http://schemas.openxmlformats.org/officeDocument/2006/relationships/image" Target="../media/image11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png"/></Relationships>
</file>

<file path=ppt/slides/_rels/slide30.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31.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2.svg"/><Relationship Id="rId5" Type="http://schemas.openxmlformats.org/officeDocument/2006/relationships/image" Target="../media/image131.png"/><Relationship Id="rId10" Type="http://schemas.openxmlformats.org/officeDocument/2006/relationships/image" Target="../media/image136.svg"/><Relationship Id="rId4" Type="http://schemas.openxmlformats.org/officeDocument/2006/relationships/image" Target="../media/image130.svg"/><Relationship Id="rId9" Type="http://schemas.openxmlformats.org/officeDocument/2006/relationships/image" Target="../media/image13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56.png"/><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hyperlink" Target="https://aka.ms/SPEAgent"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hyperlink" Target="https://aka.ms/spe-prompts" TargetMode="External"/><Relationship Id="rId4" Type="http://schemas.openxmlformats.org/officeDocument/2006/relationships/hyperlink" Target="https://aka.ms/start-sp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4CEA6-82A3-4B2F-0ED2-ADDAFC538649}"/>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688032BD-8DA6-43DB-6531-97778F54143D}"/>
              </a:ext>
            </a:extLst>
          </p:cNvPr>
          <p:cNvSpPr txBox="1">
            <a:spLocks noGrp="1"/>
          </p:cNvSpPr>
          <p:nvPr>
            <p:ph type="title"/>
          </p:nvPr>
        </p:nvSpPr>
        <p:spPr>
          <a:xfrm>
            <a:off x="583160" y="365126"/>
            <a:ext cx="11025680" cy="1072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a:ln w="3175">
                  <a:noFill/>
                </a:ln>
                <a:solidFill>
                  <a:srgbClr val="091F2C"/>
                </a:solidFill>
                <a:effectLst/>
                <a:uLnTx/>
                <a:uFillTx/>
                <a:latin typeface="Segoe UI" panose="020B0502040204020203" pitchFamily="34" charset="0"/>
              </a:rPr>
              <a:t>Developer considerations</a:t>
            </a:r>
          </a:p>
        </p:txBody>
      </p:sp>
      <p:grpSp>
        <p:nvGrpSpPr>
          <p:cNvPr id="5" name="Group 4">
            <a:extLst>
              <a:ext uri="{FF2B5EF4-FFF2-40B4-BE49-F238E27FC236}">
                <a16:creationId xmlns:a16="http://schemas.microsoft.com/office/drawing/2014/main" id="{CC3051A9-A633-4730-B30A-BC1FA82DED6B}"/>
              </a:ext>
            </a:extLst>
          </p:cNvPr>
          <p:cNvGrpSpPr/>
          <p:nvPr/>
        </p:nvGrpSpPr>
        <p:grpSpPr>
          <a:xfrm>
            <a:off x="719145" y="2140646"/>
            <a:ext cx="10753707" cy="1492976"/>
            <a:chOff x="2035571" y="2960488"/>
            <a:chExt cx="8120859" cy="937021"/>
          </a:xfrm>
        </p:grpSpPr>
        <p:sp>
          <p:nvSpPr>
            <p:cNvPr id="6" name="Freeform 5">
              <a:extLst>
                <a:ext uri="{FF2B5EF4-FFF2-40B4-BE49-F238E27FC236}">
                  <a16:creationId xmlns:a16="http://schemas.microsoft.com/office/drawing/2014/main" id="{B29F3635-44A9-F0EE-F23C-497303467069}"/>
                </a:ext>
              </a:extLst>
            </p:cNvPr>
            <p:cNvSpPr/>
            <p:nvPr/>
          </p:nvSpPr>
          <p:spPr>
            <a:xfrm>
              <a:off x="2035571" y="2960488"/>
              <a:ext cx="1561703" cy="937021"/>
            </a:xfrm>
            <a:custGeom>
              <a:avLst/>
              <a:gdLst>
                <a:gd name="connsiteX0" fmla="*/ 0 w 1561703"/>
                <a:gd name="connsiteY0" fmla="*/ 93702 h 937021"/>
                <a:gd name="connsiteX1" fmla="*/ 93702 w 1561703"/>
                <a:gd name="connsiteY1" fmla="*/ 0 h 937021"/>
                <a:gd name="connsiteX2" fmla="*/ 780852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753366 w 1561703"/>
                <a:gd name="connsiteY8" fmla="*/ 937021 h 937021"/>
                <a:gd name="connsiteX9" fmla="*/ 93702 w 1561703"/>
                <a:gd name="connsiteY9" fmla="*/ 937021 h 937021"/>
                <a:gd name="connsiteX10" fmla="*/ 0 w 1561703"/>
                <a:gd name="connsiteY10" fmla="*/ 843319 h 937021"/>
                <a:gd name="connsiteX11" fmla="*/ 0 w 1561703"/>
                <a:gd name="connsiteY11" fmla="*/ 476007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2220" y="41319"/>
                    <a:pt x="43848" y="2729"/>
                    <a:pt x="93702" y="0"/>
                  </a:cubicBezTo>
                  <a:cubicBezTo>
                    <a:pt x="358049" y="-2244"/>
                    <a:pt x="632811" y="12284"/>
                    <a:pt x="780852" y="0"/>
                  </a:cubicBezTo>
                  <a:cubicBezTo>
                    <a:pt x="928893" y="-12284"/>
                    <a:pt x="1252530" y="16029"/>
                    <a:pt x="1468001" y="0"/>
                  </a:cubicBezTo>
                  <a:cubicBezTo>
                    <a:pt x="1522600" y="-730"/>
                    <a:pt x="1558767" y="35614"/>
                    <a:pt x="1561703" y="93702"/>
                  </a:cubicBezTo>
                  <a:cubicBezTo>
                    <a:pt x="1577941" y="175342"/>
                    <a:pt x="1568709" y="336240"/>
                    <a:pt x="1561703" y="483503"/>
                  </a:cubicBezTo>
                  <a:cubicBezTo>
                    <a:pt x="1554697" y="630766"/>
                    <a:pt x="1549477" y="671526"/>
                    <a:pt x="1561703" y="843319"/>
                  </a:cubicBezTo>
                  <a:cubicBezTo>
                    <a:pt x="1562318" y="893885"/>
                    <a:pt x="1525484" y="928831"/>
                    <a:pt x="1468001" y="937021"/>
                  </a:cubicBezTo>
                  <a:cubicBezTo>
                    <a:pt x="1269168" y="932630"/>
                    <a:pt x="1021064" y="935760"/>
                    <a:pt x="753366" y="937021"/>
                  </a:cubicBezTo>
                  <a:cubicBezTo>
                    <a:pt x="485668" y="938282"/>
                    <a:pt x="420783" y="937092"/>
                    <a:pt x="93702" y="937021"/>
                  </a:cubicBezTo>
                  <a:cubicBezTo>
                    <a:pt x="41405" y="945349"/>
                    <a:pt x="-2566" y="893858"/>
                    <a:pt x="0" y="843319"/>
                  </a:cubicBezTo>
                  <a:cubicBezTo>
                    <a:pt x="10728" y="662172"/>
                    <a:pt x="-2184" y="657532"/>
                    <a:pt x="0" y="476007"/>
                  </a:cubicBezTo>
                  <a:cubicBezTo>
                    <a:pt x="2184" y="294482"/>
                    <a:pt x="596" y="176304"/>
                    <a:pt x="0" y="93702"/>
                  </a:cubicBezTo>
                  <a:close/>
                </a:path>
                <a:path w="1561703" h="937021" stroke="0" extrusionOk="0">
                  <a:moveTo>
                    <a:pt x="0" y="93702"/>
                  </a:moveTo>
                  <a:cubicBezTo>
                    <a:pt x="-21" y="38621"/>
                    <a:pt x="43435" y="-5701"/>
                    <a:pt x="93702" y="0"/>
                  </a:cubicBezTo>
                  <a:cubicBezTo>
                    <a:pt x="344166" y="-12826"/>
                    <a:pt x="596022" y="7364"/>
                    <a:pt x="808337" y="0"/>
                  </a:cubicBezTo>
                  <a:cubicBezTo>
                    <a:pt x="1020652" y="-7364"/>
                    <a:pt x="1285753" y="22188"/>
                    <a:pt x="1468001" y="0"/>
                  </a:cubicBezTo>
                  <a:cubicBezTo>
                    <a:pt x="1521521" y="366"/>
                    <a:pt x="1561822" y="54356"/>
                    <a:pt x="1561703" y="93702"/>
                  </a:cubicBezTo>
                  <a:cubicBezTo>
                    <a:pt x="1567326" y="268281"/>
                    <a:pt x="1544551" y="314335"/>
                    <a:pt x="1561703" y="476007"/>
                  </a:cubicBezTo>
                  <a:cubicBezTo>
                    <a:pt x="1578855" y="637680"/>
                    <a:pt x="1561811" y="750817"/>
                    <a:pt x="1561703" y="843319"/>
                  </a:cubicBezTo>
                  <a:cubicBezTo>
                    <a:pt x="1563424" y="896067"/>
                    <a:pt x="1513033" y="940160"/>
                    <a:pt x="1468001" y="937021"/>
                  </a:cubicBezTo>
                  <a:cubicBezTo>
                    <a:pt x="1176829" y="928038"/>
                    <a:pt x="1114430" y="931681"/>
                    <a:pt x="780852" y="937021"/>
                  </a:cubicBezTo>
                  <a:cubicBezTo>
                    <a:pt x="447274" y="942361"/>
                    <a:pt x="249347" y="936463"/>
                    <a:pt x="93702" y="937021"/>
                  </a:cubicBezTo>
                  <a:cubicBezTo>
                    <a:pt x="46793" y="943043"/>
                    <a:pt x="10633" y="892737"/>
                    <a:pt x="0" y="843319"/>
                  </a:cubicBezTo>
                  <a:cubicBezTo>
                    <a:pt x="13087" y="702490"/>
                    <a:pt x="-713" y="608625"/>
                    <a:pt x="0" y="453518"/>
                  </a:cubicBezTo>
                  <a:cubicBezTo>
                    <a:pt x="713" y="298411"/>
                    <a:pt x="-7275" y="226097"/>
                    <a:pt x="0" y="93702"/>
                  </a:cubicBezTo>
                  <a:close/>
                </a:path>
              </a:pathLst>
            </a:custGeom>
            <a:solidFill>
              <a:schemeClr val="accent2">
                <a:lumMod val="20000"/>
                <a:lumOff val="80000"/>
              </a:schemeClr>
            </a:solidFill>
            <a:ln>
              <a:extLst>
                <a:ext uri="{C807C97D-BFC1-408E-A445-0C87EB9F89A2}">
                  <ask:lineSketchStyleProps xmlns:ask="http://schemas.microsoft.com/office/drawing/2018/sketchyshapes" sd="2619488473">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a:latin typeface="Segoe UI" panose="020B0502040204020203" pitchFamily="34" charset="0"/>
                  <a:cs typeface="Segoe UI" panose="020B0502040204020203" pitchFamily="34" charset="0"/>
                </a:rPr>
                <a:t>DMS</a:t>
              </a:r>
              <a:endParaRPr lang="en-US" sz="2400" kern="1200">
                <a:latin typeface="Segoe UI" panose="020B0502040204020203" pitchFamily="34" charset="0"/>
                <a:cs typeface="Segoe UI" panose="020B0502040204020203" pitchFamily="34" charset="0"/>
              </a:endParaRPr>
            </a:p>
          </p:txBody>
        </p:sp>
        <p:sp>
          <p:nvSpPr>
            <p:cNvPr id="7" name="Freeform 6">
              <a:extLst>
                <a:ext uri="{FF2B5EF4-FFF2-40B4-BE49-F238E27FC236}">
                  <a16:creationId xmlns:a16="http://schemas.microsoft.com/office/drawing/2014/main" id="{8105AAE7-BFA8-0E59-DCF8-2E5DB16140DA}"/>
                </a:ext>
              </a:extLst>
            </p:cNvPr>
            <p:cNvSpPr/>
            <p:nvPr/>
          </p:nvSpPr>
          <p:spPr>
            <a:xfrm>
              <a:off x="3753445"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80754" y="72257"/>
                    <a:pt x="102234" y="74186"/>
                    <a:pt x="165541" y="77460"/>
                  </a:cubicBezTo>
                  <a:cubicBezTo>
                    <a:pt x="166777" y="39977"/>
                    <a:pt x="167711" y="37952"/>
                    <a:pt x="165541" y="0"/>
                  </a:cubicBezTo>
                  <a:cubicBezTo>
                    <a:pt x="219685" y="50661"/>
                    <a:pt x="271176" y="138891"/>
                    <a:pt x="331081" y="193651"/>
                  </a:cubicBezTo>
                  <a:cubicBezTo>
                    <a:pt x="277717" y="272282"/>
                    <a:pt x="233916" y="288122"/>
                    <a:pt x="165541" y="387302"/>
                  </a:cubicBezTo>
                  <a:cubicBezTo>
                    <a:pt x="163496" y="364960"/>
                    <a:pt x="164184" y="330021"/>
                    <a:pt x="165541" y="309842"/>
                  </a:cubicBezTo>
                  <a:cubicBezTo>
                    <a:pt x="85234" y="308292"/>
                    <a:pt x="64984" y="312099"/>
                    <a:pt x="0" y="309842"/>
                  </a:cubicBezTo>
                  <a:cubicBezTo>
                    <a:pt x="-957" y="248221"/>
                    <a:pt x="7374" y="125294"/>
                    <a:pt x="0" y="77460"/>
                  </a:cubicBezTo>
                  <a:close/>
                </a:path>
                <a:path w="331081" h="387302" stroke="0" extrusionOk="0">
                  <a:moveTo>
                    <a:pt x="0" y="77460"/>
                  </a:moveTo>
                  <a:cubicBezTo>
                    <a:pt x="36518" y="79972"/>
                    <a:pt x="124953" y="74393"/>
                    <a:pt x="165541" y="77460"/>
                  </a:cubicBezTo>
                  <a:cubicBezTo>
                    <a:pt x="167784" y="58558"/>
                    <a:pt x="162044" y="35884"/>
                    <a:pt x="165541" y="0"/>
                  </a:cubicBezTo>
                  <a:cubicBezTo>
                    <a:pt x="201900" y="42636"/>
                    <a:pt x="288138" y="158437"/>
                    <a:pt x="331081" y="193651"/>
                  </a:cubicBezTo>
                  <a:cubicBezTo>
                    <a:pt x="300053" y="247918"/>
                    <a:pt x="210320" y="317011"/>
                    <a:pt x="165541" y="387302"/>
                  </a:cubicBezTo>
                  <a:cubicBezTo>
                    <a:pt x="169071" y="361788"/>
                    <a:pt x="168981" y="328664"/>
                    <a:pt x="165541" y="309842"/>
                  </a:cubicBezTo>
                  <a:cubicBezTo>
                    <a:pt x="110141" y="316860"/>
                    <a:pt x="65775" y="308692"/>
                    <a:pt x="0" y="309842"/>
                  </a:cubicBezTo>
                  <a:cubicBezTo>
                    <a:pt x="-4421" y="205469"/>
                    <a:pt x="9717" y="153469"/>
                    <a:pt x="0" y="77460"/>
                  </a:cubicBezTo>
                  <a:close/>
                </a:path>
              </a:pathLst>
            </a:custGeom>
            <a:ln>
              <a:extLst>
                <a:ext uri="{C807C97D-BFC1-408E-A445-0C87EB9F89A2}">
                  <ask:lineSketchStyleProps xmlns:ask="http://schemas.microsoft.com/office/drawing/2018/sketchyshapes" sd="318436580">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sz="2400" kern="1200">
                <a:latin typeface="Segoe UI" panose="020B0502040204020203" pitchFamily="34" charset="0"/>
                <a:cs typeface="Segoe UI" panose="020B0502040204020203" pitchFamily="34" charset="0"/>
              </a:endParaRPr>
            </a:p>
          </p:txBody>
        </p:sp>
        <p:sp>
          <p:nvSpPr>
            <p:cNvPr id="8" name="Freeform 7">
              <a:extLst>
                <a:ext uri="{FF2B5EF4-FFF2-40B4-BE49-F238E27FC236}">
                  <a16:creationId xmlns:a16="http://schemas.microsoft.com/office/drawing/2014/main" id="{5C04F53F-4F1F-EEC0-B59C-E065414E6C92}"/>
                </a:ext>
              </a:extLst>
            </p:cNvPr>
            <p:cNvSpPr/>
            <p:nvPr/>
          </p:nvSpPr>
          <p:spPr>
            <a:xfrm>
              <a:off x="4221956" y="2960488"/>
              <a:ext cx="1561703" cy="937021"/>
            </a:xfrm>
            <a:custGeom>
              <a:avLst/>
              <a:gdLst>
                <a:gd name="connsiteX0" fmla="*/ 0 w 1561703"/>
                <a:gd name="connsiteY0" fmla="*/ 93702 h 937021"/>
                <a:gd name="connsiteX1" fmla="*/ 93702 w 1561703"/>
                <a:gd name="connsiteY1" fmla="*/ 0 h 937021"/>
                <a:gd name="connsiteX2" fmla="*/ 753366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767109 w 1561703"/>
                <a:gd name="connsiteY8" fmla="*/ 937021 h 937021"/>
                <a:gd name="connsiteX9" fmla="*/ 93702 w 1561703"/>
                <a:gd name="connsiteY9" fmla="*/ 937021 h 937021"/>
                <a:gd name="connsiteX10" fmla="*/ 0 w 1561703"/>
                <a:gd name="connsiteY10" fmla="*/ 843319 h 937021"/>
                <a:gd name="connsiteX11" fmla="*/ 0 w 1561703"/>
                <a:gd name="connsiteY11" fmla="*/ 468511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5196" y="43760"/>
                    <a:pt x="37411" y="3609"/>
                    <a:pt x="93702" y="0"/>
                  </a:cubicBezTo>
                  <a:cubicBezTo>
                    <a:pt x="413504" y="-15905"/>
                    <a:pt x="549038" y="-30640"/>
                    <a:pt x="753366" y="0"/>
                  </a:cubicBezTo>
                  <a:cubicBezTo>
                    <a:pt x="957694" y="30640"/>
                    <a:pt x="1320782" y="-14313"/>
                    <a:pt x="1468001" y="0"/>
                  </a:cubicBezTo>
                  <a:cubicBezTo>
                    <a:pt x="1517351" y="973"/>
                    <a:pt x="1563763" y="33199"/>
                    <a:pt x="1561703" y="93702"/>
                  </a:cubicBezTo>
                  <a:cubicBezTo>
                    <a:pt x="1577668" y="172940"/>
                    <a:pt x="1554757" y="333182"/>
                    <a:pt x="1561703" y="483503"/>
                  </a:cubicBezTo>
                  <a:cubicBezTo>
                    <a:pt x="1568649" y="633824"/>
                    <a:pt x="1555550" y="674326"/>
                    <a:pt x="1561703" y="843319"/>
                  </a:cubicBezTo>
                  <a:cubicBezTo>
                    <a:pt x="1551317" y="891910"/>
                    <a:pt x="1517446" y="935624"/>
                    <a:pt x="1468001" y="937021"/>
                  </a:cubicBezTo>
                  <a:cubicBezTo>
                    <a:pt x="1195044" y="951868"/>
                    <a:pt x="947193" y="958674"/>
                    <a:pt x="767109" y="937021"/>
                  </a:cubicBezTo>
                  <a:cubicBezTo>
                    <a:pt x="587025" y="915368"/>
                    <a:pt x="323908" y="927414"/>
                    <a:pt x="93702" y="937021"/>
                  </a:cubicBezTo>
                  <a:cubicBezTo>
                    <a:pt x="34842" y="928370"/>
                    <a:pt x="8391" y="886261"/>
                    <a:pt x="0" y="843319"/>
                  </a:cubicBezTo>
                  <a:cubicBezTo>
                    <a:pt x="13855" y="668072"/>
                    <a:pt x="-14923" y="588281"/>
                    <a:pt x="0" y="468511"/>
                  </a:cubicBezTo>
                  <a:cubicBezTo>
                    <a:pt x="14923" y="348741"/>
                    <a:pt x="-9" y="219994"/>
                    <a:pt x="0" y="93702"/>
                  </a:cubicBezTo>
                  <a:close/>
                </a:path>
                <a:path w="1561703" h="937021" stroke="0" extrusionOk="0">
                  <a:moveTo>
                    <a:pt x="0" y="93702"/>
                  </a:moveTo>
                  <a:cubicBezTo>
                    <a:pt x="2684" y="39385"/>
                    <a:pt x="42732" y="9311"/>
                    <a:pt x="93702" y="0"/>
                  </a:cubicBezTo>
                  <a:cubicBezTo>
                    <a:pt x="387541" y="30999"/>
                    <a:pt x="459271" y="-843"/>
                    <a:pt x="767109" y="0"/>
                  </a:cubicBezTo>
                  <a:cubicBezTo>
                    <a:pt x="1074947" y="843"/>
                    <a:pt x="1326312" y="-9965"/>
                    <a:pt x="1468001" y="0"/>
                  </a:cubicBezTo>
                  <a:cubicBezTo>
                    <a:pt x="1508744" y="-2414"/>
                    <a:pt x="1557890" y="39883"/>
                    <a:pt x="1561703" y="93702"/>
                  </a:cubicBezTo>
                  <a:cubicBezTo>
                    <a:pt x="1562107" y="256544"/>
                    <a:pt x="1577295" y="389095"/>
                    <a:pt x="1561703" y="468511"/>
                  </a:cubicBezTo>
                  <a:cubicBezTo>
                    <a:pt x="1546111" y="547927"/>
                    <a:pt x="1553249" y="756104"/>
                    <a:pt x="1561703" y="843319"/>
                  </a:cubicBezTo>
                  <a:cubicBezTo>
                    <a:pt x="1568605" y="899340"/>
                    <a:pt x="1511150" y="930720"/>
                    <a:pt x="1468001" y="937021"/>
                  </a:cubicBezTo>
                  <a:cubicBezTo>
                    <a:pt x="1219752" y="963527"/>
                    <a:pt x="971449" y="935048"/>
                    <a:pt x="780852" y="937021"/>
                  </a:cubicBezTo>
                  <a:cubicBezTo>
                    <a:pt x="590255" y="938994"/>
                    <a:pt x="436036" y="957629"/>
                    <a:pt x="93702" y="937021"/>
                  </a:cubicBezTo>
                  <a:cubicBezTo>
                    <a:pt x="47378" y="937240"/>
                    <a:pt x="-9213" y="887002"/>
                    <a:pt x="0" y="843319"/>
                  </a:cubicBezTo>
                  <a:cubicBezTo>
                    <a:pt x="-5816" y="703697"/>
                    <a:pt x="-4392" y="546320"/>
                    <a:pt x="0" y="453518"/>
                  </a:cubicBezTo>
                  <a:cubicBezTo>
                    <a:pt x="4392" y="360716"/>
                    <a:pt x="-12078" y="181235"/>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3015188020">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Document indexing</a:t>
              </a:r>
            </a:p>
          </p:txBody>
        </p:sp>
        <p:sp>
          <p:nvSpPr>
            <p:cNvPr id="9" name="Freeform 8">
              <a:extLst>
                <a:ext uri="{FF2B5EF4-FFF2-40B4-BE49-F238E27FC236}">
                  <a16:creationId xmlns:a16="http://schemas.microsoft.com/office/drawing/2014/main" id="{EAEEF382-96AE-3314-C9C6-465A8EFB5834}"/>
                </a:ext>
              </a:extLst>
            </p:cNvPr>
            <p:cNvSpPr/>
            <p:nvPr/>
          </p:nvSpPr>
          <p:spPr>
            <a:xfrm>
              <a:off x="5939829"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70399" y="74337"/>
                    <a:pt x="98395" y="77698"/>
                    <a:pt x="165541" y="77460"/>
                  </a:cubicBezTo>
                  <a:cubicBezTo>
                    <a:pt x="162432" y="50480"/>
                    <a:pt x="162378" y="38567"/>
                    <a:pt x="165541" y="0"/>
                  </a:cubicBezTo>
                  <a:cubicBezTo>
                    <a:pt x="232096" y="79251"/>
                    <a:pt x="261292" y="103235"/>
                    <a:pt x="331081" y="193651"/>
                  </a:cubicBezTo>
                  <a:cubicBezTo>
                    <a:pt x="295742" y="252517"/>
                    <a:pt x="207768" y="330684"/>
                    <a:pt x="165541" y="387302"/>
                  </a:cubicBezTo>
                  <a:cubicBezTo>
                    <a:pt x="168124" y="349153"/>
                    <a:pt x="164358" y="338622"/>
                    <a:pt x="165541" y="309842"/>
                  </a:cubicBezTo>
                  <a:cubicBezTo>
                    <a:pt x="99958" y="308750"/>
                    <a:pt x="76047" y="315345"/>
                    <a:pt x="0" y="309842"/>
                  </a:cubicBezTo>
                  <a:cubicBezTo>
                    <a:pt x="-8520" y="205860"/>
                    <a:pt x="9248" y="159822"/>
                    <a:pt x="0" y="77460"/>
                  </a:cubicBezTo>
                  <a:close/>
                </a:path>
                <a:path w="331081" h="387302" stroke="0" extrusionOk="0">
                  <a:moveTo>
                    <a:pt x="0" y="77460"/>
                  </a:moveTo>
                  <a:cubicBezTo>
                    <a:pt x="36939" y="80362"/>
                    <a:pt x="113191" y="80960"/>
                    <a:pt x="165541" y="77460"/>
                  </a:cubicBezTo>
                  <a:cubicBezTo>
                    <a:pt x="161734" y="41554"/>
                    <a:pt x="168692" y="22429"/>
                    <a:pt x="165541" y="0"/>
                  </a:cubicBezTo>
                  <a:cubicBezTo>
                    <a:pt x="211807" y="36072"/>
                    <a:pt x="290101" y="149932"/>
                    <a:pt x="331081" y="193651"/>
                  </a:cubicBezTo>
                  <a:cubicBezTo>
                    <a:pt x="263707" y="280441"/>
                    <a:pt x="252731" y="296343"/>
                    <a:pt x="165541" y="387302"/>
                  </a:cubicBezTo>
                  <a:cubicBezTo>
                    <a:pt x="168255" y="367467"/>
                    <a:pt x="163042" y="344234"/>
                    <a:pt x="165541" y="309842"/>
                  </a:cubicBezTo>
                  <a:cubicBezTo>
                    <a:pt x="96093" y="305423"/>
                    <a:pt x="45449" y="314383"/>
                    <a:pt x="0" y="309842"/>
                  </a:cubicBezTo>
                  <a:cubicBezTo>
                    <a:pt x="3235" y="259430"/>
                    <a:pt x="-7277" y="132848"/>
                    <a:pt x="0" y="77460"/>
                  </a:cubicBezTo>
                  <a:close/>
                </a:path>
              </a:pathLst>
            </a:custGeom>
            <a:ln>
              <a:extLst>
                <a:ext uri="{C807C97D-BFC1-408E-A445-0C87EB9F89A2}">
                  <ask:lineSketchStyleProps xmlns:ask="http://schemas.microsoft.com/office/drawing/2018/sketchyshapes" sd="528260058">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sz="2400" kern="1200">
                <a:latin typeface="Segoe UI" panose="020B0502040204020203" pitchFamily="34" charset="0"/>
                <a:cs typeface="Segoe UI" panose="020B0502040204020203" pitchFamily="34" charset="0"/>
              </a:endParaRPr>
            </a:p>
          </p:txBody>
        </p:sp>
        <p:sp>
          <p:nvSpPr>
            <p:cNvPr id="10" name="Freeform 9">
              <a:extLst>
                <a:ext uri="{FF2B5EF4-FFF2-40B4-BE49-F238E27FC236}">
                  <a16:creationId xmlns:a16="http://schemas.microsoft.com/office/drawing/2014/main" id="{12E12377-0C47-C2FB-26AD-282A16433E8A}"/>
                </a:ext>
              </a:extLst>
            </p:cNvPr>
            <p:cNvSpPr/>
            <p:nvPr/>
          </p:nvSpPr>
          <p:spPr>
            <a:xfrm>
              <a:off x="6408340" y="2960488"/>
              <a:ext cx="1561703" cy="937021"/>
            </a:xfrm>
            <a:custGeom>
              <a:avLst/>
              <a:gdLst>
                <a:gd name="connsiteX0" fmla="*/ 0 w 1561703"/>
                <a:gd name="connsiteY0" fmla="*/ 93702 h 937021"/>
                <a:gd name="connsiteX1" fmla="*/ 93702 w 1561703"/>
                <a:gd name="connsiteY1" fmla="*/ 0 h 937021"/>
                <a:gd name="connsiteX2" fmla="*/ 794594 w 1561703"/>
                <a:gd name="connsiteY2" fmla="*/ 0 h 937021"/>
                <a:gd name="connsiteX3" fmla="*/ 1468001 w 1561703"/>
                <a:gd name="connsiteY3" fmla="*/ 0 h 937021"/>
                <a:gd name="connsiteX4" fmla="*/ 1561703 w 1561703"/>
                <a:gd name="connsiteY4" fmla="*/ 93702 h 937021"/>
                <a:gd name="connsiteX5" fmla="*/ 1561703 w 1561703"/>
                <a:gd name="connsiteY5" fmla="*/ 446022 h 937021"/>
                <a:gd name="connsiteX6" fmla="*/ 1561703 w 1561703"/>
                <a:gd name="connsiteY6" fmla="*/ 843319 h 937021"/>
                <a:gd name="connsiteX7" fmla="*/ 1468001 w 1561703"/>
                <a:gd name="connsiteY7" fmla="*/ 937021 h 937021"/>
                <a:gd name="connsiteX8" fmla="*/ 780852 w 1561703"/>
                <a:gd name="connsiteY8" fmla="*/ 937021 h 937021"/>
                <a:gd name="connsiteX9" fmla="*/ 93702 w 1561703"/>
                <a:gd name="connsiteY9" fmla="*/ 937021 h 937021"/>
                <a:gd name="connsiteX10" fmla="*/ 0 w 1561703"/>
                <a:gd name="connsiteY10" fmla="*/ 843319 h 937021"/>
                <a:gd name="connsiteX11" fmla="*/ 0 w 1561703"/>
                <a:gd name="connsiteY11" fmla="*/ 453518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1204" y="48181"/>
                    <a:pt x="35171" y="2578"/>
                    <a:pt x="93702" y="0"/>
                  </a:cubicBezTo>
                  <a:cubicBezTo>
                    <a:pt x="289166" y="15123"/>
                    <a:pt x="634551" y="16856"/>
                    <a:pt x="794594" y="0"/>
                  </a:cubicBezTo>
                  <a:cubicBezTo>
                    <a:pt x="954637" y="-16856"/>
                    <a:pt x="1295605" y="3433"/>
                    <a:pt x="1468001" y="0"/>
                  </a:cubicBezTo>
                  <a:cubicBezTo>
                    <a:pt x="1529659" y="7297"/>
                    <a:pt x="1563597" y="41099"/>
                    <a:pt x="1561703" y="93702"/>
                  </a:cubicBezTo>
                  <a:cubicBezTo>
                    <a:pt x="1546587" y="208341"/>
                    <a:pt x="1571523" y="337486"/>
                    <a:pt x="1561703" y="446022"/>
                  </a:cubicBezTo>
                  <a:cubicBezTo>
                    <a:pt x="1551883" y="554558"/>
                    <a:pt x="1562308" y="749054"/>
                    <a:pt x="1561703" y="843319"/>
                  </a:cubicBezTo>
                  <a:cubicBezTo>
                    <a:pt x="1570326" y="901411"/>
                    <a:pt x="1519000" y="933285"/>
                    <a:pt x="1468001" y="937021"/>
                  </a:cubicBezTo>
                  <a:cubicBezTo>
                    <a:pt x="1299589" y="941592"/>
                    <a:pt x="951216" y="914504"/>
                    <a:pt x="780852" y="937021"/>
                  </a:cubicBezTo>
                  <a:cubicBezTo>
                    <a:pt x="610488" y="959538"/>
                    <a:pt x="243492" y="947573"/>
                    <a:pt x="93702" y="937021"/>
                  </a:cubicBezTo>
                  <a:cubicBezTo>
                    <a:pt x="37920" y="937169"/>
                    <a:pt x="10108" y="899221"/>
                    <a:pt x="0" y="843319"/>
                  </a:cubicBezTo>
                  <a:cubicBezTo>
                    <a:pt x="-14374" y="705646"/>
                    <a:pt x="-18207" y="534523"/>
                    <a:pt x="0" y="453518"/>
                  </a:cubicBezTo>
                  <a:cubicBezTo>
                    <a:pt x="18207" y="372513"/>
                    <a:pt x="-11899" y="253920"/>
                    <a:pt x="0" y="93702"/>
                  </a:cubicBezTo>
                  <a:close/>
                </a:path>
                <a:path w="1561703" h="937021" stroke="0" extrusionOk="0">
                  <a:moveTo>
                    <a:pt x="0" y="93702"/>
                  </a:moveTo>
                  <a:cubicBezTo>
                    <a:pt x="6768" y="37387"/>
                    <a:pt x="41372" y="-10146"/>
                    <a:pt x="93702" y="0"/>
                  </a:cubicBezTo>
                  <a:cubicBezTo>
                    <a:pt x="308761" y="-20603"/>
                    <a:pt x="561065" y="-17423"/>
                    <a:pt x="808337" y="0"/>
                  </a:cubicBezTo>
                  <a:cubicBezTo>
                    <a:pt x="1055609" y="17423"/>
                    <a:pt x="1192471" y="-29814"/>
                    <a:pt x="1468001" y="0"/>
                  </a:cubicBezTo>
                  <a:cubicBezTo>
                    <a:pt x="1520441" y="1235"/>
                    <a:pt x="1559662" y="44933"/>
                    <a:pt x="1561703" y="93702"/>
                  </a:cubicBezTo>
                  <a:cubicBezTo>
                    <a:pt x="1567683" y="268456"/>
                    <a:pt x="1573315" y="289669"/>
                    <a:pt x="1561703" y="468511"/>
                  </a:cubicBezTo>
                  <a:cubicBezTo>
                    <a:pt x="1550091" y="647353"/>
                    <a:pt x="1575444" y="694319"/>
                    <a:pt x="1561703" y="843319"/>
                  </a:cubicBezTo>
                  <a:cubicBezTo>
                    <a:pt x="1556417" y="901062"/>
                    <a:pt x="1510156" y="939781"/>
                    <a:pt x="1468001" y="937021"/>
                  </a:cubicBezTo>
                  <a:cubicBezTo>
                    <a:pt x="1229307" y="937924"/>
                    <a:pt x="1102778" y="922797"/>
                    <a:pt x="808337" y="937021"/>
                  </a:cubicBezTo>
                  <a:cubicBezTo>
                    <a:pt x="513896" y="951245"/>
                    <a:pt x="301404" y="918413"/>
                    <a:pt x="93702" y="937021"/>
                  </a:cubicBezTo>
                  <a:cubicBezTo>
                    <a:pt x="45367" y="937146"/>
                    <a:pt x="-10525" y="894909"/>
                    <a:pt x="0" y="843319"/>
                  </a:cubicBezTo>
                  <a:cubicBezTo>
                    <a:pt x="-13934" y="671638"/>
                    <a:pt x="-10653" y="620553"/>
                    <a:pt x="0" y="490999"/>
                  </a:cubicBezTo>
                  <a:cubicBezTo>
                    <a:pt x="10653" y="361445"/>
                    <a:pt x="-10568" y="279643"/>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117244370">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Retrieval and grounding</a:t>
              </a:r>
            </a:p>
          </p:txBody>
        </p:sp>
        <p:sp>
          <p:nvSpPr>
            <p:cNvPr id="11" name="Freeform 10">
              <a:extLst>
                <a:ext uri="{FF2B5EF4-FFF2-40B4-BE49-F238E27FC236}">
                  <a16:creationId xmlns:a16="http://schemas.microsoft.com/office/drawing/2014/main" id="{F95F2118-0495-5B72-4422-7AA639F03761}"/>
                </a:ext>
              </a:extLst>
            </p:cNvPr>
            <p:cNvSpPr/>
            <p:nvPr/>
          </p:nvSpPr>
          <p:spPr>
            <a:xfrm>
              <a:off x="8126214"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81808" y="85226"/>
                    <a:pt x="89227" y="77435"/>
                    <a:pt x="165541" y="77460"/>
                  </a:cubicBezTo>
                  <a:cubicBezTo>
                    <a:pt x="162245" y="58741"/>
                    <a:pt x="167934" y="31374"/>
                    <a:pt x="165541" y="0"/>
                  </a:cubicBezTo>
                  <a:cubicBezTo>
                    <a:pt x="236009" y="93381"/>
                    <a:pt x="281545" y="137845"/>
                    <a:pt x="331081" y="193651"/>
                  </a:cubicBezTo>
                  <a:cubicBezTo>
                    <a:pt x="267351" y="257238"/>
                    <a:pt x="255328" y="298470"/>
                    <a:pt x="165541" y="387302"/>
                  </a:cubicBezTo>
                  <a:cubicBezTo>
                    <a:pt x="168041" y="360838"/>
                    <a:pt x="165880" y="338017"/>
                    <a:pt x="165541" y="309842"/>
                  </a:cubicBezTo>
                  <a:cubicBezTo>
                    <a:pt x="122240" y="312034"/>
                    <a:pt x="33519" y="315937"/>
                    <a:pt x="0" y="309842"/>
                  </a:cubicBezTo>
                  <a:cubicBezTo>
                    <a:pt x="-3020" y="247016"/>
                    <a:pt x="9721" y="147204"/>
                    <a:pt x="0" y="77460"/>
                  </a:cubicBezTo>
                  <a:close/>
                </a:path>
                <a:path w="331081" h="387302" stroke="0" extrusionOk="0">
                  <a:moveTo>
                    <a:pt x="0" y="77460"/>
                  </a:moveTo>
                  <a:cubicBezTo>
                    <a:pt x="42707" y="81541"/>
                    <a:pt x="88418" y="81220"/>
                    <a:pt x="165541" y="77460"/>
                  </a:cubicBezTo>
                  <a:cubicBezTo>
                    <a:pt x="166724" y="40078"/>
                    <a:pt x="163370" y="18880"/>
                    <a:pt x="165541" y="0"/>
                  </a:cubicBezTo>
                  <a:cubicBezTo>
                    <a:pt x="236662" y="99439"/>
                    <a:pt x="261795" y="127549"/>
                    <a:pt x="331081" y="193651"/>
                  </a:cubicBezTo>
                  <a:cubicBezTo>
                    <a:pt x="282719" y="260289"/>
                    <a:pt x="223671" y="308886"/>
                    <a:pt x="165541" y="387302"/>
                  </a:cubicBezTo>
                  <a:cubicBezTo>
                    <a:pt x="165652" y="350753"/>
                    <a:pt x="168404" y="338495"/>
                    <a:pt x="165541" y="309842"/>
                  </a:cubicBezTo>
                  <a:cubicBezTo>
                    <a:pt x="105068" y="317411"/>
                    <a:pt x="49775" y="315907"/>
                    <a:pt x="0" y="309842"/>
                  </a:cubicBezTo>
                  <a:cubicBezTo>
                    <a:pt x="9801" y="210918"/>
                    <a:pt x="9594" y="164987"/>
                    <a:pt x="0" y="77460"/>
                  </a:cubicBezTo>
                  <a:close/>
                </a:path>
              </a:pathLst>
            </a:custGeom>
            <a:ln>
              <a:extLst>
                <a:ext uri="{C807C97D-BFC1-408E-A445-0C87EB9F89A2}">
                  <ask:lineSketchStyleProps xmlns:ask="http://schemas.microsoft.com/office/drawing/2018/sketchyshapes" sd="2632455606">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sz="2400" kern="1200">
                <a:latin typeface="Segoe UI" panose="020B0502040204020203" pitchFamily="34" charset="0"/>
                <a:cs typeface="Segoe UI" panose="020B0502040204020203" pitchFamily="34" charset="0"/>
              </a:endParaRPr>
            </a:p>
          </p:txBody>
        </p:sp>
        <p:sp>
          <p:nvSpPr>
            <p:cNvPr id="12" name="Freeform 11">
              <a:extLst>
                <a:ext uri="{FF2B5EF4-FFF2-40B4-BE49-F238E27FC236}">
                  <a16:creationId xmlns:a16="http://schemas.microsoft.com/office/drawing/2014/main" id="{BA967EB8-826E-9FA5-03B5-820FB5579F9C}"/>
                </a:ext>
              </a:extLst>
            </p:cNvPr>
            <p:cNvSpPr/>
            <p:nvPr/>
          </p:nvSpPr>
          <p:spPr>
            <a:xfrm>
              <a:off x="8594724" y="2960488"/>
              <a:ext cx="1561703" cy="937021"/>
            </a:xfrm>
            <a:custGeom>
              <a:avLst/>
              <a:gdLst>
                <a:gd name="connsiteX0" fmla="*/ 0 w 1561703"/>
                <a:gd name="connsiteY0" fmla="*/ 93702 h 937021"/>
                <a:gd name="connsiteX1" fmla="*/ 93702 w 1561703"/>
                <a:gd name="connsiteY1" fmla="*/ 0 h 937021"/>
                <a:gd name="connsiteX2" fmla="*/ 808337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822080 w 1561703"/>
                <a:gd name="connsiteY8" fmla="*/ 937021 h 937021"/>
                <a:gd name="connsiteX9" fmla="*/ 93702 w 1561703"/>
                <a:gd name="connsiteY9" fmla="*/ 937021 h 937021"/>
                <a:gd name="connsiteX10" fmla="*/ 0 w 1561703"/>
                <a:gd name="connsiteY10" fmla="*/ 843319 h 937021"/>
                <a:gd name="connsiteX11" fmla="*/ 0 w 1561703"/>
                <a:gd name="connsiteY11" fmla="*/ 483503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5037" y="33537"/>
                    <a:pt x="39267" y="604"/>
                    <a:pt x="93702" y="0"/>
                  </a:cubicBezTo>
                  <a:cubicBezTo>
                    <a:pt x="387969" y="-26362"/>
                    <a:pt x="577274" y="-17008"/>
                    <a:pt x="808337" y="0"/>
                  </a:cubicBezTo>
                  <a:cubicBezTo>
                    <a:pt x="1039401" y="17008"/>
                    <a:pt x="1312095" y="3747"/>
                    <a:pt x="1468001" y="0"/>
                  </a:cubicBezTo>
                  <a:cubicBezTo>
                    <a:pt x="1529775" y="-308"/>
                    <a:pt x="1558818" y="34901"/>
                    <a:pt x="1561703" y="93702"/>
                  </a:cubicBezTo>
                  <a:cubicBezTo>
                    <a:pt x="1561024" y="235049"/>
                    <a:pt x="1569188" y="365137"/>
                    <a:pt x="1561703" y="483503"/>
                  </a:cubicBezTo>
                  <a:cubicBezTo>
                    <a:pt x="1554218" y="601869"/>
                    <a:pt x="1575808" y="677639"/>
                    <a:pt x="1561703" y="843319"/>
                  </a:cubicBezTo>
                  <a:cubicBezTo>
                    <a:pt x="1562314" y="893782"/>
                    <a:pt x="1520457" y="939115"/>
                    <a:pt x="1468001" y="937021"/>
                  </a:cubicBezTo>
                  <a:cubicBezTo>
                    <a:pt x="1253016" y="940995"/>
                    <a:pt x="1067613" y="964798"/>
                    <a:pt x="822080" y="937021"/>
                  </a:cubicBezTo>
                  <a:cubicBezTo>
                    <a:pt x="576547" y="909244"/>
                    <a:pt x="391160" y="951895"/>
                    <a:pt x="93702" y="937021"/>
                  </a:cubicBezTo>
                  <a:cubicBezTo>
                    <a:pt x="36483" y="938107"/>
                    <a:pt x="2622" y="892534"/>
                    <a:pt x="0" y="843319"/>
                  </a:cubicBezTo>
                  <a:cubicBezTo>
                    <a:pt x="-2227" y="703947"/>
                    <a:pt x="12379" y="618827"/>
                    <a:pt x="0" y="483503"/>
                  </a:cubicBezTo>
                  <a:cubicBezTo>
                    <a:pt x="-12379" y="348179"/>
                    <a:pt x="-3521" y="261786"/>
                    <a:pt x="0" y="93702"/>
                  </a:cubicBezTo>
                  <a:close/>
                </a:path>
                <a:path w="1561703" h="937021" stroke="0" extrusionOk="0">
                  <a:moveTo>
                    <a:pt x="0" y="93702"/>
                  </a:moveTo>
                  <a:cubicBezTo>
                    <a:pt x="-3127" y="40786"/>
                    <a:pt x="48251" y="-7947"/>
                    <a:pt x="93702" y="0"/>
                  </a:cubicBezTo>
                  <a:cubicBezTo>
                    <a:pt x="289092" y="-33534"/>
                    <a:pt x="573449" y="-30677"/>
                    <a:pt x="794594" y="0"/>
                  </a:cubicBezTo>
                  <a:cubicBezTo>
                    <a:pt x="1015739" y="30677"/>
                    <a:pt x="1238098" y="-15312"/>
                    <a:pt x="1468001" y="0"/>
                  </a:cubicBezTo>
                  <a:cubicBezTo>
                    <a:pt x="1512399" y="-1003"/>
                    <a:pt x="1564958" y="31180"/>
                    <a:pt x="1561703" y="93702"/>
                  </a:cubicBezTo>
                  <a:cubicBezTo>
                    <a:pt x="1562994" y="197019"/>
                    <a:pt x="1553398" y="373728"/>
                    <a:pt x="1561703" y="461014"/>
                  </a:cubicBezTo>
                  <a:cubicBezTo>
                    <a:pt x="1570008" y="548300"/>
                    <a:pt x="1574066" y="672082"/>
                    <a:pt x="1561703" y="843319"/>
                  </a:cubicBezTo>
                  <a:cubicBezTo>
                    <a:pt x="1571772" y="900712"/>
                    <a:pt x="1529197" y="934978"/>
                    <a:pt x="1468001" y="937021"/>
                  </a:cubicBezTo>
                  <a:cubicBezTo>
                    <a:pt x="1307027" y="920130"/>
                    <a:pt x="1116952" y="968450"/>
                    <a:pt x="794594" y="937021"/>
                  </a:cubicBezTo>
                  <a:cubicBezTo>
                    <a:pt x="472236" y="905592"/>
                    <a:pt x="377132" y="937782"/>
                    <a:pt x="93702" y="937021"/>
                  </a:cubicBezTo>
                  <a:cubicBezTo>
                    <a:pt x="47556" y="934330"/>
                    <a:pt x="3521" y="885270"/>
                    <a:pt x="0" y="843319"/>
                  </a:cubicBezTo>
                  <a:cubicBezTo>
                    <a:pt x="-5233" y="731853"/>
                    <a:pt x="-13268" y="596014"/>
                    <a:pt x="0" y="490999"/>
                  </a:cubicBezTo>
                  <a:cubicBezTo>
                    <a:pt x="13268" y="385984"/>
                    <a:pt x="15637" y="234691"/>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3208836091">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Orchestration</a:t>
              </a:r>
            </a:p>
          </p:txBody>
        </p:sp>
      </p:grpSp>
    </p:spTree>
    <p:extLst>
      <p:ext uri="{BB962C8B-B14F-4D97-AF65-F5344CB8AC3E}">
        <p14:creationId xmlns:p14="http://schemas.microsoft.com/office/powerpoint/2010/main" val="329639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37DB9-518C-3CB4-79B2-588A53D2D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70BF8-6746-9F93-79F9-42680D95EE70}"/>
              </a:ext>
            </a:extLst>
          </p:cNvPr>
          <p:cNvSpPr>
            <a:spLocks noGrp="1"/>
          </p:cNvSpPr>
          <p:nvPr>
            <p:ph type="title" idx="4294967295"/>
          </p:nvPr>
        </p:nvSpPr>
        <p:spPr>
          <a:xfrm>
            <a:off x="381041" y="25806"/>
            <a:ext cx="11026775" cy="1071563"/>
          </a:xfrm>
        </p:spPr>
        <p:txBody>
          <a:bodyPr anchor="ctr">
            <a:normAutofit/>
          </a:bodyPr>
          <a:lstStyle/>
          <a:p>
            <a:r>
              <a:rPr lang="en-US"/>
              <a:t>IT considerations</a:t>
            </a:r>
          </a:p>
        </p:txBody>
      </p:sp>
      <p:grpSp>
        <p:nvGrpSpPr>
          <p:cNvPr id="3" name="Group 2">
            <a:extLst>
              <a:ext uri="{FF2B5EF4-FFF2-40B4-BE49-F238E27FC236}">
                <a16:creationId xmlns:a16="http://schemas.microsoft.com/office/drawing/2014/main" id="{42F42913-A971-7401-1423-D1CFA7D79200}"/>
              </a:ext>
            </a:extLst>
          </p:cNvPr>
          <p:cNvGrpSpPr/>
          <p:nvPr/>
        </p:nvGrpSpPr>
        <p:grpSpPr>
          <a:xfrm>
            <a:off x="855132" y="1693334"/>
            <a:ext cx="11026775" cy="1492976"/>
            <a:chOff x="2035571" y="2960488"/>
            <a:chExt cx="8120856" cy="937021"/>
          </a:xfrm>
        </p:grpSpPr>
        <p:sp>
          <p:nvSpPr>
            <p:cNvPr id="4" name="Freeform 3">
              <a:extLst>
                <a:ext uri="{FF2B5EF4-FFF2-40B4-BE49-F238E27FC236}">
                  <a16:creationId xmlns:a16="http://schemas.microsoft.com/office/drawing/2014/main" id="{F72D5FAC-1740-BAEC-FCB8-56A99C8BAE9F}"/>
                </a:ext>
              </a:extLst>
            </p:cNvPr>
            <p:cNvSpPr/>
            <p:nvPr/>
          </p:nvSpPr>
          <p:spPr>
            <a:xfrm>
              <a:off x="2035571" y="2960488"/>
              <a:ext cx="1561703" cy="937021"/>
            </a:xfrm>
            <a:custGeom>
              <a:avLst/>
              <a:gdLst>
                <a:gd name="connsiteX0" fmla="*/ 0 w 1561703"/>
                <a:gd name="connsiteY0" fmla="*/ 93702 h 937021"/>
                <a:gd name="connsiteX1" fmla="*/ 93702 w 1561703"/>
                <a:gd name="connsiteY1" fmla="*/ 0 h 937021"/>
                <a:gd name="connsiteX2" fmla="*/ 780852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753366 w 1561703"/>
                <a:gd name="connsiteY8" fmla="*/ 937021 h 937021"/>
                <a:gd name="connsiteX9" fmla="*/ 93702 w 1561703"/>
                <a:gd name="connsiteY9" fmla="*/ 937021 h 937021"/>
                <a:gd name="connsiteX10" fmla="*/ 0 w 1561703"/>
                <a:gd name="connsiteY10" fmla="*/ 843319 h 937021"/>
                <a:gd name="connsiteX11" fmla="*/ 0 w 1561703"/>
                <a:gd name="connsiteY11" fmla="*/ 476007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2220" y="41319"/>
                    <a:pt x="43848" y="2729"/>
                    <a:pt x="93702" y="0"/>
                  </a:cubicBezTo>
                  <a:cubicBezTo>
                    <a:pt x="358049" y="-2244"/>
                    <a:pt x="632811" y="12284"/>
                    <a:pt x="780852" y="0"/>
                  </a:cubicBezTo>
                  <a:cubicBezTo>
                    <a:pt x="928893" y="-12284"/>
                    <a:pt x="1252530" y="16029"/>
                    <a:pt x="1468001" y="0"/>
                  </a:cubicBezTo>
                  <a:cubicBezTo>
                    <a:pt x="1522600" y="-730"/>
                    <a:pt x="1558767" y="35614"/>
                    <a:pt x="1561703" y="93702"/>
                  </a:cubicBezTo>
                  <a:cubicBezTo>
                    <a:pt x="1577941" y="175342"/>
                    <a:pt x="1568709" y="336240"/>
                    <a:pt x="1561703" y="483503"/>
                  </a:cubicBezTo>
                  <a:cubicBezTo>
                    <a:pt x="1554697" y="630766"/>
                    <a:pt x="1549477" y="671526"/>
                    <a:pt x="1561703" y="843319"/>
                  </a:cubicBezTo>
                  <a:cubicBezTo>
                    <a:pt x="1562318" y="893885"/>
                    <a:pt x="1525484" y="928831"/>
                    <a:pt x="1468001" y="937021"/>
                  </a:cubicBezTo>
                  <a:cubicBezTo>
                    <a:pt x="1269168" y="932630"/>
                    <a:pt x="1021064" y="935760"/>
                    <a:pt x="753366" y="937021"/>
                  </a:cubicBezTo>
                  <a:cubicBezTo>
                    <a:pt x="485668" y="938282"/>
                    <a:pt x="420783" y="937092"/>
                    <a:pt x="93702" y="937021"/>
                  </a:cubicBezTo>
                  <a:cubicBezTo>
                    <a:pt x="41405" y="945349"/>
                    <a:pt x="-2566" y="893858"/>
                    <a:pt x="0" y="843319"/>
                  </a:cubicBezTo>
                  <a:cubicBezTo>
                    <a:pt x="10728" y="662172"/>
                    <a:pt x="-2184" y="657532"/>
                    <a:pt x="0" y="476007"/>
                  </a:cubicBezTo>
                  <a:cubicBezTo>
                    <a:pt x="2184" y="294482"/>
                    <a:pt x="596" y="176304"/>
                    <a:pt x="0" y="93702"/>
                  </a:cubicBezTo>
                  <a:close/>
                </a:path>
                <a:path w="1561703" h="937021" stroke="0" extrusionOk="0">
                  <a:moveTo>
                    <a:pt x="0" y="93702"/>
                  </a:moveTo>
                  <a:cubicBezTo>
                    <a:pt x="-21" y="38621"/>
                    <a:pt x="43435" y="-5701"/>
                    <a:pt x="93702" y="0"/>
                  </a:cubicBezTo>
                  <a:cubicBezTo>
                    <a:pt x="344166" y="-12826"/>
                    <a:pt x="596022" y="7364"/>
                    <a:pt x="808337" y="0"/>
                  </a:cubicBezTo>
                  <a:cubicBezTo>
                    <a:pt x="1020652" y="-7364"/>
                    <a:pt x="1285753" y="22188"/>
                    <a:pt x="1468001" y="0"/>
                  </a:cubicBezTo>
                  <a:cubicBezTo>
                    <a:pt x="1521521" y="366"/>
                    <a:pt x="1561822" y="54356"/>
                    <a:pt x="1561703" y="93702"/>
                  </a:cubicBezTo>
                  <a:cubicBezTo>
                    <a:pt x="1567326" y="268281"/>
                    <a:pt x="1544551" y="314335"/>
                    <a:pt x="1561703" y="476007"/>
                  </a:cubicBezTo>
                  <a:cubicBezTo>
                    <a:pt x="1578855" y="637680"/>
                    <a:pt x="1561811" y="750817"/>
                    <a:pt x="1561703" y="843319"/>
                  </a:cubicBezTo>
                  <a:cubicBezTo>
                    <a:pt x="1563424" y="896067"/>
                    <a:pt x="1513033" y="940160"/>
                    <a:pt x="1468001" y="937021"/>
                  </a:cubicBezTo>
                  <a:cubicBezTo>
                    <a:pt x="1176829" y="928038"/>
                    <a:pt x="1114430" y="931681"/>
                    <a:pt x="780852" y="937021"/>
                  </a:cubicBezTo>
                  <a:cubicBezTo>
                    <a:pt x="447274" y="942361"/>
                    <a:pt x="249347" y="936463"/>
                    <a:pt x="93702" y="937021"/>
                  </a:cubicBezTo>
                  <a:cubicBezTo>
                    <a:pt x="46793" y="943043"/>
                    <a:pt x="10633" y="892737"/>
                    <a:pt x="0" y="843319"/>
                  </a:cubicBezTo>
                  <a:cubicBezTo>
                    <a:pt x="13087" y="702490"/>
                    <a:pt x="-713" y="608625"/>
                    <a:pt x="0" y="453518"/>
                  </a:cubicBezTo>
                  <a:cubicBezTo>
                    <a:pt x="713" y="298411"/>
                    <a:pt x="-7275" y="226097"/>
                    <a:pt x="0" y="93702"/>
                  </a:cubicBezTo>
                  <a:close/>
                </a:path>
              </a:pathLst>
            </a:custGeom>
            <a:solidFill>
              <a:schemeClr val="accent2">
                <a:lumMod val="20000"/>
                <a:lumOff val="80000"/>
              </a:schemeClr>
            </a:solidFill>
            <a:ln>
              <a:extLst>
                <a:ext uri="{C807C97D-BFC1-408E-A445-0C87EB9F89A2}">
                  <ask:lineSketchStyleProps xmlns:ask="http://schemas.microsoft.com/office/drawing/2018/sketchyshapes" sd="2619488473">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a:latin typeface="Segoe UI" panose="020B0502040204020203" pitchFamily="34" charset="0"/>
                  <a:cs typeface="Segoe UI" panose="020B0502040204020203" pitchFamily="34" charset="0"/>
                </a:rPr>
                <a:t>DMS</a:t>
              </a:r>
              <a:endParaRPr lang="en-US" sz="2400" kern="1200">
                <a:latin typeface="Segoe UI" panose="020B0502040204020203" pitchFamily="34" charset="0"/>
                <a:cs typeface="Segoe UI" panose="020B0502040204020203" pitchFamily="34" charset="0"/>
              </a:endParaRPr>
            </a:p>
          </p:txBody>
        </p:sp>
        <p:sp>
          <p:nvSpPr>
            <p:cNvPr id="5" name="Freeform 4">
              <a:extLst>
                <a:ext uri="{FF2B5EF4-FFF2-40B4-BE49-F238E27FC236}">
                  <a16:creationId xmlns:a16="http://schemas.microsoft.com/office/drawing/2014/main" id="{10F396B4-EC0A-064E-538C-7E2BB8238067}"/>
                </a:ext>
              </a:extLst>
            </p:cNvPr>
            <p:cNvSpPr/>
            <p:nvPr/>
          </p:nvSpPr>
          <p:spPr>
            <a:xfrm>
              <a:off x="3753445"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80754" y="72257"/>
                    <a:pt x="102234" y="74186"/>
                    <a:pt x="165541" y="77460"/>
                  </a:cubicBezTo>
                  <a:cubicBezTo>
                    <a:pt x="166777" y="39977"/>
                    <a:pt x="167711" y="37952"/>
                    <a:pt x="165541" y="0"/>
                  </a:cubicBezTo>
                  <a:cubicBezTo>
                    <a:pt x="219685" y="50661"/>
                    <a:pt x="271176" y="138891"/>
                    <a:pt x="331081" y="193651"/>
                  </a:cubicBezTo>
                  <a:cubicBezTo>
                    <a:pt x="277717" y="272282"/>
                    <a:pt x="233916" y="288122"/>
                    <a:pt x="165541" y="387302"/>
                  </a:cubicBezTo>
                  <a:cubicBezTo>
                    <a:pt x="163496" y="364960"/>
                    <a:pt x="164184" y="330021"/>
                    <a:pt x="165541" y="309842"/>
                  </a:cubicBezTo>
                  <a:cubicBezTo>
                    <a:pt x="85234" y="308292"/>
                    <a:pt x="64984" y="312099"/>
                    <a:pt x="0" y="309842"/>
                  </a:cubicBezTo>
                  <a:cubicBezTo>
                    <a:pt x="-957" y="248221"/>
                    <a:pt x="7374" y="125294"/>
                    <a:pt x="0" y="77460"/>
                  </a:cubicBezTo>
                  <a:close/>
                </a:path>
                <a:path w="331081" h="387302" stroke="0" extrusionOk="0">
                  <a:moveTo>
                    <a:pt x="0" y="77460"/>
                  </a:moveTo>
                  <a:cubicBezTo>
                    <a:pt x="36518" y="79972"/>
                    <a:pt x="124953" y="74393"/>
                    <a:pt x="165541" y="77460"/>
                  </a:cubicBezTo>
                  <a:cubicBezTo>
                    <a:pt x="167784" y="58558"/>
                    <a:pt x="162044" y="35884"/>
                    <a:pt x="165541" y="0"/>
                  </a:cubicBezTo>
                  <a:cubicBezTo>
                    <a:pt x="201900" y="42636"/>
                    <a:pt x="288138" y="158437"/>
                    <a:pt x="331081" y="193651"/>
                  </a:cubicBezTo>
                  <a:cubicBezTo>
                    <a:pt x="300053" y="247918"/>
                    <a:pt x="210320" y="317011"/>
                    <a:pt x="165541" y="387302"/>
                  </a:cubicBezTo>
                  <a:cubicBezTo>
                    <a:pt x="169071" y="361788"/>
                    <a:pt x="168981" y="328664"/>
                    <a:pt x="165541" y="309842"/>
                  </a:cubicBezTo>
                  <a:cubicBezTo>
                    <a:pt x="110141" y="316860"/>
                    <a:pt x="65775" y="308692"/>
                    <a:pt x="0" y="309842"/>
                  </a:cubicBezTo>
                  <a:cubicBezTo>
                    <a:pt x="-4421" y="205469"/>
                    <a:pt x="9717" y="153469"/>
                    <a:pt x="0" y="77460"/>
                  </a:cubicBezTo>
                  <a:close/>
                </a:path>
              </a:pathLst>
            </a:custGeom>
            <a:ln>
              <a:extLst>
                <a:ext uri="{C807C97D-BFC1-408E-A445-0C87EB9F89A2}">
                  <ask:lineSketchStyleProps xmlns:ask="http://schemas.microsoft.com/office/drawing/2018/sketchyshapes" sd="318436580">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kern="1200">
                <a:latin typeface="Segoe UI" panose="020B0502040204020203" pitchFamily="34" charset="0"/>
                <a:cs typeface="Segoe UI" panose="020B0502040204020203" pitchFamily="34" charset="0"/>
              </a:endParaRPr>
            </a:p>
          </p:txBody>
        </p:sp>
        <p:sp>
          <p:nvSpPr>
            <p:cNvPr id="7" name="Freeform 6">
              <a:extLst>
                <a:ext uri="{FF2B5EF4-FFF2-40B4-BE49-F238E27FC236}">
                  <a16:creationId xmlns:a16="http://schemas.microsoft.com/office/drawing/2014/main" id="{10DFF82D-6CC6-2B8A-9DB6-9CB461EF7154}"/>
                </a:ext>
              </a:extLst>
            </p:cNvPr>
            <p:cNvSpPr/>
            <p:nvPr/>
          </p:nvSpPr>
          <p:spPr>
            <a:xfrm>
              <a:off x="4221956" y="2960488"/>
              <a:ext cx="1561703" cy="937021"/>
            </a:xfrm>
            <a:custGeom>
              <a:avLst/>
              <a:gdLst>
                <a:gd name="connsiteX0" fmla="*/ 0 w 1561703"/>
                <a:gd name="connsiteY0" fmla="*/ 93702 h 937021"/>
                <a:gd name="connsiteX1" fmla="*/ 93702 w 1561703"/>
                <a:gd name="connsiteY1" fmla="*/ 0 h 937021"/>
                <a:gd name="connsiteX2" fmla="*/ 753366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767109 w 1561703"/>
                <a:gd name="connsiteY8" fmla="*/ 937021 h 937021"/>
                <a:gd name="connsiteX9" fmla="*/ 93702 w 1561703"/>
                <a:gd name="connsiteY9" fmla="*/ 937021 h 937021"/>
                <a:gd name="connsiteX10" fmla="*/ 0 w 1561703"/>
                <a:gd name="connsiteY10" fmla="*/ 843319 h 937021"/>
                <a:gd name="connsiteX11" fmla="*/ 0 w 1561703"/>
                <a:gd name="connsiteY11" fmla="*/ 468511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5196" y="43760"/>
                    <a:pt x="37411" y="3609"/>
                    <a:pt x="93702" y="0"/>
                  </a:cubicBezTo>
                  <a:cubicBezTo>
                    <a:pt x="413504" y="-15905"/>
                    <a:pt x="549038" y="-30640"/>
                    <a:pt x="753366" y="0"/>
                  </a:cubicBezTo>
                  <a:cubicBezTo>
                    <a:pt x="957694" y="30640"/>
                    <a:pt x="1320782" y="-14313"/>
                    <a:pt x="1468001" y="0"/>
                  </a:cubicBezTo>
                  <a:cubicBezTo>
                    <a:pt x="1517351" y="973"/>
                    <a:pt x="1563763" y="33199"/>
                    <a:pt x="1561703" y="93702"/>
                  </a:cubicBezTo>
                  <a:cubicBezTo>
                    <a:pt x="1577668" y="172940"/>
                    <a:pt x="1554757" y="333182"/>
                    <a:pt x="1561703" y="483503"/>
                  </a:cubicBezTo>
                  <a:cubicBezTo>
                    <a:pt x="1568649" y="633824"/>
                    <a:pt x="1555550" y="674326"/>
                    <a:pt x="1561703" y="843319"/>
                  </a:cubicBezTo>
                  <a:cubicBezTo>
                    <a:pt x="1551317" y="891910"/>
                    <a:pt x="1517446" y="935624"/>
                    <a:pt x="1468001" y="937021"/>
                  </a:cubicBezTo>
                  <a:cubicBezTo>
                    <a:pt x="1195044" y="951868"/>
                    <a:pt x="947193" y="958674"/>
                    <a:pt x="767109" y="937021"/>
                  </a:cubicBezTo>
                  <a:cubicBezTo>
                    <a:pt x="587025" y="915368"/>
                    <a:pt x="323908" y="927414"/>
                    <a:pt x="93702" y="937021"/>
                  </a:cubicBezTo>
                  <a:cubicBezTo>
                    <a:pt x="34842" y="928370"/>
                    <a:pt x="8391" y="886261"/>
                    <a:pt x="0" y="843319"/>
                  </a:cubicBezTo>
                  <a:cubicBezTo>
                    <a:pt x="13855" y="668072"/>
                    <a:pt x="-14923" y="588281"/>
                    <a:pt x="0" y="468511"/>
                  </a:cubicBezTo>
                  <a:cubicBezTo>
                    <a:pt x="14923" y="348741"/>
                    <a:pt x="-9" y="219994"/>
                    <a:pt x="0" y="93702"/>
                  </a:cubicBezTo>
                  <a:close/>
                </a:path>
                <a:path w="1561703" h="937021" stroke="0" extrusionOk="0">
                  <a:moveTo>
                    <a:pt x="0" y="93702"/>
                  </a:moveTo>
                  <a:cubicBezTo>
                    <a:pt x="2684" y="39385"/>
                    <a:pt x="42732" y="9311"/>
                    <a:pt x="93702" y="0"/>
                  </a:cubicBezTo>
                  <a:cubicBezTo>
                    <a:pt x="387541" y="30999"/>
                    <a:pt x="459271" y="-843"/>
                    <a:pt x="767109" y="0"/>
                  </a:cubicBezTo>
                  <a:cubicBezTo>
                    <a:pt x="1074947" y="843"/>
                    <a:pt x="1326312" y="-9965"/>
                    <a:pt x="1468001" y="0"/>
                  </a:cubicBezTo>
                  <a:cubicBezTo>
                    <a:pt x="1508744" y="-2414"/>
                    <a:pt x="1557890" y="39883"/>
                    <a:pt x="1561703" y="93702"/>
                  </a:cubicBezTo>
                  <a:cubicBezTo>
                    <a:pt x="1562107" y="256544"/>
                    <a:pt x="1577295" y="389095"/>
                    <a:pt x="1561703" y="468511"/>
                  </a:cubicBezTo>
                  <a:cubicBezTo>
                    <a:pt x="1546111" y="547927"/>
                    <a:pt x="1553249" y="756104"/>
                    <a:pt x="1561703" y="843319"/>
                  </a:cubicBezTo>
                  <a:cubicBezTo>
                    <a:pt x="1568605" y="899340"/>
                    <a:pt x="1511150" y="930720"/>
                    <a:pt x="1468001" y="937021"/>
                  </a:cubicBezTo>
                  <a:cubicBezTo>
                    <a:pt x="1219752" y="963527"/>
                    <a:pt x="971449" y="935048"/>
                    <a:pt x="780852" y="937021"/>
                  </a:cubicBezTo>
                  <a:cubicBezTo>
                    <a:pt x="590255" y="938994"/>
                    <a:pt x="436036" y="957629"/>
                    <a:pt x="93702" y="937021"/>
                  </a:cubicBezTo>
                  <a:cubicBezTo>
                    <a:pt x="47378" y="937240"/>
                    <a:pt x="-9213" y="887002"/>
                    <a:pt x="0" y="843319"/>
                  </a:cubicBezTo>
                  <a:cubicBezTo>
                    <a:pt x="-5816" y="703697"/>
                    <a:pt x="-4392" y="546320"/>
                    <a:pt x="0" y="453518"/>
                  </a:cubicBezTo>
                  <a:cubicBezTo>
                    <a:pt x="4392" y="360716"/>
                    <a:pt x="-12078" y="181235"/>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3015188020">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Document indexing</a:t>
              </a:r>
            </a:p>
          </p:txBody>
        </p:sp>
        <p:sp>
          <p:nvSpPr>
            <p:cNvPr id="8" name="Freeform 7">
              <a:extLst>
                <a:ext uri="{FF2B5EF4-FFF2-40B4-BE49-F238E27FC236}">
                  <a16:creationId xmlns:a16="http://schemas.microsoft.com/office/drawing/2014/main" id="{9B23A55D-7925-E009-4B94-6581885B9F9F}"/>
                </a:ext>
              </a:extLst>
            </p:cNvPr>
            <p:cNvSpPr/>
            <p:nvPr/>
          </p:nvSpPr>
          <p:spPr>
            <a:xfrm>
              <a:off x="5939829"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70399" y="74337"/>
                    <a:pt x="98395" y="77698"/>
                    <a:pt x="165541" y="77460"/>
                  </a:cubicBezTo>
                  <a:cubicBezTo>
                    <a:pt x="162432" y="50480"/>
                    <a:pt x="162378" y="38567"/>
                    <a:pt x="165541" y="0"/>
                  </a:cubicBezTo>
                  <a:cubicBezTo>
                    <a:pt x="232096" y="79251"/>
                    <a:pt x="261292" y="103235"/>
                    <a:pt x="331081" y="193651"/>
                  </a:cubicBezTo>
                  <a:cubicBezTo>
                    <a:pt x="295742" y="252517"/>
                    <a:pt x="207768" y="330684"/>
                    <a:pt x="165541" y="387302"/>
                  </a:cubicBezTo>
                  <a:cubicBezTo>
                    <a:pt x="168124" y="349153"/>
                    <a:pt x="164358" y="338622"/>
                    <a:pt x="165541" y="309842"/>
                  </a:cubicBezTo>
                  <a:cubicBezTo>
                    <a:pt x="99958" y="308750"/>
                    <a:pt x="76047" y="315345"/>
                    <a:pt x="0" y="309842"/>
                  </a:cubicBezTo>
                  <a:cubicBezTo>
                    <a:pt x="-8520" y="205860"/>
                    <a:pt x="9248" y="159822"/>
                    <a:pt x="0" y="77460"/>
                  </a:cubicBezTo>
                  <a:close/>
                </a:path>
                <a:path w="331081" h="387302" stroke="0" extrusionOk="0">
                  <a:moveTo>
                    <a:pt x="0" y="77460"/>
                  </a:moveTo>
                  <a:cubicBezTo>
                    <a:pt x="36939" y="80362"/>
                    <a:pt x="113191" y="80960"/>
                    <a:pt x="165541" y="77460"/>
                  </a:cubicBezTo>
                  <a:cubicBezTo>
                    <a:pt x="161734" y="41554"/>
                    <a:pt x="168692" y="22429"/>
                    <a:pt x="165541" y="0"/>
                  </a:cubicBezTo>
                  <a:cubicBezTo>
                    <a:pt x="211807" y="36072"/>
                    <a:pt x="290101" y="149932"/>
                    <a:pt x="331081" y="193651"/>
                  </a:cubicBezTo>
                  <a:cubicBezTo>
                    <a:pt x="263707" y="280441"/>
                    <a:pt x="252731" y="296343"/>
                    <a:pt x="165541" y="387302"/>
                  </a:cubicBezTo>
                  <a:cubicBezTo>
                    <a:pt x="168255" y="367467"/>
                    <a:pt x="163042" y="344234"/>
                    <a:pt x="165541" y="309842"/>
                  </a:cubicBezTo>
                  <a:cubicBezTo>
                    <a:pt x="96093" y="305423"/>
                    <a:pt x="45449" y="314383"/>
                    <a:pt x="0" y="309842"/>
                  </a:cubicBezTo>
                  <a:cubicBezTo>
                    <a:pt x="3235" y="259430"/>
                    <a:pt x="-7277" y="132848"/>
                    <a:pt x="0" y="77460"/>
                  </a:cubicBezTo>
                  <a:close/>
                </a:path>
              </a:pathLst>
            </a:custGeom>
            <a:ln>
              <a:extLst>
                <a:ext uri="{C807C97D-BFC1-408E-A445-0C87EB9F89A2}">
                  <ask:lineSketchStyleProps xmlns:ask="http://schemas.microsoft.com/office/drawing/2018/sketchyshapes" sd="528260058">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kern="1200">
                <a:latin typeface="Segoe UI" panose="020B0502040204020203" pitchFamily="34" charset="0"/>
                <a:cs typeface="Segoe UI" panose="020B0502040204020203" pitchFamily="34" charset="0"/>
              </a:endParaRPr>
            </a:p>
          </p:txBody>
        </p:sp>
        <p:sp>
          <p:nvSpPr>
            <p:cNvPr id="9" name="Freeform 8">
              <a:extLst>
                <a:ext uri="{FF2B5EF4-FFF2-40B4-BE49-F238E27FC236}">
                  <a16:creationId xmlns:a16="http://schemas.microsoft.com/office/drawing/2014/main" id="{F8B94110-E8E5-7415-D0D6-9AAD0C27EA85}"/>
                </a:ext>
              </a:extLst>
            </p:cNvPr>
            <p:cNvSpPr/>
            <p:nvPr/>
          </p:nvSpPr>
          <p:spPr>
            <a:xfrm>
              <a:off x="6408340" y="2960488"/>
              <a:ext cx="1561703" cy="937021"/>
            </a:xfrm>
            <a:custGeom>
              <a:avLst/>
              <a:gdLst>
                <a:gd name="connsiteX0" fmla="*/ 0 w 1561703"/>
                <a:gd name="connsiteY0" fmla="*/ 93702 h 937021"/>
                <a:gd name="connsiteX1" fmla="*/ 93702 w 1561703"/>
                <a:gd name="connsiteY1" fmla="*/ 0 h 937021"/>
                <a:gd name="connsiteX2" fmla="*/ 794594 w 1561703"/>
                <a:gd name="connsiteY2" fmla="*/ 0 h 937021"/>
                <a:gd name="connsiteX3" fmla="*/ 1468001 w 1561703"/>
                <a:gd name="connsiteY3" fmla="*/ 0 h 937021"/>
                <a:gd name="connsiteX4" fmla="*/ 1561703 w 1561703"/>
                <a:gd name="connsiteY4" fmla="*/ 93702 h 937021"/>
                <a:gd name="connsiteX5" fmla="*/ 1561703 w 1561703"/>
                <a:gd name="connsiteY5" fmla="*/ 446022 h 937021"/>
                <a:gd name="connsiteX6" fmla="*/ 1561703 w 1561703"/>
                <a:gd name="connsiteY6" fmla="*/ 843319 h 937021"/>
                <a:gd name="connsiteX7" fmla="*/ 1468001 w 1561703"/>
                <a:gd name="connsiteY7" fmla="*/ 937021 h 937021"/>
                <a:gd name="connsiteX8" fmla="*/ 780852 w 1561703"/>
                <a:gd name="connsiteY8" fmla="*/ 937021 h 937021"/>
                <a:gd name="connsiteX9" fmla="*/ 93702 w 1561703"/>
                <a:gd name="connsiteY9" fmla="*/ 937021 h 937021"/>
                <a:gd name="connsiteX10" fmla="*/ 0 w 1561703"/>
                <a:gd name="connsiteY10" fmla="*/ 843319 h 937021"/>
                <a:gd name="connsiteX11" fmla="*/ 0 w 1561703"/>
                <a:gd name="connsiteY11" fmla="*/ 453518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1204" y="48181"/>
                    <a:pt x="35171" y="2578"/>
                    <a:pt x="93702" y="0"/>
                  </a:cubicBezTo>
                  <a:cubicBezTo>
                    <a:pt x="289166" y="15123"/>
                    <a:pt x="634551" y="16856"/>
                    <a:pt x="794594" y="0"/>
                  </a:cubicBezTo>
                  <a:cubicBezTo>
                    <a:pt x="954637" y="-16856"/>
                    <a:pt x="1295605" y="3433"/>
                    <a:pt x="1468001" y="0"/>
                  </a:cubicBezTo>
                  <a:cubicBezTo>
                    <a:pt x="1529659" y="7297"/>
                    <a:pt x="1563597" y="41099"/>
                    <a:pt x="1561703" y="93702"/>
                  </a:cubicBezTo>
                  <a:cubicBezTo>
                    <a:pt x="1546587" y="208341"/>
                    <a:pt x="1571523" y="337486"/>
                    <a:pt x="1561703" y="446022"/>
                  </a:cubicBezTo>
                  <a:cubicBezTo>
                    <a:pt x="1551883" y="554558"/>
                    <a:pt x="1562308" y="749054"/>
                    <a:pt x="1561703" y="843319"/>
                  </a:cubicBezTo>
                  <a:cubicBezTo>
                    <a:pt x="1570326" y="901411"/>
                    <a:pt x="1519000" y="933285"/>
                    <a:pt x="1468001" y="937021"/>
                  </a:cubicBezTo>
                  <a:cubicBezTo>
                    <a:pt x="1299589" y="941592"/>
                    <a:pt x="951216" y="914504"/>
                    <a:pt x="780852" y="937021"/>
                  </a:cubicBezTo>
                  <a:cubicBezTo>
                    <a:pt x="610488" y="959538"/>
                    <a:pt x="243492" y="947573"/>
                    <a:pt x="93702" y="937021"/>
                  </a:cubicBezTo>
                  <a:cubicBezTo>
                    <a:pt x="37920" y="937169"/>
                    <a:pt x="10108" y="899221"/>
                    <a:pt x="0" y="843319"/>
                  </a:cubicBezTo>
                  <a:cubicBezTo>
                    <a:pt x="-14374" y="705646"/>
                    <a:pt x="-18207" y="534523"/>
                    <a:pt x="0" y="453518"/>
                  </a:cubicBezTo>
                  <a:cubicBezTo>
                    <a:pt x="18207" y="372513"/>
                    <a:pt x="-11899" y="253920"/>
                    <a:pt x="0" y="93702"/>
                  </a:cubicBezTo>
                  <a:close/>
                </a:path>
                <a:path w="1561703" h="937021" stroke="0" extrusionOk="0">
                  <a:moveTo>
                    <a:pt x="0" y="93702"/>
                  </a:moveTo>
                  <a:cubicBezTo>
                    <a:pt x="6768" y="37387"/>
                    <a:pt x="41372" y="-10146"/>
                    <a:pt x="93702" y="0"/>
                  </a:cubicBezTo>
                  <a:cubicBezTo>
                    <a:pt x="308761" y="-20603"/>
                    <a:pt x="561065" y="-17423"/>
                    <a:pt x="808337" y="0"/>
                  </a:cubicBezTo>
                  <a:cubicBezTo>
                    <a:pt x="1055609" y="17423"/>
                    <a:pt x="1192471" y="-29814"/>
                    <a:pt x="1468001" y="0"/>
                  </a:cubicBezTo>
                  <a:cubicBezTo>
                    <a:pt x="1520441" y="1235"/>
                    <a:pt x="1559662" y="44933"/>
                    <a:pt x="1561703" y="93702"/>
                  </a:cubicBezTo>
                  <a:cubicBezTo>
                    <a:pt x="1567683" y="268456"/>
                    <a:pt x="1573315" y="289669"/>
                    <a:pt x="1561703" y="468511"/>
                  </a:cubicBezTo>
                  <a:cubicBezTo>
                    <a:pt x="1550091" y="647353"/>
                    <a:pt x="1575444" y="694319"/>
                    <a:pt x="1561703" y="843319"/>
                  </a:cubicBezTo>
                  <a:cubicBezTo>
                    <a:pt x="1556417" y="901062"/>
                    <a:pt x="1510156" y="939781"/>
                    <a:pt x="1468001" y="937021"/>
                  </a:cubicBezTo>
                  <a:cubicBezTo>
                    <a:pt x="1229307" y="937924"/>
                    <a:pt x="1102778" y="922797"/>
                    <a:pt x="808337" y="937021"/>
                  </a:cubicBezTo>
                  <a:cubicBezTo>
                    <a:pt x="513896" y="951245"/>
                    <a:pt x="301404" y="918413"/>
                    <a:pt x="93702" y="937021"/>
                  </a:cubicBezTo>
                  <a:cubicBezTo>
                    <a:pt x="45367" y="937146"/>
                    <a:pt x="-10525" y="894909"/>
                    <a:pt x="0" y="843319"/>
                  </a:cubicBezTo>
                  <a:cubicBezTo>
                    <a:pt x="-13934" y="671638"/>
                    <a:pt x="-10653" y="620553"/>
                    <a:pt x="0" y="490999"/>
                  </a:cubicBezTo>
                  <a:cubicBezTo>
                    <a:pt x="10653" y="361445"/>
                    <a:pt x="-10568" y="279643"/>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117244370">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Retrieval and grounding</a:t>
              </a:r>
            </a:p>
          </p:txBody>
        </p:sp>
        <p:sp>
          <p:nvSpPr>
            <p:cNvPr id="10" name="Freeform 9">
              <a:extLst>
                <a:ext uri="{FF2B5EF4-FFF2-40B4-BE49-F238E27FC236}">
                  <a16:creationId xmlns:a16="http://schemas.microsoft.com/office/drawing/2014/main" id="{C29E9BD2-F734-5ED8-4789-669CC1EB63D9}"/>
                </a:ext>
              </a:extLst>
            </p:cNvPr>
            <p:cNvSpPr/>
            <p:nvPr/>
          </p:nvSpPr>
          <p:spPr>
            <a:xfrm>
              <a:off x="8126214" y="3235348"/>
              <a:ext cx="331081" cy="387302"/>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fill="none" extrusionOk="0">
                  <a:moveTo>
                    <a:pt x="0" y="77460"/>
                  </a:moveTo>
                  <a:cubicBezTo>
                    <a:pt x="81808" y="85226"/>
                    <a:pt x="89227" y="77435"/>
                    <a:pt x="165541" y="77460"/>
                  </a:cubicBezTo>
                  <a:cubicBezTo>
                    <a:pt x="162245" y="58741"/>
                    <a:pt x="167934" y="31374"/>
                    <a:pt x="165541" y="0"/>
                  </a:cubicBezTo>
                  <a:cubicBezTo>
                    <a:pt x="236009" y="93381"/>
                    <a:pt x="281545" y="137845"/>
                    <a:pt x="331081" y="193651"/>
                  </a:cubicBezTo>
                  <a:cubicBezTo>
                    <a:pt x="267351" y="257238"/>
                    <a:pt x="255328" y="298470"/>
                    <a:pt x="165541" y="387302"/>
                  </a:cubicBezTo>
                  <a:cubicBezTo>
                    <a:pt x="168041" y="360838"/>
                    <a:pt x="165880" y="338017"/>
                    <a:pt x="165541" y="309842"/>
                  </a:cubicBezTo>
                  <a:cubicBezTo>
                    <a:pt x="122240" y="312034"/>
                    <a:pt x="33519" y="315937"/>
                    <a:pt x="0" y="309842"/>
                  </a:cubicBezTo>
                  <a:cubicBezTo>
                    <a:pt x="-3020" y="247016"/>
                    <a:pt x="9721" y="147204"/>
                    <a:pt x="0" y="77460"/>
                  </a:cubicBezTo>
                  <a:close/>
                </a:path>
                <a:path w="331081" h="387302" stroke="0" extrusionOk="0">
                  <a:moveTo>
                    <a:pt x="0" y="77460"/>
                  </a:moveTo>
                  <a:cubicBezTo>
                    <a:pt x="42707" y="81541"/>
                    <a:pt x="88418" y="81220"/>
                    <a:pt x="165541" y="77460"/>
                  </a:cubicBezTo>
                  <a:cubicBezTo>
                    <a:pt x="166724" y="40078"/>
                    <a:pt x="163370" y="18880"/>
                    <a:pt x="165541" y="0"/>
                  </a:cubicBezTo>
                  <a:cubicBezTo>
                    <a:pt x="236662" y="99439"/>
                    <a:pt x="261795" y="127549"/>
                    <a:pt x="331081" y="193651"/>
                  </a:cubicBezTo>
                  <a:cubicBezTo>
                    <a:pt x="282719" y="260289"/>
                    <a:pt x="223671" y="308886"/>
                    <a:pt x="165541" y="387302"/>
                  </a:cubicBezTo>
                  <a:cubicBezTo>
                    <a:pt x="165652" y="350753"/>
                    <a:pt x="168404" y="338495"/>
                    <a:pt x="165541" y="309842"/>
                  </a:cubicBezTo>
                  <a:cubicBezTo>
                    <a:pt x="105068" y="317411"/>
                    <a:pt x="49775" y="315907"/>
                    <a:pt x="0" y="309842"/>
                  </a:cubicBezTo>
                  <a:cubicBezTo>
                    <a:pt x="9801" y="210918"/>
                    <a:pt x="9594" y="164987"/>
                    <a:pt x="0" y="77460"/>
                  </a:cubicBezTo>
                  <a:close/>
                </a:path>
              </a:pathLst>
            </a:custGeom>
            <a:ln>
              <a:extLst>
                <a:ext uri="{C807C97D-BFC1-408E-A445-0C87EB9F89A2}">
                  <ask:lineSketchStyleProps xmlns:ask="http://schemas.microsoft.com/office/drawing/2018/sketchyshapes" sd="2632455606">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0" tIns="77460" rIns="99324" bIns="77460" numCol="1" spcCol="1270" anchor="ctr" anchorCtr="0">
              <a:noAutofit/>
            </a:bodyPr>
            <a:lstStyle/>
            <a:p>
              <a:pPr marL="0" lvl="0" indent="0" algn="ctr" defTabSz="622300">
                <a:lnSpc>
                  <a:spcPct val="90000"/>
                </a:lnSpc>
                <a:spcBef>
                  <a:spcPct val="0"/>
                </a:spcBef>
                <a:spcAft>
                  <a:spcPct val="35000"/>
                </a:spcAft>
                <a:buNone/>
              </a:pPr>
              <a:endParaRPr lang="en-US" kern="1200">
                <a:latin typeface="Segoe UI" panose="020B0502040204020203" pitchFamily="34" charset="0"/>
                <a:cs typeface="Segoe UI" panose="020B0502040204020203" pitchFamily="34" charset="0"/>
              </a:endParaRPr>
            </a:p>
          </p:txBody>
        </p:sp>
        <p:sp>
          <p:nvSpPr>
            <p:cNvPr id="11" name="Freeform 10">
              <a:extLst>
                <a:ext uri="{FF2B5EF4-FFF2-40B4-BE49-F238E27FC236}">
                  <a16:creationId xmlns:a16="http://schemas.microsoft.com/office/drawing/2014/main" id="{E137D2B5-EC65-F663-C8F8-677D24474E3D}"/>
                </a:ext>
              </a:extLst>
            </p:cNvPr>
            <p:cNvSpPr/>
            <p:nvPr/>
          </p:nvSpPr>
          <p:spPr>
            <a:xfrm>
              <a:off x="8594724" y="2960488"/>
              <a:ext cx="1561703" cy="937021"/>
            </a:xfrm>
            <a:custGeom>
              <a:avLst/>
              <a:gdLst>
                <a:gd name="connsiteX0" fmla="*/ 0 w 1561703"/>
                <a:gd name="connsiteY0" fmla="*/ 93702 h 937021"/>
                <a:gd name="connsiteX1" fmla="*/ 93702 w 1561703"/>
                <a:gd name="connsiteY1" fmla="*/ 0 h 937021"/>
                <a:gd name="connsiteX2" fmla="*/ 808337 w 1561703"/>
                <a:gd name="connsiteY2" fmla="*/ 0 h 937021"/>
                <a:gd name="connsiteX3" fmla="*/ 1468001 w 1561703"/>
                <a:gd name="connsiteY3" fmla="*/ 0 h 937021"/>
                <a:gd name="connsiteX4" fmla="*/ 1561703 w 1561703"/>
                <a:gd name="connsiteY4" fmla="*/ 93702 h 937021"/>
                <a:gd name="connsiteX5" fmla="*/ 1561703 w 1561703"/>
                <a:gd name="connsiteY5" fmla="*/ 483503 h 937021"/>
                <a:gd name="connsiteX6" fmla="*/ 1561703 w 1561703"/>
                <a:gd name="connsiteY6" fmla="*/ 843319 h 937021"/>
                <a:gd name="connsiteX7" fmla="*/ 1468001 w 1561703"/>
                <a:gd name="connsiteY7" fmla="*/ 937021 h 937021"/>
                <a:gd name="connsiteX8" fmla="*/ 822080 w 1561703"/>
                <a:gd name="connsiteY8" fmla="*/ 937021 h 937021"/>
                <a:gd name="connsiteX9" fmla="*/ 93702 w 1561703"/>
                <a:gd name="connsiteY9" fmla="*/ 937021 h 937021"/>
                <a:gd name="connsiteX10" fmla="*/ 0 w 1561703"/>
                <a:gd name="connsiteY10" fmla="*/ 843319 h 937021"/>
                <a:gd name="connsiteX11" fmla="*/ 0 w 1561703"/>
                <a:gd name="connsiteY11" fmla="*/ 483503 h 937021"/>
                <a:gd name="connsiteX12" fmla="*/ 0 w 1561703"/>
                <a:gd name="connsiteY12"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703" h="937021" fill="none" extrusionOk="0">
                  <a:moveTo>
                    <a:pt x="0" y="93702"/>
                  </a:moveTo>
                  <a:cubicBezTo>
                    <a:pt x="5037" y="33537"/>
                    <a:pt x="39267" y="604"/>
                    <a:pt x="93702" y="0"/>
                  </a:cubicBezTo>
                  <a:cubicBezTo>
                    <a:pt x="387969" y="-26362"/>
                    <a:pt x="577274" y="-17008"/>
                    <a:pt x="808337" y="0"/>
                  </a:cubicBezTo>
                  <a:cubicBezTo>
                    <a:pt x="1039401" y="17008"/>
                    <a:pt x="1312095" y="3747"/>
                    <a:pt x="1468001" y="0"/>
                  </a:cubicBezTo>
                  <a:cubicBezTo>
                    <a:pt x="1529775" y="-308"/>
                    <a:pt x="1558818" y="34901"/>
                    <a:pt x="1561703" y="93702"/>
                  </a:cubicBezTo>
                  <a:cubicBezTo>
                    <a:pt x="1561024" y="235049"/>
                    <a:pt x="1569188" y="365137"/>
                    <a:pt x="1561703" y="483503"/>
                  </a:cubicBezTo>
                  <a:cubicBezTo>
                    <a:pt x="1554218" y="601869"/>
                    <a:pt x="1575808" y="677639"/>
                    <a:pt x="1561703" y="843319"/>
                  </a:cubicBezTo>
                  <a:cubicBezTo>
                    <a:pt x="1562314" y="893782"/>
                    <a:pt x="1520457" y="939115"/>
                    <a:pt x="1468001" y="937021"/>
                  </a:cubicBezTo>
                  <a:cubicBezTo>
                    <a:pt x="1253016" y="940995"/>
                    <a:pt x="1067613" y="964798"/>
                    <a:pt x="822080" y="937021"/>
                  </a:cubicBezTo>
                  <a:cubicBezTo>
                    <a:pt x="576547" y="909244"/>
                    <a:pt x="391160" y="951895"/>
                    <a:pt x="93702" y="937021"/>
                  </a:cubicBezTo>
                  <a:cubicBezTo>
                    <a:pt x="36483" y="938107"/>
                    <a:pt x="2622" y="892534"/>
                    <a:pt x="0" y="843319"/>
                  </a:cubicBezTo>
                  <a:cubicBezTo>
                    <a:pt x="-2227" y="703947"/>
                    <a:pt x="12379" y="618827"/>
                    <a:pt x="0" y="483503"/>
                  </a:cubicBezTo>
                  <a:cubicBezTo>
                    <a:pt x="-12379" y="348179"/>
                    <a:pt x="-3521" y="261786"/>
                    <a:pt x="0" y="93702"/>
                  </a:cubicBezTo>
                  <a:close/>
                </a:path>
                <a:path w="1561703" h="937021" stroke="0" extrusionOk="0">
                  <a:moveTo>
                    <a:pt x="0" y="93702"/>
                  </a:moveTo>
                  <a:cubicBezTo>
                    <a:pt x="-3127" y="40786"/>
                    <a:pt x="48251" y="-7947"/>
                    <a:pt x="93702" y="0"/>
                  </a:cubicBezTo>
                  <a:cubicBezTo>
                    <a:pt x="289092" y="-33534"/>
                    <a:pt x="573449" y="-30677"/>
                    <a:pt x="794594" y="0"/>
                  </a:cubicBezTo>
                  <a:cubicBezTo>
                    <a:pt x="1015739" y="30677"/>
                    <a:pt x="1238098" y="-15312"/>
                    <a:pt x="1468001" y="0"/>
                  </a:cubicBezTo>
                  <a:cubicBezTo>
                    <a:pt x="1512399" y="-1003"/>
                    <a:pt x="1564958" y="31180"/>
                    <a:pt x="1561703" y="93702"/>
                  </a:cubicBezTo>
                  <a:cubicBezTo>
                    <a:pt x="1562994" y="197019"/>
                    <a:pt x="1553398" y="373728"/>
                    <a:pt x="1561703" y="461014"/>
                  </a:cubicBezTo>
                  <a:cubicBezTo>
                    <a:pt x="1570008" y="548300"/>
                    <a:pt x="1574066" y="672082"/>
                    <a:pt x="1561703" y="843319"/>
                  </a:cubicBezTo>
                  <a:cubicBezTo>
                    <a:pt x="1571772" y="900712"/>
                    <a:pt x="1529197" y="934978"/>
                    <a:pt x="1468001" y="937021"/>
                  </a:cubicBezTo>
                  <a:cubicBezTo>
                    <a:pt x="1307027" y="920130"/>
                    <a:pt x="1116952" y="968450"/>
                    <a:pt x="794594" y="937021"/>
                  </a:cubicBezTo>
                  <a:cubicBezTo>
                    <a:pt x="472236" y="905592"/>
                    <a:pt x="377132" y="937782"/>
                    <a:pt x="93702" y="937021"/>
                  </a:cubicBezTo>
                  <a:cubicBezTo>
                    <a:pt x="47556" y="934330"/>
                    <a:pt x="3521" y="885270"/>
                    <a:pt x="0" y="843319"/>
                  </a:cubicBezTo>
                  <a:cubicBezTo>
                    <a:pt x="-5233" y="731853"/>
                    <a:pt x="-13268" y="596014"/>
                    <a:pt x="0" y="490999"/>
                  </a:cubicBezTo>
                  <a:cubicBezTo>
                    <a:pt x="13268" y="385984"/>
                    <a:pt x="15637" y="234691"/>
                    <a:pt x="0" y="93702"/>
                  </a:cubicBezTo>
                  <a:close/>
                </a:path>
              </a:pathLst>
            </a:custGeom>
            <a:solidFill>
              <a:schemeClr val="tx2">
                <a:lumMod val="25000"/>
                <a:lumOff val="75000"/>
              </a:schemeClr>
            </a:solidFill>
            <a:ln>
              <a:extLst>
                <a:ext uri="{C807C97D-BFC1-408E-A445-0C87EB9F89A2}">
                  <ask:lineSketchStyleProps xmlns:ask="http://schemas.microsoft.com/office/drawing/2018/sketchyshapes" sd="3208836091">
                    <a:custGeom>
                      <a:avLst/>
                      <a:gdLst>
                        <a:gd name="connsiteX0" fmla="*/ 0 w 1561703"/>
                        <a:gd name="connsiteY0" fmla="*/ 93702 h 937021"/>
                        <a:gd name="connsiteX1" fmla="*/ 93702 w 1561703"/>
                        <a:gd name="connsiteY1" fmla="*/ 0 h 937021"/>
                        <a:gd name="connsiteX2" fmla="*/ 1468001 w 1561703"/>
                        <a:gd name="connsiteY2" fmla="*/ 0 h 937021"/>
                        <a:gd name="connsiteX3" fmla="*/ 1561703 w 1561703"/>
                        <a:gd name="connsiteY3" fmla="*/ 93702 h 937021"/>
                        <a:gd name="connsiteX4" fmla="*/ 1561703 w 1561703"/>
                        <a:gd name="connsiteY4" fmla="*/ 843319 h 937021"/>
                        <a:gd name="connsiteX5" fmla="*/ 1468001 w 1561703"/>
                        <a:gd name="connsiteY5" fmla="*/ 937021 h 937021"/>
                        <a:gd name="connsiteX6" fmla="*/ 93702 w 1561703"/>
                        <a:gd name="connsiteY6" fmla="*/ 937021 h 937021"/>
                        <a:gd name="connsiteX7" fmla="*/ 0 w 1561703"/>
                        <a:gd name="connsiteY7" fmla="*/ 843319 h 937021"/>
                        <a:gd name="connsiteX8" fmla="*/ 0 w 1561703"/>
                        <a:gd name="connsiteY8" fmla="*/ 93702 h 93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937021">
                          <a:moveTo>
                            <a:pt x="0" y="93702"/>
                          </a:moveTo>
                          <a:cubicBezTo>
                            <a:pt x="0" y="41952"/>
                            <a:pt x="41952" y="0"/>
                            <a:pt x="93702" y="0"/>
                          </a:cubicBezTo>
                          <a:lnTo>
                            <a:pt x="1468001" y="0"/>
                          </a:lnTo>
                          <a:cubicBezTo>
                            <a:pt x="1519751" y="0"/>
                            <a:pt x="1561703" y="41952"/>
                            <a:pt x="1561703" y="93702"/>
                          </a:cubicBezTo>
                          <a:lnTo>
                            <a:pt x="1561703" y="843319"/>
                          </a:lnTo>
                          <a:cubicBezTo>
                            <a:pt x="1561703" y="895069"/>
                            <a:pt x="1519751" y="937021"/>
                            <a:pt x="1468001" y="937021"/>
                          </a:cubicBezTo>
                          <a:lnTo>
                            <a:pt x="93702" y="937021"/>
                          </a:lnTo>
                          <a:cubicBezTo>
                            <a:pt x="41952" y="937021"/>
                            <a:pt x="0" y="895069"/>
                            <a:pt x="0" y="843319"/>
                          </a:cubicBezTo>
                          <a:lnTo>
                            <a:pt x="0" y="93702"/>
                          </a:lnTo>
                          <a:close/>
                        </a:path>
                      </a:pathLst>
                    </a:cu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spcFirstLastPara="0" vert="horz" wrap="square" lIns="96024" tIns="96024" rIns="96024" bIns="96024" numCol="1" spcCol="1270" anchor="ctr" anchorCtr="0">
              <a:noAutofit/>
            </a:bodyPr>
            <a:lstStyle/>
            <a:p>
              <a:pPr marL="0" lvl="0" indent="0" algn="ctr" defTabSz="8001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Orchestration</a:t>
              </a:r>
            </a:p>
          </p:txBody>
        </p:sp>
      </p:grpSp>
      <p:sp>
        <p:nvSpPr>
          <p:cNvPr id="12" name="TextBox 11">
            <a:extLst>
              <a:ext uri="{FF2B5EF4-FFF2-40B4-BE49-F238E27FC236}">
                <a16:creationId xmlns:a16="http://schemas.microsoft.com/office/drawing/2014/main" id="{B1E10034-BFF6-7B7C-6709-38100BCAE59C}"/>
              </a:ext>
            </a:extLst>
          </p:cNvPr>
          <p:cNvSpPr txBox="1"/>
          <p:nvPr/>
        </p:nvSpPr>
        <p:spPr>
          <a:xfrm>
            <a:off x="2770065" y="3906144"/>
            <a:ext cx="6248725" cy="2793457"/>
          </a:xfrm>
          <a:custGeom>
            <a:avLst/>
            <a:gdLst>
              <a:gd name="connsiteX0" fmla="*/ 0 w 6248725"/>
              <a:gd name="connsiteY0" fmla="*/ 0 h 2793457"/>
              <a:gd name="connsiteX1" fmla="*/ 506841 w 6248725"/>
              <a:gd name="connsiteY1" fmla="*/ 0 h 2793457"/>
              <a:gd name="connsiteX2" fmla="*/ 1076169 w 6248725"/>
              <a:gd name="connsiteY2" fmla="*/ 0 h 2793457"/>
              <a:gd name="connsiteX3" fmla="*/ 1707985 w 6248725"/>
              <a:gd name="connsiteY3" fmla="*/ 0 h 2793457"/>
              <a:gd name="connsiteX4" fmla="*/ 2402288 w 6248725"/>
              <a:gd name="connsiteY4" fmla="*/ 0 h 2793457"/>
              <a:gd name="connsiteX5" fmla="*/ 3221565 w 6248725"/>
              <a:gd name="connsiteY5" fmla="*/ 0 h 2793457"/>
              <a:gd name="connsiteX6" fmla="*/ 3728406 w 6248725"/>
              <a:gd name="connsiteY6" fmla="*/ 0 h 2793457"/>
              <a:gd name="connsiteX7" fmla="*/ 4297734 w 6248725"/>
              <a:gd name="connsiteY7" fmla="*/ 0 h 2793457"/>
              <a:gd name="connsiteX8" fmla="*/ 4929550 w 6248725"/>
              <a:gd name="connsiteY8" fmla="*/ 0 h 2793457"/>
              <a:gd name="connsiteX9" fmla="*/ 5623853 w 6248725"/>
              <a:gd name="connsiteY9" fmla="*/ 0 h 2793457"/>
              <a:gd name="connsiteX10" fmla="*/ 6248725 w 6248725"/>
              <a:gd name="connsiteY10" fmla="*/ 0 h 2793457"/>
              <a:gd name="connsiteX11" fmla="*/ 6248725 w 6248725"/>
              <a:gd name="connsiteY11" fmla="*/ 726299 h 2793457"/>
              <a:gd name="connsiteX12" fmla="*/ 6248725 w 6248725"/>
              <a:gd name="connsiteY12" fmla="*/ 1480532 h 2793457"/>
              <a:gd name="connsiteX13" fmla="*/ 6248725 w 6248725"/>
              <a:gd name="connsiteY13" fmla="*/ 2178896 h 2793457"/>
              <a:gd name="connsiteX14" fmla="*/ 6248725 w 6248725"/>
              <a:gd name="connsiteY14" fmla="*/ 2793457 h 2793457"/>
              <a:gd name="connsiteX15" fmla="*/ 5741884 w 6248725"/>
              <a:gd name="connsiteY15" fmla="*/ 2793457 h 2793457"/>
              <a:gd name="connsiteX16" fmla="*/ 4922607 w 6248725"/>
              <a:gd name="connsiteY16" fmla="*/ 2793457 h 2793457"/>
              <a:gd name="connsiteX17" fmla="*/ 4165817 w 6248725"/>
              <a:gd name="connsiteY17" fmla="*/ 2793457 h 2793457"/>
              <a:gd name="connsiteX18" fmla="*/ 3346539 w 6248725"/>
              <a:gd name="connsiteY18" fmla="*/ 2793457 h 2793457"/>
              <a:gd name="connsiteX19" fmla="*/ 2839698 w 6248725"/>
              <a:gd name="connsiteY19" fmla="*/ 2793457 h 2793457"/>
              <a:gd name="connsiteX20" fmla="*/ 2082908 w 6248725"/>
              <a:gd name="connsiteY20" fmla="*/ 2793457 h 2793457"/>
              <a:gd name="connsiteX21" fmla="*/ 1451093 w 6248725"/>
              <a:gd name="connsiteY21" fmla="*/ 2793457 h 2793457"/>
              <a:gd name="connsiteX22" fmla="*/ 819277 w 6248725"/>
              <a:gd name="connsiteY22" fmla="*/ 2793457 h 2793457"/>
              <a:gd name="connsiteX23" fmla="*/ 0 w 6248725"/>
              <a:gd name="connsiteY23" fmla="*/ 2793457 h 2793457"/>
              <a:gd name="connsiteX24" fmla="*/ 0 w 6248725"/>
              <a:gd name="connsiteY24" fmla="*/ 2039224 h 2793457"/>
              <a:gd name="connsiteX25" fmla="*/ 0 w 6248725"/>
              <a:gd name="connsiteY25" fmla="*/ 1340859 h 2793457"/>
              <a:gd name="connsiteX26" fmla="*/ 0 w 6248725"/>
              <a:gd name="connsiteY26" fmla="*/ 614561 h 2793457"/>
              <a:gd name="connsiteX27" fmla="*/ 0 w 6248725"/>
              <a:gd name="connsiteY27" fmla="*/ 0 h 279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48725" h="2793457" fill="none" extrusionOk="0">
                <a:moveTo>
                  <a:pt x="0" y="0"/>
                </a:moveTo>
                <a:cubicBezTo>
                  <a:pt x="178468" y="-13509"/>
                  <a:pt x="387532" y="-167"/>
                  <a:pt x="506841" y="0"/>
                </a:cubicBezTo>
                <a:cubicBezTo>
                  <a:pt x="626150" y="167"/>
                  <a:pt x="923129" y="12837"/>
                  <a:pt x="1076169" y="0"/>
                </a:cubicBezTo>
                <a:cubicBezTo>
                  <a:pt x="1229209" y="-12837"/>
                  <a:pt x="1506600" y="-14664"/>
                  <a:pt x="1707985" y="0"/>
                </a:cubicBezTo>
                <a:cubicBezTo>
                  <a:pt x="1909370" y="14664"/>
                  <a:pt x="2188257" y="-33360"/>
                  <a:pt x="2402288" y="0"/>
                </a:cubicBezTo>
                <a:cubicBezTo>
                  <a:pt x="2616319" y="33360"/>
                  <a:pt x="2876534" y="-6465"/>
                  <a:pt x="3221565" y="0"/>
                </a:cubicBezTo>
                <a:cubicBezTo>
                  <a:pt x="3566596" y="6465"/>
                  <a:pt x="3527076" y="23964"/>
                  <a:pt x="3728406" y="0"/>
                </a:cubicBezTo>
                <a:cubicBezTo>
                  <a:pt x="3929736" y="-23964"/>
                  <a:pt x="4021826" y="9340"/>
                  <a:pt x="4297734" y="0"/>
                </a:cubicBezTo>
                <a:cubicBezTo>
                  <a:pt x="4573642" y="-9340"/>
                  <a:pt x="4683052" y="15371"/>
                  <a:pt x="4929550" y="0"/>
                </a:cubicBezTo>
                <a:cubicBezTo>
                  <a:pt x="5176048" y="-15371"/>
                  <a:pt x="5389023" y="4744"/>
                  <a:pt x="5623853" y="0"/>
                </a:cubicBezTo>
                <a:cubicBezTo>
                  <a:pt x="5858683" y="-4744"/>
                  <a:pt x="5982306" y="-4714"/>
                  <a:pt x="6248725" y="0"/>
                </a:cubicBezTo>
                <a:cubicBezTo>
                  <a:pt x="6223173" y="151883"/>
                  <a:pt x="6249418" y="405249"/>
                  <a:pt x="6248725" y="726299"/>
                </a:cubicBezTo>
                <a:cubicBezTo>
                  <a:pt x="6248032" y="1047349"/>
                  <a:pt x="6281260" y="1104270"/>
                  <a:pt x="6248725" y="1480532"/>
                </a:cubicBezTo>
                <a:cubicBezTo>
                  <a:pt x="6216190" y="1856794"/>
                  <a:pt x="6271904" y="1949050"/>
                  <a:pt x="6248725" y="2178896"/>
                </a:cubicBezTo>
                <a:cubicBezTo>
                  <a:pt x="6225546" y="2408742"/>
                  <a:pt x="6232132" y="2568835"/>
                  <a:pt x="6248725" y="2793457"/>
                </a:cubicBezTo>
                <a:cubicBezTo>
                  <a:pt x="6059495" y="2814021"/>
                  <a:pt x="5923552" y="2810814"/>
                  <a:pt x="5741884" y="2793457"/>
                </a:cubicBezTo>
                <a:cubicBezTo>
                  <a:pt x="5560216" y="2776100"/>
                  <a:pt x="5114516" y="2767002"/>
                  <a:pt x="4922607" y="2793457"/>
                </a:cubicBezTo>
                <a:cubicBezTo>
                  <a:pt x="4730698" y="2819912"/>
                  <a:pt x="4357420" y="2807505"/>
                  <a:pt x="4165817" y="2793457"/>
                </a:cubicBezTo>
                <a:cubicBezTo>
                  <a:pt x="3974214" y="2779410"/>
                  <a:pt x="3620412" y="2819140"/>
                  <a:pt x="3346539" y="2793457"/>
                </a:cubicBezTo>
                <a:cubicBezTo>
                  <a:pt x="3072666" y="2767774"/>
                  <a:pt x="2968136" y="2781141"/>
                  <a:pt x="2839698" y="2793457"/>
                </a:cubicBezTo>
                <a:cubicBezTo>
                  <a:pt x="2711260" y="2805773"/>
                  <a:pt x="2337158" y="2813352"/>
                  <a:pt x="2082908" y="2793457"/>
                </a:cubicBezTo>
                <a:cubicBezTo>
                  <a:pt x="1828658" y="2773563"/>
                  <a:pt x="1615101" y="2803679"/>
                  <a:pt x="1451093" y="2793457"/>
                </a:cubicBezTo>
                <a:cubicBezTo>
                  <a:pt x="1287086" y="2783235"/>
                  <a:pt x="1125168" y="2769302"/>
                  <a:pt x="819277" y="2793457"/>
                </a:cubicBezTo>
                <a:cubicBezTo>
                  <a:pt x="513386" y="2817612"/>
                  <a:pt x="396180" y="2793123"/>
                  <a:pt x="0" y="2793457"/>
                </a:cubicBezTo>
                <a:cubicBezTo>
                  <a:pt x="36852" y="2418082"/>
                  <a:pt x="29788" y="2387736"/>
                  <a:pt x="0" y="2039224"/>
                </a:cubicBezTo>
                <a:cubicBezTo>
                  <a:pt x="-29788" y="1690712"/>
                  <a:pt x="-17853" y="1624087"/>
                  <a:pt x="0" y="1340859"/>
                </a:cubicBezTo>
                <a:cubicBezTo>
                  <a:pt x="17853" y="1057631"/>
                  <a:pt x="26046" y="914430"/>
                  <a:pt x="0" y="614561"/>
                </a:cubicBezTo>
                <a:cubicBezTo>
                  <a:pt x="-26046" y="314692"/>
                  <a:pt x="13017" y="159506"/>
                  <a:pt x="0" y="0"/>
                </a:cubicBezTo>
                <a:close/>
              </a:path>
              <a:path w="6248725" h="2793457" stroke="0" extrusionOk="0">
                <a:moveTo>
                  <a:pt x="0" y="0"/>
                </a:moveTo>
                <a:cubicBezTo>
                  <a:pt x="124242" y="-7266"/>
                  <a:pt x="444685" y="24935"/>
                  <a:pt x="569328" y="0"/>
                </a:cubicBezTo>
                <a:cubicBezTo>
                  <a:pt x="693971" y="-24935"/>
                  <a:pt x="1005993" y="-716"/>
                  <a:pt x="1138657" y="0"/>
                </a:cubicBezTo>
                <a:cubicBezTo>
                  <a:pt x="1271321" y="716"/>
                  <a:pt x="1788906" y="-30271"/>
                  <a:pt x="1957934" y="0"/>
                </a:cubicBezTo>
                <a:cubicBezTo>
                  <a:pt x="2126962" y="30271"/>
                  <a:pt x="2235022" y="24672"/>
                  <a:pt x="2464775" y="0"/>
                </a:cubicBezTo>
                <a:cubicBezTo>
                  <a:pt x="2694528" y="-24672"/>
                  <a:pt x="3026141" y="10746"/>
                  <a:pt x="3284052" y="0"/>
                </a:cubicBezTo>
                <a:cubicBezTo>
                  <a:pt x="3541963" y="-10746"/>
                  <a:pt x="3771094" y="15491"/>
                  <a:pt x="4103329" y="0"/>
                </a:cubicBezTo>
                <a:cubicBezTo>
                  <a:pt x="4435564" y="-15491"/>
                  <a:pt x="4589052" y="-26576"/>
                  <a:pt x="4797632" y="0"/>
                </a:cubicBezTo>
                <a:cubicBezTo>
                  <a:pt x="5006212" y="26576"/>
                  <a:pt x="5390031" y="-17840"/>
                  <a:pt x="5554422" y="0"/>
                </a:cubicBezTo>
                <a:cubicBezTo>
                  <a:pt x="5718813" y="17840"/>
                  <a:pt x="6034639" y="15558"/>
                  <a:pt x="6248725" y="0"/>
                </a:cubicBezTo>
                <a:cubicBezTo>
                  <a:pt x="6242227" y="171850"/>
                  <a:pt x="6243979" y="397654"/>
                  <a:pt x="6248725" y="614561"/>
                </a:cubicBezTo>
                <a:cubicBezTo>
                  <a:pt x="6253471" y="831468"/>
                  <a:pt x="6271366" y="1043996"/>
                  <a:pt x="6248725" y="1312925"/>
                </a:cubicBezTo>
                <a:cubicBezTo>
                  <a:pt x="6226084" y="1581854"/>
                  <a:pt x="6226313" y="1762719"/>
                  <a:pt x="6248725" y="1955420"/>
                </a:cubicBezTo>
                <a:cubicBezTo>
                  <a:pt x="6271137" y="2148122"/>
                  <a:pt x="6241952" y="2553988"/>
                  <a:pt x="6248725" y="2793457"/>
                </a:cubicBezTo>
                <a:cubicBezTo>
                  <a:pt x="5922929" y="2800084"/>
                  <a:pt x="5668686" y="2776691"/>
                  <a:pt x="5491935" y="2793457"/>
                </a:cubicBezTo>
                <a:cubicBezTo>
                  <a:pt x="5315184" y="2810224"/>
                  <a:pt x="5204085" y="2771634"/>
                  <a:pt x="4985094" y="2793457"/>
                </a:cubicBezTo>
                <a:cubicBezTo>
                  <a:pt x="4766103" y="2815280"/>
                  <a:pt x="4655619" y="2813490"/>
                  <a:pt x="4415766" y="2793457"/>
                </a:cubicBezTo>
                <a:cubicBezTo>
                  <a:pt x="4175913" y="2773424"/>
                  <a:pt x="3912714" y="2787394"/>
                  <a:pt x="3783950" y="2793457"/>
                </a:cubicBezTo>
                <a:cubicBezTo>
                  <a:pt x="3655186" y="2799520"/>
                  <a:pt x="3362863" y="2823324"/>
                  <a:pt x="3027160" y="2793457"/>
                </a:cubicBezTo>
                <a:cubicBezTo>
                  <a:pt x="2691457" y="2763591"/>
                  <a:pt x="2469683" y="2814880"/>
                  <a:pt x="2207883" y="2793457"/>
                </a:cubicBezTo>
                <a:cubicBezTo>
                  <a:pt x="1946083" y="2772034"/>
                  <a:pt x="1804690" y="2765514"/>
                  <a:pt x="1451093" y="2793457"/>
                </a:cubicBezTo>
                <a:cubicBezTo>
                  <a:pt x="1097496" y="2821401"/>
                  <a:pt x="920915" y="2776650"/>
                  <a:pt x="631816" y="2793457"/>
                </a:cubicBezTo>
                <a:cubicBezTo>
                  <a:pt x="342717" y="2810264"/>
                  <a:pt x="193104" y="2820088"/>
                  <a:pt x="0" y="2793457"/>
                </a:cubicBezTo>
                <a:cubicBezTo>
                  <a:pt x="-30949" y="2640014"/>
                  <a:pt x="-30514" y="2248094"/>
                  <a:pt x="0" y="2039224"/>
                </a:cubicBezTo>
                <a:cubicBezTo>
                  <a:pt x="30514" y="1830354"/>
                  <a:pt x="25283" y="1587507"/>
                  <a:pt x="0" y="1312925"/>
                </a:cubicBezTo>
                <a:cubicBezTo>
                  <a:pt x="-25283" y="1038343"/>
                  <a:pt x="-14242" y="956113"/>
                  <a:pt x="0" y="614561"/>
                </a:cubicBezTo>
                <a:cubicBezTo>
                  <a:pt x="14242" y="273009"/>
                  <a:pt x="26205" y="144940"/>
                  <a:pt x="0" y="0"/>
                </a:cubicBezTo>
                <a:close/>
              </a:path>
            </a:pathLst>
          </a:custGeom>
          <a:solidFill>
            <a:schemeClr val="bg1"/>
          </a:solidFill>
          <a:ln>
            <a:solidFill>
              <a:schemeClr val="tx1"/>
            </a:solidFill>
            <a:extLst>
              <a:ext uri="{C807C97D-BFC1-408E-A445-0C87EB9F89A2}">
                <ask:lineSketchStyleProps xmlns:ask="http://schemas.microsoft.com/office/drawing/2018/sketchyshapes" sd="3713013135">
                  <a:prstGeom prst="rect">
                    <a:avLst/>
                  </a:prstGeom>
                  <ask:type>
                    <ask:lineSketchFreehand/>
                  </ask:type>
                </ask:lineSketchStyleProps>
              </a:ext>
            </a:extLst>
          </a:ln>
        </p:spPr>
        <p:txBody>
          <a:bodyPr wrap="square" rtlCol="0">
            <a:spAutoFit/>
          </a:bodyPr>
          <a:lstStyle/>
          <a:p>
            <a:pPr marL="560070" indent="-285750">
              <a:lnSpc>
                <a:spcPct val="150000"/>
              </a:lnSpc>
              <a:buFont typeface="Wingdings" pitchFamily="2" charset="2"/>
              <a:buChar char="q"/>
            </a:pPr>
            <a:r>
              <a:rPr lang="en-US" sz="2400">
                <a:latin typeface="Segoe UI" panose="020B0502040204020203" pitchFamily="34" charset="0"/>
                <a:cs typeface="Segoe UI" panose="020B0502040204020203" pitchFamily="34" charset="0"/>
              </a:rPr>
              <a:t> Index freshness</a:t>
            </a:r>
          </a:p>
          <a:p>
            <a:pPr marL="560070" indent="-285750">
              <a:lnSpc>
                <a:spcPct val="150000"/>
              </a:lnSpc>
              <a:buFont typeface="Wingdings" pitchFamily="2" charset="2"/>
              <a:buChar char="q"/>
            </a:pPr>
            <a:r>
              <a:rPr lang="en-US" sz="2400">
                <a:latin typeface="Segoe UI" panose="020B0502040204020203" pitchFamily="34" charset="0"/>
                <a:cs typeface="Segoe UI" panose="020B0502040204020203" pitchFamily="34" charset="0"/>
              </a:rPr>
              <a:t> Access control</a:t>
            </a:r>
          </a:p>
          <a:p>
            <a:pPr marL="560070" indent="-285750">
              <a:lnSpc>
                <a:spcPct val="150000"/>
              </a:lnSpc>
              <a:buFont typeface="Wingdings" pitchFamily="2" charset="2"/>
              <a:buChar char="q"/>
            </a:pPr>
            <a:r>
              <a:rPr lang="en-US" sz="2400">
                <a:latin typeface="Segoe UI" panose="020B0502040204020203" pitchFamily="34" charset="0"/>
                <a:cs typeface="Segoe UI" panose="020B0502040204020203" pitchFamily="34" charset="0"/>
              </a:rPr>
              <a:t> Data protection policies</a:t>
            </a:r>
          </a:p>
          <a:p>
            <a:pPr marL="560070" indent="-285750">
              <a:lnSpc>
                <a:spcPct val="150000"/>
              </a:lnSpc>
              <a:buFont typeface="Wingdings" pitchFamily="2" charset="2"/>
              <a:buChar char="q"/>
            </a:pPr>
            <a:r>
              <a:rPr lang="en-US" sz="2400">
                <a:latin typeface="Segoe UI" panose="020B0502040204020203" pitchFamily="34" charset="0"/>
                <a:cs typeface="Segoe UI" panose="020B0502040204020203" pitchFamily="34" charset="0"/>
              </a:rPr>
              <a:t> Data residency requirements</a:t>
            </a:r>
          </a:p>
          <a:p>
            <a:pPr marL="560070" indent="-285750">
              <a:lnSpc>
                <a:spcPct val="150000"/>
              </a:lnSpc>
              <a:buFont typeface="Wingdings" pitchFamily="2" charset="2"/>
              <a:buChar char="q"/>
            </a:pPr>
            <a:r>
              <a:rPr lang="en-US" sz="2400">
                <a:latin typeface="Segoe UI" panose="020B0502040204020203" pitchFamily="34" charset="0"/>
                <a:cs typeface="Segoe UI" panose="020B0502040204020203" pitchFamily="34" charset="0"/>
              </a:rPr>
              <a:t> COGs management</a:t>
            </a:r>
          </a:p>
        </p:txBody>
      </p:sp>
      <p:sp>
        <p:nvSpPr>
          <p:cNvPr id="13" name="Right Brace 12">
            <a:extLst>
              <a:ext uri="{FF2B5EF4-FFF2-40B4-BE49-F238E27FC236}">
                <a16:creationId xmlns:a16="http://schemas.microsoft.com/office/drawing/2014/main" id="{5431A928-DE29-1FFA-E11F-1CAE1D2F1C6A}"/>
              </a:ext>
            </a:extLst>
          </p:cNvPr>
          <p:cNvSpPr/>
          <p:nvPr/>
        </p:nvSpPr>
        <p:spPr>
          <a:xfrm rot="5400000">
            <a:off x="5894108" y="-1694641"/>
            <a:ext cx="403781" cy="10481735"/>
          </a:xfrm>
          <a:custGeom>
            <a:avLst/>
            <a:gdLst>
              <a:gd name="connsiteX0" fmla="*/ 0 w 403781"/>
              <a:gd name="connsiteY0" fmla="*/ 0 h 10481735"/>
              <a:gd name="connsiteX1" fmla="*/ 201891 w 403781"/>
              <a:gd name="connsiteY1" fmla="*/ 33647 h 10481735"/>
              <a:gd name="connsiteX2" fmla="*/ 201891 w 403781"/>
              <a:gd name="connsiteY2" fmla="*/ 732079 h 10481735"/>
              <a:gd name="connsiteX3" fmla="*/ 201891 w 403781"/>
              <a:gd name="connsiteY3" fmla="*/ 1275305 h 10481735"/>
              <a:gd name="connsiteX4" fmla="*/ 201891 w 403781"/>
              <a:gd name="connsiteY4" fmla="*/ 1818530 h 10481735"/>
              <a:gd name="connsiteX5" fmla="*/ 201891 w 403781"/>
              <a:gd name="connsiteY5" fmla="*/ 2516962 h 10481735"/>
              <a:gd name="connsiteX6" fmla="*/ 201891 w 403781"/>
              <a:gd name="connsiteY6" fmla="*/ 3215394 h 10481735"/>
              <a:gd name="connsiteX7" fmla="*/ 201891 w 403781"/>
              <a:gd name="connsiteY7" fmla="*/ 3862091 h 10481735"/>
              <a:gd name="connsiteX8" fmla="*/ 201891 w 403781"/>
              <a:gd name="connsiteY8" fmla="*/ 4457052 h 10481735"/>
              <a:gd name="connsiteX9" fmla="*/ 201891 w 403781"/>
              <a:gd name="connsiteY9" fmla="*/ 5207220 h 10481735"/>
              <a:gd name="connsiteX10" fmla="*/ 403782 w 403781"/>
              <a:gd name="connsiteY10" fmla="*/ 5240867 h 10481735"/>
              <a:gd name="connsiteX11" fmla="*/ 201891 w 403781"/>
              <a:gd name="connsiteY11" fmla="*/ 5274514 h 10481735"/>
              <a:gd name="connsiteX12" fmla="*/ 201891 w 403781"/>
              <a:gd name="connsiteY12" fmla="*/ 5921211 h 10481735"/>
              <a:gd name="connsiteX13" fmla="*/ 201891 w 403781"/>
              <a:gd name="connsiteY13" fmla="*/ 6619643 h 10481735"/>
              <a:gd name="connsiteX14" fmla="*/ 201891 w 403781"/>
              <a:gd name="connsiteY14" fmla="*/ 7111133 h 10481735"/>
              <a:gd name="connsiteX15" fmla="*/ 201891 w 403781"/>
              <a:gd name="connsiteY15" fmla="*/ 7757830 h 10481735"/>
              <a:gd name="connsiteX16" fmla="*/ 201891 w 403781"/>
              <a:gd name="connsiteY16" fmla="*/ 8352791 h 10481735"/>
              <a:gd name="connsiteX17" fmla="*/ 201891 w 403781"/>
              <a:gd name="connsiteY17" fmla="*/ 9102959 h 10481735"/>
              <a:gd name="connsiteX18" fmla="*/ 201891 w 403781"/>
              <a:gd name="connsiteY18" fmla="*/ 9594448 h 10481735"/>
              <a:gd name="connsiteX19" fmla="*/ 201891 w 403781"/>
              <a:gd name="connsiteY19" fmla="*/ 10448088 h 10481735"/>
              <a:gd name="connsiteX20" fmla="*/ 0 w 403781"/>
              <a:gd name="connsiteY20" fmla="*/ 10481735 h 10481735"/>
              <a:gd name="connsiteX21" fmla="*/ 0 w 403781"/>
              <a:gd name="connsiteY21" fmla="*/ 9573318 h 10481735"/>
              <a:gd name="connsiteX22" fmla="*/ 0 w 403781"/>
              <a:gd name="connsiteY22" fmla="*/ 8769718 h 10481735"/>
              <a:gd name="connsiteX23" fmla="*/ 0 w 403781"/>
              <a:gd name="connsiteY23" fmla="*/ 8175753 h 10481735"/>
              <a:gd name="connsiteX24" fmla="*/ 0 w 403781"/>
              <a:gd name="connsiteY24" fmla="*/ 7267336 h 10481735"/>
              <a:gd name="connsiteX25" fmla="*/ 0 w 403781"/>
              <a:gd name="connsiteY25" fmla="*/ 6463737 h 10481735"/>
              <a:gd name="connsiteX26" fmla="*/ 0 w 403781"/>
              <a:gd name="connsiteY26" fmla="*/ 5555320 h 10481735"/>
              <a:gd name="connsiteX27" fmla="*/ 0 w 403781"/>
              <a:gd name="connsiteY27" fmla="*/ 4856537 h 10481735"/>
              <a:gd name="connsiteX28" fmla="*/ 0 w 403781"/>
              <a:gd name="connsiteY28" fmla="*/ 4367390 h 10481735"/>
              <a:gd name="connsiteX29" fmla="*/ 0 w 403781"/>
              <a:gd name="connsiteY29" fmla="*/ 3878242 h 10481735"/>
              <a:gd name="connsiteX30" fmla="*/ 0 w 403781"/>
              <a:gd name="connsiteY30" fmla="*/ 3284277 h 10481735"/>
              <a:gd name="connsiteX31" fmla="*/ 0 w 403781"/>
              <a:gd name="connsiteY31" fmla="*/ 2899947 h 10481735"/>
              <a:gd name="connsiteX32" fmla="*/ 0 w 403781"/>
              <a:gd name="connsiteY32" fmla="*/ 2410799 h 10481735"/>
              <a:gd name="connsiteX33" fmla="*/ 0 w 403781"/>
              <a:gd name="connsiteY33" fmla="*/ 2026469 h 10481735"/>
              <a:gd name="connsiteX34" fmla="*/ 0 w 403781"/>
              <a:gd name="connsiteY34" fmla="*/ 1222869 h 10481735"/>
              <a:gd name="connsiteX35" fmla="*/ 0 w 403781"/>
              <a:gd name="connsiteY35" fmla="*/ 0 h 10481735"/>
              <a:gd name="connsiteX0" fmla="*/ 0 w 403781"/>
              <a:gd name="connsiteY0" fmla="*/ 0 h 10481735"/>
              <a:gd name="connsiteX1" fmla="*/ 201891 w 403781"/>
              <a:gd name="connsiteY1" fmla="*/ 33647 h 10481735"/>
              <a:gd name="connsiteX2" fmla="*/ 201891 w 403781"/>
              <a:gd name="connsiteY2" fmla="*/ 525136 h 10481735"/>
              <a:gd name="connsiteX3" fmla="*/ 201891 w 403781"/>
              <a:gd name="connsiteY3" fmla="*/ 1275305 h 10481735"/>
              <a:gd name="connsiteX4" fmla="*/ 201891 w 403781"/>
              <a:gd name="connsiteY4" fmla="*/ 1870265 h 10481735"/>
              <a:gd name="connsiteX5" fmla="*/ 201891 w 403781"/>
              <a:gd name="connsiteY5" fmla="*/ 2620434 h 10481735"/>
              <a:gd name="connsiteX6" fmla="*/ 201891 w 403781"/>
              <a:gd name="connsiteY6" fmla="*/ 3163659 h 10481735"/>
              <a:gd name="connsiteX7" fmla="*/ 201891 w 403781"/>
              <a:gd name="connsiteY7" fmla="*/ 3706884 h 10481735"/>
              <a:gd name="connsiteX8" fmla="*/ 201891 w 403781"/>
              <a:gd name="connsiteY8" fmla="*/ 4250109 h 10481735"/>
              <a:gd name="connsiteX9" fmla="*/ 201891 w 403781"/>
              <a:gd name="connsiteY9" fmla="*/ 5207220 h 10481735"/>
              <a:gd name="connsiteX10" fmla="*/ 403782 w 403781"/>
              <a:gd name="connsiteY10" fmla="*/ 5240867 h 10481735"/>
              <a:gd name="connsiteX11" fmla="*/ 201891 w 403781"/>
              <a:gd name="connsiteY11" fmla="*/ 5274514 h 10481735"/>
              <a:gd name="connsiteX12" fmla="*/ 201891 w 403781"/>
              <a:gd name="connsiteY12" fmla="*/ 5869475 h 10481735"/>
              <a:gd name="connsiteX13" fmla="*/ 201891 w 403781"/>
              <a:gd name="connsiteY13" fmla="*/ 6360965 h 10481735"/>
              <a:gd name="connsiteX14" fmla="*/ 201891 w 403781"/>
              <a:gd name="connsiteY14" fmla="*/ 7059397 h 10481735"/>
              <a:gd name="connsiteX15" fmla="*/ 201891 w 403781"/>
              <a:gd name="connsiteY15" fmla="*/ 7706094 h 10481735"/>
              <a:gd name="connsiteX16" fmla="*/ 201891 w 403781"/>
              <a:gd name="connsiteY16" fmla="*/ 8404526 h 10481735"/>
              <a:gd name="connsiteX17" fmla="*/ 201891 w 403781"/>
              <a:gd name="connsiteY17" fmla="*/ 8896016 h 10481735"/>
              <a:gd name="connsiteX18" fmla="*/ 201891 w 403781"/>
              <a:gd name="connsiteY18" fmla="*/ 9387505 h 10481735"/>
              <a:gd name="connsiteX19" fmla="*/ 201891 w 403781"/>
              <a:gd name="connsiteY19" fmla="*/ 10448088 h 10481735"/>
              <a:gd name="connsiteX20" fmla="*/ 0 w 403781"/>
              <a:gd name="connsiteY20" fmla="*/ 10481735 h 1048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781" h="10481735" stroke="0" extrusionOk="0">
                <a:moveTo>
                  <a:pt x="0" y="0"/>
                </a:moveTo>
                <a:cubicBezTo>
                  <a:pt x="112694" y="360"/>
                  <a:pt x="201698" y="14418"/>
                  <a:pt x="201891" y="33647"/>
                </a:cubicBezTo>
                <a:cubicBezTo>
                  <a:pt x="196107" y="337751"/>
                  <a:pt x="207110" y="500954"/>
                  <a:pt x="201891" y="732079"/>
                </a:cubicBezTo>
                <a:cubicBezTo>
                  <a:pt x="196672" y="963204"/>
                  <a:pt x="193211" y="1135813"/>
                  <a:pt x="201891" y="1275305"/>
                </a:cubicBezTo>
                <a:cubicBezTo>
                  <a:pt x="210571" y="1414797"/>
                  <a:pt x="200236" y="1574714"/>
                  <a:pt x="201891" y="1818530"/>
                </a:cubicBezTo>
                <a:cubicBezTo>
                  <a:pt x="203546" y="2062347"/>
                  <a:pt x="226246" y="2371816"/>
                  <a:pt x="201891" y="2516962"/>
                </a:cubicBezTo>
                <a:cubicBezTo>
                  <a:pt x="177536" y="2662108"/>
                  <a:pt x="202523" y="2913261"/>
                  <a:pt x="201891" y="3215394"/>
                </a:cubicBezTo>
                <a:cubicBezTo>
                  <a:pt x="201259" y="3517527"/>
                  <a:pt x="180586" y="3660205"/>
                  <a:pt x="201891" y="3862091"/>
                </a:cubicBezTo>
                <a:cubicBezTo>
                  <a:pt x="223196" y="4063977"/>
                  <a:pt x="220008" y="4163723"/>
                  <a:pt x="201891" y="4457052"/>
                </a:cubicBezTo>
                <a:cubicBezTo>
                  <a:pt x="183774" y="4750381"/>
                  <a:pt x="209452" y="4973549"/>
                  <a:pt x="201891" y="5207220"/>
                </a:cubicBezTo>
                <a:cubicBezTo>
                  <a:pt x="205002" y="5247799"/>
                  <a:pt x="294904" y="5260276"/>
                  <a:pt x="403782" y="5240867"/>
                </a:cubicBezTo>
                <a:cubicBezTo>
                  <a:pt x="293486" y="5243182"/>
                  <a:pt x="203164" y="5255285"/>
                  <a:pt x="201891" y="5274514"/>
                </a:cubicBezTo>
                <a:cubicBezTo>
                  <a:pt x="215058" y="5488145"/>
                  <a:pt x="211658" y="5766407"/>
                  <a:pt x="201891" y="5921211"/>
                </a:cubicBezTo>
                <a:cubicBezTo>
                  <a:pt x="192124" y="6076015"/>
                  <a:pt x="175276" y="6287097"/>
                  <a:pt x="201891" y="6619643"/>
                </a:cubicBezTo>
                <a:cubicBezTo>
                  <a:pt x="228506" y="6952189"/>
                  <a:pt x="212565" y="6925934"/>
                  <a:pt x="201891" y="7111133"/>
                </a:cubicBezTo>
                <a:cubicBezTo>
                  <a:pt x="191218" y="7296332"/>
                  <a:pt x="217164" y="7550195"/>
                  <a:pt x="201891" y="7757830"/>
                </a:cubicBezTo>
                <a:cubicBezTo>
                  <a:pt x="186618" y="7965465"/>
                  <a:pt x="177704" y="8206383"/>
                  <a:pt x="201891" y="8352791"/>
                </a:cubicBezTo>
                <a:cubicBezTo>
                  <a:pt x="226078" y="8499199"/>
                  <a:pt x="208648" y="8900159"/>
                  <a:pt x="201891" y="9102959"/>
                </a:cubicBezTo>
                <a:cubicBezTo>
                  <a:pt x="195134" y="9305759"/>
                  <a:pt x="215487" y="9409705"/>
                  <a:pt x="201891" y="9594448"/>
                </a:cubicBezTo>
                <a:cubicBezTo>
                  <a:pt x="188295" y="9779191"/>
                  <a:pt x="230615" y="10159961"/>
                  <a:pt x="201891" y="10448088"/>
                </a:cubicBezTo>
                <a:cubicBezTo>
                  <a:pt x="204521" y="10445600"/>
                  <a:pt x="108270" y="10482686"/>
                  <a:pt x="0" y="10481735"/>
                </a:cubicBezTo>
                <a:cubicBezTo>
                  <a:pt x="-18819" y="10182910"/>
                  <a:pt x="-11053" y="9973936"/>
                  <a:pt x="0" y="9573318"/>
                </a:cubicBezTo>
                <a:cubicBezTo>
                  <a:pt x="11053" y="9172700"/>
                  <a:pt x="-36111" y="8961740"/>
                  <a:pt x="0" y="8769718"/>
                </a:cubicBezTo>
                <a:cubicBezTo>
                  <a:pt x="36111" y="8577696"/>
                  <a:pt x="-10592" y="8328794"/>
                  <a:pt x="0" y="8175753"/>
                </a:cubicBezTo>
                <a:cubicBezTo>
                  <a:pt x="10592" y="8022712"/>
                  <a:pt x="32375" y="7611879"/>
                  <a:pt x="0" y="7267336"/>
                </a:cubicBezTo>
                <a:cubicBezTo>
                  <a:pt x="-32375" y="6922793"/>
                  <a:pt x="-28648" y="6644889"/>
                  <a:pt x="0" y="6463737"/>
                </a:cubicBezTo>
                <a:cubicBezTo>
                  <a:pt x="28648" y="6282585"/>
                  <a:pt x="-19782" y="5771814"/>
                  <a:pt x="0" y="5555320"/>
                </a:cubicBezTo>
                <a:cubicBezTo>
                  <a:pt x="19782" y="5338826"/>
                  <a:pt x="-28373" y="5146603"/>
                  <a:pt x="0" y="4856537"/>
                </a:cubicBezTo>
                <a:cubicBezTo>
                  <a:pt x="28373" y="4566471"/>
                  <a:pt x="8129" y="4579826"/>
                  <a:pt x="0" y="4367390"/>
                </a:cubicBezTo>
                <a:cubicBezTo>
                  <a:pt x="-8129" y="4154954"/>
                  <a:pt x="-17055" y="4042292"/>
                  <a:pt x="0" y="3878242"/>
                </a:cubicBezTo>
                <a:cubicBezTo>
                  <a:pt x="17055" y="3714192"/>
                  <a:pt x="-17553" y="3413857"/>
                  <a:pt x="0" y="3284277"/>
                </a:cubicBezTo>
                <a:cubicBezTo>
                  <a:pt x="17553" y="3154698"/>
                  <a:pt x="-15878" y="3076348"/>
                  <a:pt x="0" y="2899947"/>
                </a:cubicBezTo>
                <a:cubicBezTo>
                  <a:pt x="15878" y="2723546"/>
                  <a:pt x="24130" y="2635434"/>
                  <a:pt x="0" y="2410799"/>
                </a:cubicBezTo>
                <a:cubicBezTo>
                  <a:pt x="-24130" y="2186164"/>
                  <a:pt x="11045" y="2211844"/>
                  <a:pt x="0" y="2026469"/>
                </a:cubicBezTo>
                <a:cubicBezTo>
                  <a:pt x="-11045" y="1841094"/>
                  <a:pt x="34144" y="1509750"/>
                  <a:pt x="0" y="1222869"/>
                </a:cubicBezTo>
                <a:cubicBezTo>
                  <a:pt x="-34144" y="935988"/>
                  <a:pt x="-16057" y="528481"/>
                  <a:pt x="0" y="0"/>
                </a:cubicBezTo>
                <a:close/>
              </a:path>
              <a:path w="403781" h="10481735" fill="none" extrusionOk="0">
                <a:moveTo>
                  <a:pt x="0" y="0"/>
                </a:moveTo>
                <a:cubicBezTo>
                  <a:pt x="113508" y="1775"/>
                  <a:pt x="203260" y="16201"/>
                  <a:pt x="201891" y="33647"/>
                </a:cubicBezTo>
                <a:cubicBezTo>
                  <a:pt x="192642" y="232643"/>
                  <a:pt x="202712" y="301983"/>
                  <a:pt x="201891" y="525136"/>
                </a:cubicBezTo>
                <a:cubicBezTo>
                  <a:pt x="201070" y="748289"/>
                  <a:pt x="237062" y="1102510"/>
                  <a:pt x="201891" y="1275305"/>
                </a:cubicBezTo>
                <a:cubicBezTo>
                  <a:pt x="166720" y="1448100"/>
                  <a:pt x="194486" y="1667104"/>
                  <a:pt x="201891" y="1870265"/>
                </a:cubicBezTo>
                <a:cubicBezTo>
                  <a:pt x="209296" y="2073426"/>
                  <a:pt x="205028" y="2336664"/>
                  <a:pt x="201891" y="2620434"/>
                </a:cubicBezTo>
                <a:cubicBezTo>
                  <a:pt x="198754" y="2904204"/>
                  <a:pt x="197239" y="2967670"/>
                  <a:pt x="201891" y="3163659"/>
                </a:cubicBezTo>
                <a:cubicBezTo>
                  <a:pt x="206543" y="3359648"/>
                  <a:pt x="183312" y="3445489"/>
                  <a:pt x="201891" y="3706884"/>
                </a:cubicBezTo>
                <a:cubicBezTo>
                  <a:pt x="220470" y="3968279"/>
                  <a:pt x="217025" y="4085157"/>
                  <a:pt x="201891" y="4250109"/>
                </a:cubicBezTo>
                <a:cubicBezTo>
                  <a:pt x="186757" y="4415062"/>
                  <a:pt x="224637" y="4897082"/>
                  <a:pt x="201891" y="5207220"/>
                </a:cubicBezTo>
                <a:cubicBezTo>
                  <a:pt x="200421" y="5228224"/>
                  <a:pt x="308658" y="5244372"/>
                  <a:pt x="403782" y="5240867"/>
                </a:cubicBezTo>
                <a:cubicBezTo>
                  <a:pt x="291510" y="5243083"/>
                  <a:pt x="200619" y="5256516"/>
                  <a:pt x="201891" y="5274514"/>
                </a:cubicBezTo>
                <a:cubicBezTo>
                  <a:pt x="192612" y="5398574"/>
                  <a:pt x="210672" y="5651482"/>
                  <a:pt x="201891" y="5869475"/>
                </a:cubicBezTo>
                <a:cubicBezTo>
                  <a:pt x="193110" y="6087468"/>
                  <a:pt x="224479" y="6248994"/>
                  <a:pt x="201891" y="6360965"/>
                </a:cubicBezTo>
                <a:cubicBezTo>
                  <a:pt x="179304" y="6472936"/>
                  <a:pt x="227947" y="6853794"/>
                  <a:pt x="201891" y="7059397"/>
                </a:cubicBezTo>
                <a:cubicBezTo>
                  <a:pt x="175835" y="7265000"/>
                  <a:pt x="203013" y="7542059"/>
                  <a:pt x="201891" y="7706094"/>
                </a:cubicBezTo>
                <a:cubicBezTo>
                  <a:pt x="200769" y="7870129"/>
                  <a:pt x="233585" y="8205265"/>
                  <a:pt x="201891" y="8404526"/>
                </a:cubicBezTo>
                <a:cubicBezTo>
                  <a:pt x="170197" y="8603787"/>
                  <a:pt x="216344" y="8650650"/>
                  <a:pt x="201891" y="8896016"/>
                </a:cubicBezTo>
                <a:cubicBezTo>
                  <a:pt x="187439" y="9141382"/>
                  <a:pt x="203761" y="9191096"/>
                  <a:pt x="201891" y="9387505"/>
                </a:cubicBezTo>
                <a:cubicBezTo>
                  <a:pt x="200021" y="9583914"/>
                  <a:pt x="155179" y="9996345"/>
                  <a:pt x="201891" y="10448088"/>
                </a:cubicBezTo>
                <a:cubicBezTo>
                  <a:pt x="210115" y="10470045"/>
                  <a:pt x="109768" y="10475923"/>
                  <a:pt x="0" y="10481735"/>
                </a:cubicBezTo>
              </a:path>
              <a:path w="403781" h="10481735" fill="none" stroke="0" extrusionOk="0">
                <a:moveTo>
                  <a:pt x="0" y="0"/>
                </a:moveTo>
                <a:cubicBezTo>
                  <a:pt x="113576" y="-2007"/>
                  <a:pt x="202689" y="11065"/>
                  <a:pt x="201891" y="33647"/>
                </a:cubicBezTo>
                <a:cubicBezTo>
                  <a:pt x="210781" y="299118"/>
                  <a:pt x="208805" y="428168"/>
                  <a:pt x="201891" y="576872"/>
                </a:cubicBezTo>
                <a:cubicBezTo>
                  <a:pt x="194977" y="725577"/>
                  <a:pt x="178920" y="1102523"/>
                  <a:pt x="201891" y="1327040"/>
                </a:cubicBezTo>
                <a:cubicBezTo>
                  <a:pt x="224862" y="1551557"/>
                  <a:pt x="200294" y="1755082"/>
                  <a:pt x="201891" y="1870265"/>
                </a:cubicBezTo>
                <a:cubicBezTo>
                  <a:pt x="203488" y="1985449"/>
                  <a:pt x="186417" y="2126698"/>
                  <a:pt x="201891" y="2361755"/>
                </a:cubicBezTo>
                <a:cubicBezTo>
                  <a:pt x="217366" y="2596812"/>
                  <a:pt x="195303" y="2698960"/>
                  <a:pt x="201891" y="2904980"/>
                </a:cubicBezTo>
                <a:cubicBezTo>
                  <a:pt x="208479" y="3111000"/>
                  <a:pt x="168302" y="3319787"/>
                  <a:pt x="201891" y="3655148"/>
                </a:cubicBezTo>
                <a:cubicBezTo>
                  <a:pt x="235480" y="3990509"/>
                  <a:pt x="196638" y="4111944"/>
                  <a:pt x="201891" y="4250109"/>
                </a:cubicBezTo>
                <a:cubicBezTo>
                  <a:pt x="207144" y="4388274"/>
                  <a:pt x="233169" y="5003235"/>
                  <a:pt x="201891" y="5207220"/>
                </a:cubicBezTo>
                <a:cubicBezTo>
                  <a:pt x="202355" y="5232963"/>
                  <a:pt x="282597" y="5230425"/>
                  <a:pt x="403782" y="5240867"/>
                </a:cubicBezTo>
                <a:cubicBezTo>
                  <a:pt x="296303" y="5239668"/>
                  <a:pt x="199714" y="5256743"/>
                  <a:pt x="201891" y="5274514"/>
                </a:cubicBezTo>
                <a:cubicBezTo>
                  <a:pt x="177583" y="5478792"/>
                  <a:pt x="229983" y="5763931"/>
                  <a:pt x="201891" y="5921211"/>
                </a:cubicBezTo>
                <a:cubicBezTo>
                  <a:pt x="173799" y="6078491"/>
                  <a:pt x="228189" y="6355837"/>
                  <a:pt x="201891" y="6619643"/>
                </a:cubicBezTo>
                <a:cubicBezTo>
                  <a:pt x="175593" y="6883449"/>
                  <a:pt x="227414" y="7112616"/>
                  <a:pt x="201891" y="7369811"/>
                </a:cubicBezTo>
                <a:cubicBezTo>
                  <a:pt x="176368" y="7627006"/>
                  <a:pt x="223318" y="7857245"/>
                  <a:pt x="201891" y="8119980"/>
                </a:cubicBezTo>
                <a:cubicBezTo>
                  <a:pt x="180464" y="8382715"/>
                  <a:pt x="197470" y="8526902"/>
                  <a:pt x="201891" y="8818412"/>
                </a:cubicBezTo>
                <a:cubicBezTo>
                  <a:pt x="206312" y="9109922"/>
                  <a:pt x="211975" y="9276874"/>
                  <a:pt x="201891" y="9413373"/>
                </a:cubicBezTo>
                <a:cubicBezTo>
                  <a:pt x="191807" y="9549872"/>
                  <a:pt x="249063" y="10059418"/>
                  <a:pt x="201891" y="10448088"/>
                </a:cubicBezTo>
                <a:cubicBezTo>
                  <a:pt x="203085" y="10463543"/>
                  <a:pt x="105870" y="10471749"/>
                  <a:pt x="0" y="10481735"/>
                </a:cubicBezTo>
              </a:path>
            </a:pathLst>
          </a:custGeom>
          <a:ln>
            <a:extLst>
              <a:ext uri="{C807C97D-BFC1-408E-A445-0C87EB9F89A2}">
                <ask:lineSketchStyleProps xmlns:ask="http://schemas.microsoft.com/office/drawing/2018/sketchyshapes" sd="2648773663">
                  <a:prstGeom prst="rightBrace">
                    <a:avLst/>
                  </a:prstGeom>
                  <ask:type>
                    <ask:lineSketchFreehand/>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1655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3437-DE91-3663-A2CD-FAB75E2F0B3A}"/>
              </a:ext>
            </a:extLst>
          </p:cNvPr>
          <p:cNvSpPr>
            <a:spLocks noGrp="1"/>
          </p:cNvSpPr>
          <p:nvPr>
            <p:ph type="title"/>
          </p:nvPr>
        </p:nvSpPr>
        <p:spPr>
          <a:xfrm>
            <a:off x="659219" y="365126"/>
            <a:ext cx="11025680" cy="1072072"/>
          </a:xfrm>
        </p:spPr>
        <p:txBody>
          <a:bodyPr anchor="ctr">
            <a:normAutofit/>
          </a:bodyPr>
          <a:lstStyle/>
          <a:p>
            <a:r>
              <a:rPr lang="en-US"/>
              <a:t>Time to market is critical</a:t>
            </a:r>
          </a:p>
        </p:txBody>
      </p:sp>
      <p:pic>
        <p:nvPicPr>
          <p:cNvPr id="5" name="Content Placeholder 4" descr="Eco-Friendly Change concepts with green paper airplane leading among white stock photo">
            <a:extLst>
              <a:ext uri="{FF2B5EF4-FFF2-40B4-BE49-F238E27FC236}">
                <a16:creationId xmlns:a16="http://schemas.microsoft.com/office/drawing/2014/main" id="{E5AD4F82-F75A-425B-AC19-9B589447860D}"/>
              </a:ext>
            </a:extLst>
          </p:cNvPr>
          <p:cNvPicPr>
            <a:picLocks noGrp="1" noChangeAspect="1"/>
          </p:cNvPicPr>
          <p:nvPr>
            <p:ph sz="half" idx="1"/>
          </p:nvPr>
        </p:nvPicPr>
        <p:blipFill>
          <a:blip r:embed="rId3"/>
          <a:srcRect l="27062" r="2" b="2"/>
          <a:stretch/>
        </p:blipFill>
        <p:spPr>
          <a:xfrm>
            <a:off x="6612725" y="1744752"/>
            <a:ext cx="5181600" cy="4351338"/>
          </a:xfrm>
          <a:noFill/>
        </p:spPr>
      </p:pic>
      <p:sp>
        <p:nvSpPr>
          <p:cNvPr id="4" name="Content Placeholder 3">
            <a:extLst>
              <a:ext uri="{FF2B5EF4-FFF2-40B4-BE49-F238E27FC236}">
                <a16:creationId xmlns:a16="http://schemas.microsoft.com/office/drawing/2014/main" id="{31430EB8-C04D-CCA6-D9D7-F4DC1636485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9219" y="1744752"/>
            <a:ext cx="5181600" cy="4351338"/>
          </a:xfrm>
        </p:spPr>
        <p:txBody>
          <a:bodyPr>
            <a:normAutofit/>
          </a:bodyPr>
          <a:lstStyle/>
          <a:p>
            <a:pPr marL="0" indent="0">
              <a:buNone/>
            </a:pPr>
            <a:r>
              <a:rPr lang="en-US"/>
              <a:t>A compliant DMS+AI integration takes months to build</a:t>
            </a:r>
          </a:p>
          <a:p>
            <a:endParaRPr lang="en-US"/>
          </a:p>
          <a:p>
            <a:pPr marL="0" indent="0">
              <a:buNone/>
            </a:pPr>
            <a:r>
              <a:rPr lang="en-US"/>
              <a:t>You lose valuable time and resources when you could be delivering value sooner</a:t>
            </a:r>
          </a:p>
        </p:txBody>
      </p:sp>
    </p:spTree>
    <p:extLst>
      <p:ext uri="{BB962C8B-B14F-4D97-AF65-F5344CB8AC3E}">
        <p14:creationId xmlns:p14="http://schemas.microsoft.com/office/powerpoint/2010/main" val="2934066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a:extLst>
            <a:ext uri="{FF2B5EF4-FFF2-40B4-BE49-F238E27FC236}">
              <a16:creationId xmlns:a16="http://schemas.microsoft.com/office/drawing/2014/main" id="{D56B681C-BC24-2975-BC81-35087F7E351F}"/>
            </a:ext>
          </a:extLst>
        </p:cNvPr>
        <p:cNvGrpSpPr/>
        <p:nvPr/>
      </p:nvGrpSpPr>
      <p:grpSpPr>
        <a:xfrm>
          <a:off x="0" y="0"/>
          <a:ext cx="0" cy="0"/>
          <a:chOff x="0" y="0"/>
          <a:chExt cx="0" cy="0"/>
        </a:xfrm>
      </p:grpSpPr>
      <p:sp>
        <p:nvSpPr>
          <p:cNvPr id="44" name="Title 43">
            <a:extLst>
              <a:ext uri="{FF2B5EF4-FFF2-40B4-BE49-F238E27FC236}">
                <a16:creationId xmlns:a16="http://schemas.microsoft.com/office/drawing/2014/main" id="{2B74CF66-2E7A-463D-4B88-CEEE2ECC5CEC}"/>
              </a:ext>
            </a:extLst>
          </p:cNvPr>
          <p:cNvSpPr txBox="1">
            <a:spLocks noGrp="1"/>
          </p:cNvSpPr>
          <p:nvPr>
            <p:ph type="title"/>
          </p:nvPr>
        </p:nvSpPr>
        <p:spPr>
          <a:xfrm>
            <a:off x="0" y="216919"/>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lvl="0" defTabSz="914367" fontAlgn="base">
              <a:spcBef>
                <a:spcPts val="0"/>
              </a:spcBef>
              <a:defRPr/>
            </a:pPr>
            <a:r>
              <a:rPr kumimoji="0" lang="en-US" sz="4000" i="0" u="none" strike="noStrike" kern="1200" cap="none" spc="-50" normalizeH="0" baseline="0" noProof="0">
                <a:ln w="3175">
                  <a:noFill/>
                </a:ln>
                <a:solidFill>
                  <a:schemeClr val="tx1"/>
                </a:solidFill>
                <a:effectLst/>
                <a:uLnTx/>
                <a:uFillTx/>
                <a:latin typeface="Segoe UI" panose="020B0502040204020203" pitchFamily="34" charset="0"/>
                <a:cs typeface="Segoe UI" panose="020B0502040204020203" pitchFamily="34" charset="0"/>
              </a:rPr>
              <a:t>AI apps</a:t>
            </a:r>
            <a:r>
              <a:rPr kumimoji="0" lang="en-US" sz="4000" i="0" u="none" strike="noStrike" kern="1200" cap="none" spc="-50" normalizeH="0" noProof="0">
                <a:ln w="3175">
                  <a:noFill/>
                </a:ln>
                <a:solidFill>
                  <a:schemeClr val="tx1"/>
                </a:solidFill>
                <a:effectLst/>
                <a:uLnTx/>
                <a:uFillTx/>
                <a:latin typeface="Segoe UI" panose="020B0502040204020203" pitchFamily="34" charset="0"/>
                <a:cs typeface="Segoe UI" panose="020B0502040204020203" pitchFamily="34" charset="0"/>
              </a:rPr>
              <a:t> deserve </a:t>
            </a:r>
            <a:r>
              <a:rPr kumimoji="0" lang="en-US" sz="4000" i="0" u="none" strike="noStrike" kern="1200" cap="none" spc="-50" normalizeH="0" baseline="0" noProof="0">
                <a:ln w="3175">
                  <a:noFill/>
                </a:ln>
                <a:solidFill>
                  <a:schemeClr val="tx1"/>
                </a:solidFill>
                <a:effectLst/>
                <a:uLnTx/>
                <a:uFillTx/>
                <a:latin typeface="Segoe UI" panose="020B0502040204020203" pitchFamily="34" charset="0"/>
                <a:cs typeface="Segoe UI" panose="020B0502040204020203" pitchFamily="34" charset="0"/>
              </a:rPr>
              <a:t>an</a:t>
            </a:r>
            <a:r>
              <a:rPr kumimoji="0" lang="en-US" sz="4000" i="0" u="none" strike="noStrike" kern="1200" cap="none" spc="-50" normalizeH="0" noProof="0">
                <a:ln w="3175">
                  <a:noFill/>
                </a:ln>
                <a:solidFill>
                  <a:schemeClr val="tx1"/>
                </a:solidFill>
                <a:effectLst/>
                <a:uLnTx/>
                <a:uFillTx/>
                <a:latin typeface="Segoe UI" panose="020B0502040204020203" pitchFamily="34" charset="0"/>
                <a:cs typeface="Segoe UI" panose="020B0502040204020203" pitchFamily="34" charset="0"/>
              </a:rPr>
              <a:t> AI-ready system</a:t>
            </a:r>
            <a:endParaRPr lang="en-US" sz="2800" spc="0">
              <a:gradFill>
                <a:gsLst>
                  <a:gs pos="50000">
                    <a:srgbClr val="C03BC4"/>
                  </a:gs>
                  <a:gs pos="0">
                    <a:srgbClr val="E8506B"/>
                  </a:gs>
                  <a:gs pos="100000">
                    <a:srgbClr val="0078D4"/>
                  </a:gs>
                </a:gsLst>
                <a:path path="circle">
                  <a:fillToRect l="100000" t="100000"/>
                </a:path>
              </a:gradFill>
              <a:latin typeface="Segoe UI" panose="020B0502040204020203" pitchFamily="34" charset="0"/>
              <a:ea typeface="+mn-ea"/>
              <a:cs typeface="Segoe UI" panose="020B0502040204020203" pitchFamily="34" charset="0"/>
            </a:endParaRPr>
          </a:p>
        </p:txBody>
      </p:sp>
      <p:grpSp>
        <p:nvGrpSpPr>
          <p:cNvPr id="30" name="Group 29">
            <a:extLst>
              <a:ext uri="{FF2B5EF4-FFF2-40B4-BE49-F238E27FC236}">
                <a16:creationId xmlns:a16="http://schemas.microsoft.com/office/drawing/2014/main" id="{301B1E8C-8347-C070-4B4D-7183790EB4A9}"/>
              </a:ext>
            </a:extLst>
          </p:cNvPr>
          <p:cNvGrpSpPr>
            <a:grpSpLocks noChangeAspect="1"/>
          </p:cNvGrpSpPr>
          <p:nvPr/>
        </p:nvGrpSpPr>
        <p:grpSpPr>
          <a:xfrm>
            <a:off x="2504112" y="1005840"/>
            <a:ext cx="5640974" cy="5433605"/>
            <a:chOff x="2828069" y="1983866"/>
            <a:chExt cx="3817174" cy="3676847"/>
          </a:xfrm>
        </p:grpSpPr>
        <p:sp>
          <p:nvSpPr>
            <p:cNvPr id="7" name="Oval 6"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2D7F4981-DEF4-96B2-09C6-079D28CD4644}"/>
                </a:ext>
              </a:extLst>
            </p:cNvPr>
            <p:cNvSpPr>
              <a:spLocks noChangeAspect="1"/>
            </p:cNvSpPr>
            <p:nvPr/>
          </p:nvSpPr>
          <p:spPr bwMode="auto">
            <a:xfrm>
              <a:off x="3083158" y="2142760"/>
              <a:ext cx="3294838" cy="3294836"/>
            </a:xfrm>
            <a:custGeom>
              <a:avLst/>
              <a:gdLst>
                <a:gd name="connsiteX0" fmla="*/ 0 w 3294838"/>
                <a:gd name="connsiteY0" fmla="*/ 1647418 h 3294836"/>
                <a:gd name="connsiteX1" fmla="*/ 1647419 w 3294838"/>
                <a:gd name="connsiteY1" fmla="*/ 0 h 3294836"/>
                <a:gd name="connsiteX2" fmla="*/ 3294838 w 3294838"/>
                <a:gd name="connsiteY2" fmla="*/ 1647418 h 3294836"/>
                <a:gd name="connsiteX3" fmla="*/ 1647419 w 3294838"/>
                <a:gd name="connsiteY3" fmla="*/ 3294836 h 3294836"/>
                <a:gd name="connsiteX4" fmla="*/ 0 w 3294838"/>
                <a:gd name="connsiteY4" fmla="*/ 1647418 h 329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4838" h="3294836" extrusionOk="0">
                  <a:moveTo>
                    <a:pt x="0" y="1647418"/>
                  </a:moveTo>
                  <a:cubicBezTo>
                    <a:pt x="-25384" y="721916"/>
                    <a:pt x="607514" y="48814"/>
                    <a:pt x="1647419" y="0"/>
                  </a:cubicBezTo>
                  <a:cubicBezTo>
                    <a:pt x="2575603" y="3861"/>
                    <a:pt x="3138220" y="742554"/>
                    <a:pt x="3294838" y="1647418"/>
                  </a:cubicBezTo>
                  <a:cubicBezTo>
                    <a:pt x="3258336" y="2592908"/>
                    <a:pt x="2537680" y="3403075"/>
                    <a:pt x="1647419" y="3294836"/>
                  </a:cubicBezTo>
                  <a:cubicBezTo>
                    <a:pt x="686921" y="3267122"/>
                    <a:pt x="117393" y="2613353"/>
                    <a:pt x="0" y="1647418"/>
                  </a:cubicBezTo>
                  <a:close/>
                </a:path>
              </a:pathLst>
            </a:custGeom>
            <a:noFill/>
            <a:ln w="31750" cap="flat">
              <a:solidFill>
                <a:schemeClr val="accent1"/>
              </a:solidFill>
              <a:prstDash val="solid"/>
              <a:miter/>
              <a:extLst>
                <a:ext uri="{C807C97D-BFC1-408E-A445-0C87EB9F89A2}">
                  <ask:lineSketchStyleProps xmlns:ask="http://schemas.microsoft.com/office/drawing/2018/sketchyshapes" sd="1219033472">
                    <a:prstGeom prst="ellipse">
                      <a:avLst/>
                    </a:prstGeom>
                    <ask:type>
                      <ask:lineSketchCurved/>
                    </ask:type>
                  </ask:lineSketchStyleProps>
                </a:ext>
              </a:extLst>
            </a:ln>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3776">
                      <a:srgbClr val="FFFFFF"/>
                    </a:gs>
                    <a:gs pos="42000">
                      <a:srgbClr val="FFFFFF"/>
                    </a:gs>
                  </a:gsLst>
                  <a:path path="circle">
                    <a:fillToRect l="100000" t="100000"/>
                  </a:path>
                </a:gradFill>
                <a:effectLst/>
                <a:uLnTx/>
                <a:uFillTx/>
                <a:latin typeface="Segoe UI" panose="020B0502040204020203" pitchFamily="34" charset="0"/>
                <a:cs typeface="Segoe UI" panose="020B0502040204020203" pitchFamily="34" charset="0"/>
              </a:endParaRPr>
            </a:p>
          </p:txBody>
        </p:sp>
        <p:grpSp>
          <p:nvGrpSpPr>
            <p:cNvPr id="16" name="Group 15">
              <a:extLst>
                <a:ext uri="{FF2B5EF4-FFF2-40B4-BE49-F238E27FC236}">
                  <a16:creationId xmlns:a16="http://schemas.microsoft.com/office/drawing/2014/main" id="{F420030B-CEA8-C798-6F07-3B9362012ACB}"/>
                </a:ext>
                <a:ext uri="{C183D7F6-B498-43B3-948B-1728B52AA6E4}">
                  <adec:decorative xmlns:adec="http://schemas.microsoft.com/office/drawing/2017/decorative" val="1"/>
                </a:ext>
              </a:extLst>
            </p:cNvPr>
            <p:cNvGrpSpPr>
              <a:grpSpLocks noChangeAspect="1"/>
            </p:cNvGrpSpPr>
            <p:nvPr/>
          </p:nvGrpSpPr>
          <p:grpSpPr>
            <a:xfrm rot="20106020">
              <a:off x="4554994" y="1983866"/>
              <a:ext cx="323183" cy="323180"/>
              <a:chOff x="6732857" y="3562890"/>
              <a:chExt cx="354670" cy="354668"/>
            </a:xfrm>
          </p:grpSpPr>
          <p:sp>
            <p:nvSpPr>
              <p:cNvPr id="17" name="Oval 16">
                <a:extLst>
                  <a:ext uri="{FF2B5EF4-FFF2-40B4-BE49-F238E27FC236}">
                    <a16:creationId xmlns:a16="http://schemas.microsoft.com/office/drawing/2014/main" id="{DD974421-153D-36C8-3F39-66A0E33584C8}"/>
                  </a:ext>
                </a:extLst>
              </p:cNvPr>
              <p:cNvSpPr/>
              <p:nvPr/>
            </p:nvSpPr>
            <p:spPr bwMode="auto">
              <a:xfrm>
                <a:off x="6732857" y="356289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8" name="Graphic 7">
                <a:extLst>
                  <a:ext uri="{FF2B5EF4-FFF2-40B4-BE49-F238E27FC236}">
                    <a16:creationId xmlns:a16="http://schemas.microsoft.com/office/drawing/2014/main" id="{992F2592-3E9D-D6AC-158B-79DBF7E49816}"/>
                  </a:ext>
                </a:extLst>
              </p:cNvPr>
              <p:cNvSpPr/>
              <p:nvPr/>
            </p:nvSpPr>
            <p:spPr>
              <a:xfrm rot="1493980">
                <a:off x="6776457" y="3635906"/>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solidFill>
                      <a:srgbClr val="2A446F"/>
                    </a:solidFill>
                  </a:ln>
                  <a:solidFill>
                    <a:srgbClr val="0078D4"/>
                  </a:solidFill>
                  <a:effectLst/>
                  <a:uLnTx/>
                  <a:uFillTx/>
                  <a:latin typeface="Segoe UI" panose="020B0502040204020203" pitchFamily="34" charset="0"/>
                  <a:cs typeface="Segoe UI" panose="020B0502040204020203" pitchFamily="34" charset="0"/>
                </a:endParaRPr>
              </a:p>
            </p:txBody>
          </p:sp>
        </p:grpSp>
        <p:grpSp>
          <p:nvGrpSpPr>
            <p:cNvPr id="23" name="Group 22">
              <a:extLst>
                <a:ext uri="{FF2B5EF4-FFF2-40B4-BE49-F238E27FC236}">
                  <a16:creationId xmlns:a16="http://schemas.microsoft.com/office/drawing/2014/main" id="{C6A4D6FF-3BD3-9BA1-7C42-BB52002824FA}"/>
                </a:ext>
                <a:ext uri="{C183D7F6-B498-43B3-948B-1728B52AA6E4}">
                  <adec:decorative xmlns:adec="http://schemas.microsoft.com/office/drawing/2017/decorative" val="1"/>
                </a:ext>
              </a:extLst>
            </p:cNvPr>
            <p:cNvGrpSpPr>
              <a:grpSpLocks noChangeAspect="1"/>
            </p:cNvGrpSpPr>
            <p:nvPr/>
          </p:nvGrpSpPr>
          <p:grpSpPr>
            <a:xfrm rot="7822949">
              <a:off x="6141344" y="4086686"/>
              <a:ext cx="323182" cy="323181"/>
              <a:chOff x="5248628" y="3543275"/>
              <a:chExt cx="354670" cy="354668"/>
            </a:xfrm>
          </p:grpSpPr>
          <p:sp>
            <p:nvSpPr>
              <p:cNvPr id="24" name="Oval 23">
                <a:extLst>
                  <a:ext uri="{FF2B5EF4-FFF2-40B4-BE49-F238E27FC236}">
                    <a16:creationId xmlns:a16="http://schemas.microsoft.com/office/drawing/2014/main" id="{117F4B71-6CB9-11CD-33A8-BEA3C6A96710}"/>
                  </a:ext>
                </a:extLst>
              </p:cNvPr>
              <p:cNvSpPr/>
              <p:nvPr/>
            </p:nvSpPr>
            <p:spPr bwMode="auto">
              <a:xfrm>
                <a:off x="5248628" y="3543275"/>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5" name="Graphic 7">
                <a:extLst>
                  <a:ext uri="{FF2B5EF4-FFF2-40B4-BE49-F238E27FC236}">
                    <a16:creationId xmlns:a16="http://schemas.microsoft.com/office/drawing/2014/main" id="{2E3C726D-2ACB-10FB-F203-BB3361034E13}"/>
                  </a:ext>
                </a:extLst>
              </p:cNvPr>
              <p:cNvSpPr/>
              <p:nvPr/>
            </p:nvSpPr>
            <p:spPr>
              <a:xfrm rot="20175053">
                <a:off x="5307641" y="3613463"/>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solidFill>
                      <a:srgbClr val="2A446F"/>
                    </a:solidFill>
                  </a:ln>
                  <a:solidFill>
                    <a:srgbClr val="0078D4"/>
                  </a:solidFill>
                  <a:effectLst/>
                  <a:uLnTx/>
                  <a:uFillTx/>
                  <a:latin typeface="Segoe UI" panose="020B0502040204020203" pitchFamily="34" charset="0"/>
                  <a:cs typeface="Segoe UI" panose="020B0502040204020203" pitchFamily="34" charset="0"/>
                </a:endParaRPr>
              </a:p>
            </p:txBody>
          </p:sp>
        </p:grpSp>
        <p:grpSp>
          <p:nvGrpSpPr>
            <p:cNvPr id="34" name="Group 33">
              <a:extLst>
                <a:ext uri="{FF2B5EF4-FFF2-40B4-BE49-F238E27FC236}">
                  <a16:creationId xmlns:a16="http://schemas.microsoft.com/office/drawing/2014/main" id="{D4C815A3-13EA-6AE1-AF28-F03862A93BE1}"/>
                </a:ext>
                <a:ext uri="{C183D7F6-B498-43B3-948B-1728B52AA6E4}">
                  <adec:decorative xmlns:adec="http://schemas.microsoft.com/office/drawing/2017/decorative" val="1"/>
                </a:ext>
              </a:extLst>
            </p:cNvPr>
            <p:cNvGrpSpPr>
              <a:grpSpLocks noChangeAspect="1"/>
            </p:cNvGrpSpPr>
            <p:nvPr/>
          </p:nvGrpSpPr>
          <p:grpSpPr>
            <a:xfrm rot="15877900">
              <a:off x="2928917" y="3767959"/>
              <a:ext cx="323181" cy="323179"/>
              <a:chOff x="6059838" y="3393640"/>
              <a:chExt cx="354670" cy="354668"/>
            </a:xfrm>
          </p:grpSpPr>
          <p:sp>
            <p:nvSpPr>
              <p:cNvPr id="35" name="Oval 34">
                <a:extLst>
                  <a:ext uri="{FF2B5EF4-FFF2-40B4-BE49-F238E27FC236}">
                    <a16:creationId xmlns:a16="http://schemas.microsoft.com/office/drawing/2014/main" id="{9F1A06A6-A2D2-F18F-2825-E94B4D09D28C}"/>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36" name="Graphic 7">
                <a:extLst>
                  <a:ext uri="{FF2B5EF4-FFF2-40B4-BE49-F238E27FC236}">
                    <a16:creationId xmlns:a16="http://schemas.microsoft.com/office/drawing/2014/main" id="{7BBE4123-A00B-61EE-14EB-9FB6F9834338}"/>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solidFill>
                      <a:srgbClr val="2A446F"/>
                    </a:solidFill>
                  </a:ln>
                  <a:solidFill>
                    <a:srgbClr val="0078D4"/>
                  </a:solidFill>
                  <a:effectLst/>
                  <a:uLnTx/>
                  <a:uFillTx/>
                  <a:latin typeface="Segoe UI" panose="020B0502040204020203" pitchFamily="34" charset="0"/>
                  <a:cs typeface="Segoe UI" panose="020B0502040204020203" pitchFamily="34" charset="0"/>
                </a:endParaRPr>
              </a:p>
            </p:txBody>
          </p:sp>
        </p:grpSp>
        <p:sp>
          <p:nvSpPr>
            <p:cNvPr id="20" name="Safety">
              <a:extLst>
                <a:ext uri="{FF2B5EF4-FFF2-40B4-BE49-F238E27FC236}">
                  <a16:creationId xmlns:a16="http://schemas.microsoft.com/office/drawing/2014/main" id="{BE6AB4CC-1BD8-DF6B-E6C8-49A8831FACD3}"/>
                </a:ext>
              </a:extLst>
            </p:cNvPr>
            <p:cNvSpPr txBox="1">
              <a:spLocks noChangeAspect="1"/>
            </p:cNvSpPr>
            <p:nvPr/>
          </p:nvSpPr>
          <p:spPr>
            <a:xfrm>
              <a:off x="2828069" y="2881910"/>
              <a:ext cx="888443" cy="569988"/>
            </a:xfrm>
            <a:custGeom>
              <a:avLst/>
              <a:gdLst>
                <a:gd name="connsiteX0" fmla="*/ 0 w 888443"/>
                <a:gd name="connsiteY0" fmla="*/ 284994 h 569988"/>
                <a:gd name="connsiteX1" fmla="*/ 284994 w 888443"/>
                <a:gd name="connsiteY1" fmla="*/ 0 h 569988"/>
                <a:gd name="connsiteX2" fmla="*/ 603449 w 888443"/>
                <a:gd name="connsiteY2" fmla="*/ 0 h 569988"/>
                <a:gd name="connsiteX3" fmla="*/ 888443 w 888443"/>
                <a:gd name="connsiteY3" fmla="*/ 284994 h 569988"/>
                <a:gd name="connsiteX4" fmla="*/ 888443 w 888443"/>
                <a:gd name="connsiteY4" fmla="*/ 284994 h 569988"/>
                <a:gd name="connsiteX5" fmla="*/ 603449 w 888443"/>
                <a:gd name="connsiteY5" fmla="*/ 569988 h 569988"/>
                <a:gd name="connsiteX6" fmla="*/ 284994 w 888443"/>
                <a:gd name="connsiteY6" fmla="*/ 569988 h 569988"/>
                <a:gd name="connsiteX7" fmla="*/ 0 w 888443"/>
                <a:gd name="connsiteY7" fmla="*/ 284994 h 5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443" h="569988" fill="none" extrusionOk="0">
                  <a:moveTo>
                    <a:pt x="0" y="284994"/>
                  </a:moveTo>
                  <a:cubicBezTo>
                    <a:pt x="-35146" y="135823"/>
                    <a:pt x="155207" y="-3744"/>
                    <a:pt x="284994" y="0"/>
                  </a:cubicBezTo>
                  <a:cubicBezTo>
                    <a:pt x="368708" y="13273"/>
                    <a:pt x="479634" y="-15505"/>
                    <a:pt x="603449" y="0"/>
                  </a:cubicBezTo>
                  <a:cubicBezTo>
                    <a:pt x="742858" y="-11199"/>
                    <a:pt x="903305" y="146612"/>
                    <a:pt x="888443" y="284994"/>
                  </a:cubicBezTo>
                  <a:lnTo>
                    <a:pt x="888443" y="284994"/>
                  </a:lnTo>
                  <a:cubicBezTo>
                    <a:pt x="894555" y="448847"/>
                    <a:pt x="743801" y="598254"/>
                    <a:pt x="603449" y="569988"/>
                  </a:cubicBezTo>
                  <a:cubicBezTo>
                    <a:pt x="449500" y="580596"/>
                    <a:pt x="381940" y="555372"/>
                    <a:pt x="284994" y="569988"/>
                  </a:cubicBezTo>
                  <a:cubicBezTo>
                    <a:pt x="105859" y="577134"/>
                    <a:pt x="31285" y="443254"/>
                    <a:pt x="0" y="284994"/>
                  </a:cubicBezTo>
                  <a:close/>
                </a:path>
                <a:path w="888443" h="569988" stroke="0" extrusionOk="0">
                  <a:moveTo>
                    <a:pt x="0" y="284994"/>
                  </a:moveTo>
                  <a:cubicBezTo>
                    <a:pt x="-26057" y="128711"/>
                    <a:pt x="144436" y="16557"/>
                    <a:pt x="284994" y="0"/>
                  </a:cubicBezTo>
                  <a:cubicBezTo>
                    <a:pt x="402746" y="-7198"/>
                    <a:pt x="513259" y="15599"/>
                    <a:pt x="603449" y="0"/>
                  </a:cubicBezTo>
                  <a:cubicBezTo>
                    <a:pt x="776500" y="2060"/>
                    <a:pt x="893823" y="124207"/>
                    <a:pt x="888443" y="284994"/>
                  </a:cubicBezTo>
                  <a:lnTo>
                    <a:pt x="888443" y="284994"/>
                  </a:lnTo>
                  <a:cubicBezTo>
                    <a:pt x="864964" y="416707"/>
                    <a:pt x="767889" y="569995"/>
                    <a:pt x="603449" y="569988"/>
                  </a:cubicBezTo>
                  <a:cubicBezTo>
                    <a:pt x="466131" y="565562"/>
                    <a:pt x="352694" y="582585"/>
                    <a:pt x="284994" y="569988"/>
                  </a:cubicBezTo>
                  <a:cubicBezTo>
                    <a:pt x="120975" y="591949"/>
                    <a:pt x="10974" y="427798"/>
                    <a:pt x="0" y="284994"/>
                  </a:cubicBezTo>
                  <a:close/>
                </a:path>
              </a:pathLst>
            </a:custGeom>
            <a:solidFill>
              <a:schemeClr val="bg1"/>
            </a:solidFill>
            <a:ln>
              <a:solidFill>
                <a:schemeClr val="accent1"/>
              </a:solidFill>
              <a:extLst>
                <a:ext uri="{C807C97D-BFC1-408E-A445-0C87EB9F89A2}">
                  <ask:lineSketchStyleProps xmlns:ask="http://schemas.microsoft.com/office/drawing/2018/sketchyshapes" sd="2650216993">
                    <a:prstGeom prst="roundRect">
                      <a:avLst>
                        <a:gd name="adj" fmla="val 50000"/>
                      </a:avLst>
                    </a:prstGeom>
                    <ask:type>
                      <ask:lineSketchFreehand/>
                    </ask:type>
                  </ask:lineSketchStyleProps>
                </a:ext>
              </a:extLst>
            </a:ln>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AI</a:t>
              </a:r>
            </a:p>
          </p:txBody>
        </p:sp>
        <p:sp>
          <p:nvSpPr>
            <p:cNvPr id="21" name="Safety">
              <a:extLst>
                <a:ext uri="{FF2B5EF4-FFF2-40B4-BE49-F238E27FC236}">
                  <a16:creationId xmlns:a16="http://schemas.microsoft.com/office/drawing/2014/main" id="{B22B0BDF-7F29-D759-5586-C2938E576BD2}"/>
                </a:ext>
              </a:extLst>
            </p:cNvPr>
            <p:cNvSpPr txBox="1">
              <a:spLocks noChangeAspect="1"/>
            </p:cNvSpPr>
            <p:nvPr/>
          </p:nvSpPr>
          <p:spPr>
            <a:xfrm>
              <a:off x="5539824" y="2840534"/>
              <a:ext cx="1105419" cy="569988"/>
            </a:xfrm>
            <a:custGeom>
              <a:avLst/>
              <a:gdLst>
                <a:gd name="connsiteX0" fmla="*/ 0 w 1105419"/>
                <a:gd name="connsiteY0" fmla="*/ 284994 h 569988"/>
                <a:gd name="connsiteX1" fmla="*/ 284994 w 1105419"/>
                <a:gd name="connsiteY1" fmla="*/ 0 h 569988"/>
                <a:gd name="connsiteX2" fmla="*/ 820425 w 1105419"/>
                <a:gd name="connsiteY2" fmla="*/ 0 h 569988"/>
                <a:gd name="connsiteX3" fmla="*/ 1105419 w 1105419"/>
                <a:gd name="connsiteY3" fmla="*/ 284994 h 569988"/>
                <a:gd name="connsiteX4" fmla="*/ 1105419 w 1105419"/>
                <a:gd name="connsiteY4" fmla="*/ 284994 h 569988"/>
                <a:gd name="connsiteX5" fmla="*/ 820425 w 1105419"/>
                <a:gd name="connsiteY5" fmla="*/ 569988 h 569988"/>
                <a:gd name="connsiteX6" fmla="*/ 284994 w 1105419"/>
                <a:gd name="connsiteY6" fmla="*/ 569988 h 569988"/>
                <a:gd name="connsiteX7" fmla="*/ 0 w 1105419"/>
                <a:gd name="connsiteY7" fmla="*/ 284994 h 5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5419" h="569988" fill="none" extrusionOk="0">
                  <a:moveTo>
                    <a:pt x="0" y="284994"/>
                  </a:moveTo>
                  <a:cubicBezTo>
                    <a:pt x="-35806" y="131720"/>
                    <a:pt x="144864" y="-4021"/>
                    <a:pt x="284994" y="0"/>
                  </a:cubicBezTo>
                  <a:cubicBezTo>
                    <a:pt x="430798" y="23838"/>
                    <a:pt x="560336" y="17731"/>
                    <a:pt x="820425" y="0"/>
                  </a:cubicBezTo>
                  <a:cubicBezTo>
                    <a:pt x="958359" y="9737"/>
                    <a:pt x="1108039" y="131278"/>
                    <a:pt x="1105419" y="284994"/>
                  </a:cubicBezTo>
                  <a:lnTo>
                    <a:pt x="1105419" y="284994"/>
                  </a:lnTo>
                  <a:cubicBezTo>
                    <a:pt x="1107363" y="445838"/>
                    <a:pt x="975632" y="563928"/>
                    <a:pt x="820425" y="569988"/>
                  </a:cubicBezTo>
                  <a:cubicBezTo>
                    <a:pt x="677731" y="551898"/>
                    <a:pt x="436473" y="589950"/>
                    <a:pt x="284994" y="569988"/>
                  </a:cubicBezTo>
                  <a:cubicBezTo>
                    <a:pt x="120665" y="564872"/>
                    <a:pt x="-2103" y="413658"/>
                    <a:pt x="0" y="284994"/>
                  </a:cubicBezTo>
                  <a:close/>
                </a:path>
                <a:path w="1105419" h="569988" stroke="0" extrusionOk="0">
                  <a:moveTo>
                    <a:pt x="0" y="284994"/>
                  </a:moveTo>
                  <a:cubicBezTo>
                    <a:pt x="-18869" y="104050"/>
                    <a:pt x="134416" y="12663"/>
                    <a:pt x="284994" y="0"/>
                  </a:cubicBezTo>
                  <a:cubicBezTo>
                    <a:pt x="408050" y="-19445"/>
                    <a:pt x="629387" y="-12026"/>
                    <a:pt x="820425" y="0"/>
                  </a:cubicBezTo>
                  <a:cubicBezTo>
                    <a:pt x="959366" y="30626"/>
                    <a:pt x="1106378" y="137131"/>
                    <a:pt x="1105419" y="284994"/>
                  </a:cubicBezTo>
                  <a:lnTo>
                    <a:pt x="1105419" y="284994"/>
                  </a:lnTo>
                  <a:cubicBezTo>
                    <a:pt x="1097932" y="449977"/>
                    <a:pt x="982141" y="575273"/>
                    <a:pt x="820425" y="569988"/>
                  </a:cubicBezTo>
                  <a:cubicBezTo>
                    <a:pt x="638693" y="563578"/>
                    <a:pt x="520414" y="590114"/>
                    <a:pt x="284994" y="569988"/>
                  </a:cubicBezTo>
                  <a:cubicBezTo>
                    <a:pt x="120891" y="535721"/>
                    <a:pt x="-9010" y="452166"/>
                    <a:pt x="0" y="284994"/>
                  </a:cubicBezTo>
                  <a:close/>
                </a:path>
              </a:pathLst>
            </a:custGeom>
            <a:solidFill>
              <a:schemeClr val="bg1"/>
            </a:solidFill>
            <a:ln>
              <a:solidFill>
                <a:schemeClr val="accent1"/>
              </a:solidFill>
              <a:extLst>
                <a:ext uri="{C807C97D-BFC1-408E-A445-0C87EB9F89A2}">
                  <ask:lineSketchStyleProps xmlns:ask="http://schemas.microsoft.com/office/drawing/2018/sketchyshapes" sd="692385527">
                    <a:prstGeom prst="roundRect">
                      <a:avLst>
                        <a:gd name="adj" fmla="val 50000"/>
                      </a:avLst>
                    </a:prstGeom>
                    <ask:type>
                      <ask:lineSketchFreehand/>
                    </ask:type>
                  </ask:lineSketchStyleProps>
                </a:ext>
              </a:extLst>
            </a:ln>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DMS</a:t>
              </a:r>
            </a:p>
          </p:txBody>
        </p:sp>
        <p:sp>
          <p:nvSpPr>
            <p:cNvPr id="29" name="Safety">
              <a:extLst>
                <a:ext uri="{FF2B5EF4-FFF2-40B4-BE49-F238E27FC236}">
                  <a16:creationId xmlns:a16="http://schemas.microsoft.com/office/drawing/2014/main" id="{B9CC84D6-7620-774E-C30F-029EEDFFF532}"/>
                </a:ext>
              </a:extLst>
            </p:cNvPr>
            <p:cNvSpPr txBox="1">
              <a:spLocks noChangeAspect="1"/>
            </p:cNvSpPr>
            <p:nvPr/>
          </p:nvSpPr>
          <p:spPr>
            <a:xfrm>
              <a:off x="4170709" y="5090725"/>
              <a:ext cx="1153890" cy="569988"/>
            </a:xfrm>
            <a:custGeom>
              <a:avLst/>
              <a:gdLst>
                <a:gd name="connsiteX0" fmla="*/ 0 w 1153890"/>
                <a:gd name="connsiteY0" fmla="*/ 284994 h 569988"/>
                <a:gd name="connsiteX1" fmla="*/ 284994 w 1153890"/>
                <a:gd name="connsiteY1" fmla="*/ 0 h 569988"/>
                <a:gd name="connsiteX2" fmla="*/ 868896 w 1153890"/>
                <a:gd name="connsiteY2" fmla="*/ 0 h 569988"/>
                <a:gd name="connsiteX3" fmla="*/ 1153890 w 1153890"/>
                <a:gd name="connsiteY3" fmla="*/ 284994 h 569988"/>
                <a:gd name="connsiteX4" fmla="*/ 1153890 w 1153890"/>
                <a:gd name="connsiteY4" fmla="*/ 284994 h 569988"/>
                <a:gd name="connsiteX5" fmla="*/ 868896 w 1153890"/>
                <a:gd name="connsiteY5" fmla="*/ 569988 h 569988"/>
                <a:gd name="connsiteX6" fmla="*/ 284994 w 1153890"/>
                <a:gd name="connsiteY6" fmla="*/ 569988 h 569988"/>
                <a:gd name="connsiteX7" fmla="*/ 0 w 1153890"/>
                <a:gd name="connsiteY7" fmla="*/ 284994 h 5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3890" h="569988" fill="none" extrusionOk="0">
                  <a:moveTo>
                    <a:pt x="0" y="284994"/>
                  </a:moveTo>
                  <a:cubicBezTo>
                    <a:pt x="5803" y="124476"/>
                    <a:pt x="142392" y="-31090"/>
                    <a:pt x="284994" y="0"/>
                  </a:cubicBezTo>
                  <a:cubicBezTo>
                    <a:pt x="416630" y="8904"/>
                    <a:pt x="596016" y="-9554"/>
                    <a:pt x="868896" y="0"/>
                  </a:cubicBezTo>
                  <a:cubicBezTo>
                    <a:pt x="1014797" y="-16724"/>
                    <a:pt x="1164529" y="123407"/>
                    <a:pt x="1153890" y="284994"/>
                  </a:cubicBezTo>
                  <a:lnTo>
                    <a:pt x="1153890" y="284994"/>
                  </a:lnTo>
                  <a:cubicBezTo>
                    <a:pt x="1157581" y="429227"/>
                    <a:pt x="1039588" y="571003"/>
                    <a:pt x="868896" y="569988"/>
                  </a:cubicBezTo>
                  <a:cubicBezTo>
                    <a:pt x="711211" y="547147"/>
                    <a:pt x="561152" y="577351"/>
                    <a:pt x="284994" y="569988"/>
                  </a:cubicBezTo>
                  <a:cubicBezTo>
                    <a:pt x="125183" y="573855"/>
                    <a:pt x="2012" y="446696"/>
                    <a:pt x="0" y="284994"/>
                  </a:cubicBezTo>
                  <a:close/>
                </a:path>
                <a:path w="1153890" h="569988" stroke="0" extrusionOk="0">
                  <a:moveTo>
                    <a:pt x="0" y="284994"/>
                  </a:moveTo>
                  <a:cubicBezTo>
                    <a:pt x="-14300" y="134983"/>
                    <a:pt x="163113" y="-12163"/>
                    <a:pt x="284994" y="0"/>
                  </a:cubicBezTo>
                  <a:cubicBezTo>
                    <a:pt x="429139" y="4004"/>
                    <a:pt x="638686" y="-12023"/>
                    <a:pt x="868896" y="0"/>
                  </a:cubicBezTo>
                  <a:cubicBezTo>
                    <a:pt x="1006388" y="20546"/>
                    <a:pt x="1163252" y="135628"/>
                    <a:pt x="1153890" y="284994"/>
                  </a:cubicBezTo>
                  <a:lnTo>
                    <a:pt x="1153890" y="284994"/>
                  </a:lnTo>
                  <a:cubicBezTo>
                    <a:pt x="1153078" y="431031"/>
                    <a:pt x="1027497" y="594003"/>
                    <a:pt x="868896" y="569988"/>
                  </a:cubicBezTo>
                  <a:cubicBezTo>
                    <a:pt x="708631" y="559768"/>
                    <a:pt x="431510" y="540902"/>
                    <a:pt x="284994" y="569988"/>
                  </a:cubicBezTo>
                  <a:cubicBezTo>
                    <a:pt x="115533" y="569429"/>
                    <a:pt x="4620" y="474270"/>
                    <a:pt x="0" y="284994"/>
                  </a:cubicBezTo>
                  <a:close/>
                </a:path>
              </a:pathLst>
            </a:custGeom>
            <a:solidFill>
              <a:schemeClr val="bg1"/>
            </a:solidFill>
            <a:ln>
              <a:solidFill>
                <a:schemeClr val="accent1"/>
              </a:solidFill>
              <a:extLst>
                <a:ext uri="{C807C97D-BFC1-408E-A445-0C87EB9F89A2}">
                  <ask:lineSketchStyleProps xmlns:ask="http://schemas.microsoft.com/office/drawing/2018/sketchyshapes" sd="585649353">
                    <a:prstGeom prst="roundRect">
                      <a:avLst>
                        <a:gd name="adj" fmla="val 50000"/>
                      </a:avLst>
                    </a:prstGeom>
                    <ask:type>
                      <ask:lineSketchFreehand/>
                    </ask:type>
                  </ask:lineSketchStyleProps>
                </a:ext>
              </a:extLst>
            </a:ln>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Segoe UI" panose="020B0502040204020203" pitchFamily="34" charset="0"/>
                  <a:cs typeface="Segoe UI" panose="020B0502040204020203" pitchFamily="34" charset="0"/>
                </a:rPr>
                <a:t>IT</a:t>
              </a:r>
            </a:p>
          </p:txBody>
        </p:sp>
      </p:grpSp>
      <p:pic>
        <p:nvPicPr>
          <p:cNvPr id="3" name="Graphic 2" descr="Computer with solid fill">
            <a:extLst>
              <a:ext uri="{FF2B5EF4-FFF2-40B4-BE49-F238E27FC236}">
                <a16:creationId xmlns:a16="http://schemas.microsoft.com/office/drawing/2014/main" id="{B1CB944A-C073-2A2D-A61D-59D082EB90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67399" y="3101147"/>
            <a:ext cx="914400" cy="914400"/>
          </a:xfrm>
          <a:prstGeom prst="rect">
            <a:avLst/>
          </a:prstGeom>
        </p:spPr>
      </p:pic>
      <p:sp>
        <p:nvSpPr>
          <p:cNvPr id="4" name="TextBox 3">
            <a:extLst>
              <a:ext uri="{FF2B5EF4-FFF2-40B4-BE49-F238E27FC236}">
                <a16:creationId xmlns:a16="http://schemas.microsoft.com/office/drawing/2014/main" id="{F47860F3-49F4-F899-B779-A99908E27EA7}"/>
              </a:ext>
            </a:extLst>
          </p:cNvPr>
          <p:cNvSpPr txBox="1"/>
          <p:nvPr/>
        </p:nvSpPr>
        <p:spPr>
          <a:xfrm>
            <a:off x="4472267" y="3892111"/>
            <a:ext cx="1818735"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Your application</a:t>
            </a:r>
          </a:p>
        </p:txBody>
      </p:sp>
    </p:spTree>
    <p:extLst>
      <p:ext uri="{BB962C8B-B14F-4D97-AF65-F5344CB8AC3E}">
        <p14:creationId xmlns:p14="http://schemas.microsoft.com/office/powerpoint/2010/main" val="320461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26243-1FBB-D634-C4C0-CD11A282072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D7D1C4C-9DB0-E2E4-C30C-057C5A5FC43D}"/>
              </a:ext>
            </a:extLst>
          </p:cNvPr>
          <p:cNvGrpSpPr/>
          <p:nvPr/>
        </p:nvGrpSpPr>
        <p:grpSpPr>
          <a:xfrm>
            <a:off x="385830" y="1112339"/>
            <a:ext cx="9861924" cy="5503273"/>
            <a:chOff x="406219" y="233635"/>
            <a:chExt cx="11055905" cy="6336438"/>
          </a:xfrm>
        </p:grpSpPr>
        <p:sp>
          <p:nvSpPr>
            <p:cNvPr id="7" name="Circle: Hollow 6">
              <a:extLst>
                <a:ext uri="{FF2B5EF4-FFF2-40B4-BE49-F238E27FC236}">
                  <a16:creationId xmlns:a16="http://schemas.microsoft.com/office/drawing/2014/main" id="{EA726F9C-804A-1040-AA38-E01996A09A47}"/>
                </a:ext>
                <a:ext uri="{C183D7F6-B498-43B3-948B-1728B52AA6E4}">
                  <adec:decorative xmlns:adec="http://schemas.microsoft.com/office/drawing/2017/decorative" val="1"/>
                </a:ext>
              </a:extLst>
            </p:cNvPr>
            <p:cNvSpPr/>
            <p:nvPr/>
          </p:nvSpPr>
          <p:spPr>
            <a:xfrm>
              <a:off x="3488594" y="794449"/>
              <a:ext cx="5214813" cy="5214813"/>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2025"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sp>
          <p:nvSpPr>
            <p:cNvPr id="22" name="Safety">
              <a:extLst>
                <a:ext uri="{FF2B5EF4-FFF2-40B4-BE49-F238E27FC236}">
                  <a16:creationId xmlns:a16="http://schemas.microsoft.com/office/drawing/2014/main" id="{90F69928-B951-533C-6D23-49CCA179810A}"/>
                </a:ext>
              </a:extLst>
            </p:cNvPr>
            <p:cNvSpPr txBox="1"/>
            <p:nvPr/>
          </p:nvSpPr>
          <p:spPr>
            <a:xfrm>
              <a:off x="8974811" y="3082919"/>
              <a:ext cx="2487313" cy="637870"/>
            </a:xfrm>
            <a:prstGeom prst="rect">
              <a:avLst/>
            </a:prstGeom>
            <a:noFill/>
          </p:spPr>
          <p:txBody>
            <a:bodyPr spcFirstLastPara="1" wrap="square" lIns="731520" tIns="0" rIns="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l"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M365 capabilities</a:t>
              </a:r>
            </a:p>
          </p:txBody>
        </p:sp>
        <p:sp>
          <p:nvSpPr>
            <p:cNvPr id="3" name="Safety">
              <a:extLst>
                <a:ext uri="{FF2B5EF4-FFF2-40B4-BE49-F238E27FC236}">
                  <a16:creationId xmlns:a16="http://schemas.microsoft.com/office/drawing/2014/main" id="{CBA5F153-B28A-3D0A-DA0D-DBCF3975A6EF}"/>
                </a:ext>
              </a:extLst>
            </p:cNvPr>
            <p:cNvSpPr txBox="1"/>
            <p:nvPr/>
          </p:nvSpPr>
          <p:spPr>
            <a:xfrm>
              <a:off x="406219" y="3082919"/>
              <a:ext cx="2829068" cy="637870"/>
            </a:xfrm>
            <a:prstGeom prst="rect">
              <a:avLst/>
            </a:prstGeom>
            <a:noFill/>
          </p:spPr>
          <p:txBody>
            <a:bodyPr spcFirstLastPara="1" wrap="square" lIns="0" tIns="0" rIns="73152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r"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M365 commitments</a:t>
              </a:r>
            </a:p>
          </p:txBody>
        </p:sp>
        <p:sp>
          <p:nvSpPr>
            <p:cNvPr id="14" name="Safety">
              <a:extLst>
                <a:ext uri="{FF2B5EF4-FFF2-40B4-BE49-F238E27FC236}">
                  <a16:creationId xmlns:a16="http://schemas.microsoft.com/office/drawing/2014/main" id="{A4411927-26C8-402F-A4D8-06C91EDF994E}"/>
                </a:ext>
              </a:extLst>
            </p:cNvPr>
            <p:cNvSpPr txBox="1"/>
            <p:nvPr/>
          </p:nvSpPr>
          <p:spPr>
            <a:xfrm>
              <a:off x="4909605" y="5473422"/>
              <a:ext cx="2329729" cy="571193"/>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grpSp>
          <p:nvGrpSpPr>
            <p:cNvPr id="55" name="Group 54">
              <a:extLst>
                <a:ext uri="{FF2B5EF4-FFF2-40B4-BE49-F238E27FC236}">
                  <a16:creationId xmlns:a16="http://schemas.microsoft.com/office/drawing/2014/main" id="{C8B7D8E2-2083-69AA-1830-451A273DEACE}"/>
                </a:ext>
                <a:ext uri="{C183D7F6-B498-43B3-948B-1728B52AA6E4}">
                  <adec:decorative xmlns:adec="http://schemas.microsoft.com/office/drawing/2017/decorative" val="1"/>
                </a:ext>
              </a:extLst>
            </p:cNvPr>
            <p:cNvGrpSpPr/>
            <p:nvPr/>
          </p:nvGrpSpPr>
          <p:grpSpPr>
            <a:xfrm>
              <a:off x="2876857" y="233635"/>
              <a:ext cx="6438286" cy="6336438"/>
              <a:chOff x="8167533" y="-953178"/>
              <a:chExt cx="20247966" cy="19927657"/>
            </a:xfrm>
          </p:grpSpPr>
          <p:grpSp>
            <p:nvGrpSpPr>
              <p:cNvPr id="53" name="Group 52">
                <a:extLst>
                  <a:ext uri="{FF2B5EF4-FFF2-40B4-BE49-F238E27FC236}">
                    <a16:creationId xmlns:a16="http://schemas.microsoft.com/office/drawing/2014/main" id="{6D0D5215-552C-791E-8DEB-32ED727129B5}"/>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2E99B61C-4E23-A9F3-1BE4-1C34C3B0FD72}"/>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AB069E3A-150D-E3F1-868F-0C19280B6702}"/>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32EAEB0E-86C5-3A37-7BAC-99304976EE66}"/>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3BBECD-AE27-E81D-9A1A-C1A8092A8B9F}"/>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83E23B96-5D12-517A-8CED-191A7D88ABBD}"/>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DE2A51AD-FB3D-F337-72EB-302920A6670B}"/>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22582A9B-31E1-D1EA-5593-BE75C758F4D2}"/>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9255CBFD-C801-76FF-B750-12DCD56DD5A1}"/>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640338F-F776-CF7A-F918-C906862A83FF}"/>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A00AE9FF-4B2B-D3C6-68FC-256BFF491235}"/>
                </a:ext>
                <a:ext uri="{C183D7F6-B498-43B3-948B-1728B52AA6E4}">
                  <adec:decorative xmlns:adec="http://schemas.microsoft.com/office/drawing/2017/decorative" val="1"/>
                </a:ext>
              </a:extLst>
            </p:cNvPr>
            <p:cNvGrpSpPr/>
            <p:nvPr/>
          </p:nvGrpSpPr>
          <p:grpSpPr>
            <a:xfrm>
              <a:off x="2685812" y="3127116"/>
              <a:ext cx="549475" cy="549475"/>
              <a:chOff x="7556261" y="8204753"/>
              <a:chExt cx="1611792" cy="1611792"/>
            </a:xfrm>
          </p:grpSpPr>
          <p:sp>
            <p:nvSpPr>
              <p:cNvPr id="4" name="Oval 3">
                <a:extLst>
                  <a:ext uri="{FF2B5EF4-FFF2-40B4-BE49-F238E27FC236}">
                    <a16:creationId xmlns:a16="http://schemas.microsoft.com/office/drawing/2014/main" id="{4E1A17D9-0CD9-B22C-A732-5E067B0EDDED}"/>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46B145F0-2AF2-9581-ABA3-1B6248B8C8FD}"/>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59D319F6-1F68-1800-86A0-DA6183B49BDB}"/>
                </a:ext>
                <a:ext uri="{C183D7F6-B498-43B3-948B-1728B52AA6E4}">
                  <adec:decorative xmlns:adec="http://schemas.microsoft.com/office/drawing/2017/decorative" val="1"/>
                </a:ext>
              </a:extLst>
            </p:cNvPr>
            <p:cNvGrpSpPr/>
            <p:nvPr/>
          </p:nvGrpSpPr>
          <p:grpSpPr>
            <a:xfrm>
              <a:off x="8974811" y="3127116"/>
              <a:ext cx="549475" cy="549475"/>
              <a:chOff x="27415566" y="8204753"/>
              <a:chExt cx="1611792" cy="1611792"/>
            </a:xfrm>
          </p:grpSpPr>
          <p:sp>
            <p:nvSpPr>
              <p:cNvPr id="32" name="Oval 31">
                <a:extLst>
                  <a:ext uri="{FF2B5EF4-FFF2-40B4-BE49-F238E27FC236}">
                    <a16:creationId xmlns:a16="http://schemas.microsoft.com/office/drawing/2014/main" id="{004EB9C3-B686-74B6-1C6F-C4C6B75AE451}"/>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AFCCD83F-3340-3501-3868-895031040F80}"/>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C8D377F6-66BA-97D8-11E4-FC1BDCAAFAAE}"/>
                </a:ext>
                <a:ext uri="{C183D7F6-B498-43B3-948B-1728B52AA6E4}">
                  <adec:decorative xmlns:adec="http://schemas.microsoft.com/office/drawing/2017/decorative" val="1"/>
                </a:ext>
              </a:extLst>
            </p:cNvPr>
            <p:cNvSpPr/>
            <p:nvPr/>
          </p:nvSpPr>
          <p:spPr bwMode="auto">
            <a:xfrm>
              <a:off x="2584705" y="2040375"/>
              <a:ext cx="7022591" cy="3433167"/>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758FA775-66DD-3648-3A3D-245E551CC7C2}"/>
                </a:ext>
                <a:ext uri="{C183D7F6-B498-43B3-948B-1728B52AA6E4}">
                  <adec:decorative xmlns:adec="http://schemas.microsoft.com/office/drawing/2017/decorative" val="1"/>
                </a:ext>
              </a:extLst>
            </p:cNvPr>
            <p:cNvSpPr/>
            <p:nvPr/>
          </p:nvSpPr>
          <p:spPr>
            <a:xfrm>
              <a:off x="4239579" y="2704184"/>
              <a:ext cx="3712842" cy="1395340"/>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36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90FEF593-A2C8-5A39-C688-89A1CA02E24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4513" y="2989660"/>
              <a:ext cx="725091" cy="723299"/>
            </a:xfrm>
            <a:prstGeom prst="rect">
              <a:avLst/>
            </a:prstGeom>
          </p:spPr>
        </p:pic>
        <p:sp>
          <p:nvSpPr>
            <p:cNvPr id="15" name="Safety">
              <a:extLst>
                <a:ext uri="{FF2B5EF4-FFF2-40B4-BE49-F238E27FC236}">
                  <a16:creationId xmlns:a16="http://schemas.microsoft.com/office/drawing/2014/main" id="{E91305D7-6D11-C4F3-77F0-71A8F6219B2F}"/>
                </a:ext>
              </a:extLst>
            </p:cNvPr>
            <p:cNvSpPr txBox="1"/>
            <p:nvPr/>
          </p:nvSpPr>
          <p:spPr>
            <a:xfrm>
              <a:off x="3217189" y="1704658"/>
              <a:ext cx="1542835" cy="571193"/>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Copilot</a:t>
              </a:r>
            </a:p>
          </p:txBody>
        </p:sp>
        <p:sp>
          <p:nvSpPr>
            <p:cNvPr id="13" name="Safety">
              <a:extLst>
                <a:ext uri="{FF2B5EF4-FFF2-40B4-BE49-F238E27FC236}">
                  <a16:creationId xmlns:a16="http://schemas.microsoft.com/office/drawing/2014/main" id="{C7057911-F8E9-65AC-38B4-615F74277D07}"/>
                </a:ext>
              </a:extLst>
            </p:cNvPr>
            <p:cNvSpPr txBox="1"/>
            <p:nvPr/>
          </p:nvSpPr>
          <p:spPr>
            <a:xfrm>
              <a:off x="7250435" y="1679008"/>
              <a:ext cx="1988454" cy="571193"/>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20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grpSp>
      <p:sp>
        <p:nvSpPr>
          <p:cNvPr id="6" name="Title 43">
            <a:extLst>
              <a:ext uri="{FF2B5EF4-FFF2-40B4-BE49-F238E27FC236}">
                <a16:creationId xmlns:a16="http://schemas.microsoft.com/office/drawing/2014/main" id="{CFAE8C31-596B-673B-EBEF-3C698329C948}"/>
              </a:ext>
            </a:extLst>
          </p:cNvPr>
          <p:cNvSpPr txBox="1">
            <a:spLocks/>
          </p:cNvSpPr>
          <p:nvPr/>
        </p:nvSpPr>
        <p:spPr>
          <a:xfrm>
            <a:off x="385830" y="238717"/>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gradFill flip="none" rotWithShape="1">
                  <a:gsLst>
                    <a:gs pos="0">
                      <a:schemeClr val="accent6"/>
                    </a:gs>
                    <a:gs pos="100000">
                      <a:schemeClr val="accent5"/>
                    </a:gs>
                  </a:gsLst>
                  <a:path path="circle">
                    <a:fillToRect l="100000" t="100000"/>
                  </a:path>
                  <a:tileRect r="-100000" b="-100000"/>
                </a:gradFill>
                <a:latin typeface="Segoe UI" panose="020B0502040204020203" pitchFamily="34" charset="0"/>
                <a:cs typeface="Segoe UI" panose="020B0502040204020203" pitchFamily="34" charset="0"/>
              </a:rPr>
              <a:t>Full AI stack for enterprise apps and agents</a:t>
            </a:r>
            <a:endParaRPr lang="en-US" sz="4000" b="0" spc="-19">
              <a:gradFill flip="none" rotWithShape="1">
                <a:gsLst>
                  <a:gs pos="0">
                    <a:schemeClr val="accent6"/>
                  </a:gs>
                  <a:gs pos="100000">
                    <a:schemeClr val="accent5"/>
                  </a:gs>
                </a:gsLst>
                <a:path path="circle">
                  <a:fillToRect l="100000" t="100000"/>
                </a:path>
                <a:tileRect r="-100000" b="-100000"/>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175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062FC-25CD-10F5-0D55-625FCFE4728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993B5C4-26C2-E69F-5699-DD58D07EC025}"/>
              </a:ext>
            </a:extLst>
          </p:cNvPr>
          <p:cNvGrpSpPr/>
          <p:nvPr/>
        </p:nvGrpSpPr>
        <p:grpSpPr>
          <a:xfrm>
            <a:off x="385830" y="1112339"/>
            <a:ext cx="9861924" cy="5503273"/>
            <a:chOff x="406219" y="233635"/>
            <a:chExt cx="11055905" cy="6336438"/>
          </a:xfrm>
        </p:grpSpPr>
        <p:sp>
          <p:nvSpPr>
            <p:cNvPr id="7" name="Circle: Hollow 6">
              <a:extLst>
                <a:ext uri="{FF2B5EF4-FFF2-40B4-BE49-F238E27FC236}">
                  <a16:creationId xmlns:a16="http://schemas.microsoft.com/office/drawing/2014/main" id="{3243002E-4D13-4319-7DED-F0FFF16712D7}"/>
                </a:ext>
                <a:ext uri="{C183D7F6-B498-43B3-948B-1728B52AA6E4}">
                  <adec:decorative xmlns:adec="http://schemas.microsoft.com/office/drawing/2017/decorative" val="1"/>
                </a:ext>
              </a:extLst>
            </p:cNvPr>
            <p:cNvSpPr/>
            <p:nvPr/>
          </p:nvSpPr>
          <p:spPr>
            <a:xfrm>
              <a:off x="3488594" y="794449"/>
              <a:ext cx="5214813" cy="5214813"/>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2025"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sp>
          <p:nvSpPr>
            <p:cNvPr id="22" name="Safety">
              <a:extLst>
                <a:ext uri="{FF2B5EF4-FFF2-40B4-BE49-F238E27FC236}">
                  <a16:creationId xmlns:a16="http://schemas.microsoft.com/office/drawing/2014/main" id="{B7F92EC1-5F21-B6D7-C1DE-7EDA65AB4EB4}"/>
                </a:ext>
              </a:extLst>
            </p:cNvPr>
            <p:cNvSpPr txBox="1"/>
            <p:nvPr/>
          </p:nvSpPr>
          <p:spPr>
            <a:xfrm>
              <a:off x="8974811" y="3242386"/>
              <a:ext cx="2487313" cy="318935"/>
            </a:xfrm>
            <a:prstGeom prst="rect">
              <a:avLst/>
            </a:prstGeom>
            <a:noFill/>
          </p:spPr>
          <p:txBody>
            <a:bodyPr spcFirstLastPara="1" wrap="square" lIns="731520" tIns="0" rIns="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l"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Capabilities</a:t>
              </a:r>
            </a:p>
          </p:txBody>
        </p:sp>
        <p:sp>
          <p:nvSpPr>
            <p:cNvPr id="3" name="Safety">
              <a:extLst>
                <a:ext uri="{FF2B5EF4-FFF2-40B4-BE49-F238E27FC236}">
                  <a16:creationId xmlns:a16="http://schemas.microsoft.com/office/drawing/2014/main" id="{1215E4EA-59A4-CB43-6D60-175228A91025}"/>
                </a:ext>
              </a:extLst>
            </p:cNvPr>
            <p:cNvSpPr txBox="1"/>
            <p:nvPr/>
          </p:nvSpPr>
          <p:spPr>
            <a:xfrm>
              <a:off x="406219" y="3242386"/>
              <a:ext cx="2829068" cy="318935"/>
            </a:xfrm>
            <a:prstGeom prst="rect">
              <a:avLst/>
            </a:prstGeom>
            <a:noFill/>
          </p:spPr>
          <p:txBody>
            <a:bodyPr spcFirstLastPara="1" wrap="square" lIns="0" tIns="0" rIns="73152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r"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Commitments</a:t>
              </a:r>
            </a:p>
          </p:txBody>
        </p:sp>
        <p:sp>
          <p:nvSpPr>
            <p:cNvPr id="14" name="Safety">
              <a:extLst>
                <a:ext uri="{FF2B5EF4-FFF2-40B4-BE49-F238E27FC236}">
                  <a16:creationId xmlns:a16="http://schemas.microsoft.com/office/drawing/2014/main" id="{55793085-1579-A808-B7CC-EAFD3ABBE8CA}"/>
                </a:ext>
              </a:extLst>
            </p:cNvPr>
            <p:cNvSpPr txBox="1"/>
            <p:nvPr/>
          </p:nvSpPr>
          <p:spPr>
            <a:xfrm>
              <a:off x="4909605" y="5473422"/>
              <a:ext cx="2329729" cy="571193"/>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grpSp>
          <p:nvGrpSpPr>
            <p:cNvPr id="55" name="Group 54">
              <a:extLst>
                <a:ext uri="{FF2B5EF4-FFF2-40B4-BE49-F238E27FC236}">
                  <a16:creationId xmlns:a16="http://schemas.microsoft.com/office/drawing/2014/main" id="{5C006C22-4086-CAE6-8953-639D3A26AF7F}"/>
                </a:ext>
                <a:ext uri="{C183D7F6-B498-43B3-948B-1728B52AA6E4}">
                  <adec:decorative xmlns:adec="http://schemas.microsoft.com/office/drawing/2017/decorative" val="1"/>
                </a:ext>
              </a:extLst>
            </p:cNvPr>
            <p:cNvGrpSpPr/>
            <p:nvPr/>
          </p:nvGrpSpPr>
          <p:grpSpPr>
            <a:xfrm>
              <a:off x="2876857" y="233635"/>
              <a:ext cx="6438286" cy="6336438"/>
              <a:chOff x="8167533" y="-953178"/>
              <a:chExt cx="20247966" cy="19927657"/>
            </a:xfrm>
          </p:grpSpPr>
          <p:grpSp>
            <p:nvGrpSpPr>
              <p:cNvPr id="53" name="Group 52">
                <a:extLst>
                  <a:ext uri="{FF2B5EF4-FFF2-40B4-BE49-F238E27FC236}">
                    <a16:creationId xmlns:a16="http://schemas.microsoft.com/office/drawing/2014/main" id="{62F54F87-7E6F-E6F6-56E0-DBEE15C9B9C2}"/>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C732C575-1870-1931-58BD-CDC3889FA978}"/>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1403A2E7-8B0A-EB1D-2FEA-A7F114BFC50C}"/>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935F2E60-BEAE-8065-8327-D9DC83B10063}"/>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7AEFB2-ED0C-294D-A4FC-EFB98BFE2980}"/>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64CB13F5-793F-8677-C6B0-3990885F8EDF}"/>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C3037D66-92B3-3C53-7FAD-1B51A26AFB62}"/>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11E5A6F8-07C4-39D2-FBDF-EC5D1D363C5E}"/>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EF4A6431-86A7-69D2-9DCC-8F6694099D25}"/>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C3BD59-7E18-FCD5-D97B-1B53BD022C8A}"/>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999AF946-5F7B-3C8F-5379-9E7FE83A3735}"/>
                </a:ext>
                <a:ext uri="{C183D7F6-B498-43B3-948B-1728B52AA6E4}">
                  <adec:decorative xmlns:adec="http://schemas.microsoft.com/office/drawing/2017/decorative" val="1"/>
                </a:ext>
              </a:extLst>
            </p:cNvPr>
            <p:cNvGrpSpPr/>
            <p:nvPr/>
          </p:nvGrpSpPr>
          <p:grpSpPr>
            <a:xfrm>
              <a:off x="2685812" y="3127116"/>
              <a:ext cx="549475" cy="549475"/>
              <a:chOff x="7556261" y="8204753"/>
              <a:chExt cx="1611792" cy="1611792"/>
            </a:xfrm>
          </p:grpSpPr>
          <p:sp>
            <p:nvSpPr>
              <p:cNvPr id="4" name="Oval 3">
                <a:extLst>
                  <a:ext uri="{FF2B5EF4-FFF2-40B4-BE49-F238E27FC236}">
                    <a16:creationId xmlns:a16="http://schemas.microsoft.com/office/drawing/2014/main" id="{E824E2EE-9C18-8407-1B2F-E18B27125F60}"/>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D4474D88-5052-78C5-F151-F518E2D33E3F}"/>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6A0A7800-24A5-FDAF-97A8-1FE1890443E0}"/>
                </a:ext>
                <a:ext uri="{C183D7F6-B498-43B3-948B-1728B52AA6E4}">
                  <adec:decorative xmlns:adec="http://schemas.microsoft.com/office/drawing/2017/decorative" val="1"/>
                </a:ext>
              </a:extLst>
            </p:cNvPr>
            <p:cNvGrpSpPr/>
            <p:nvPr/>
          </p:nvGrpSpPr>
          <p:grpSpPr>
            <a:xfrm>
              <a:off x="8974811" y="3127116"/>
              <a:ext cx="549475" cy="549475"/>
              <a:chOff x="27415566" y="8204753"/>
              <a:chExt cx="1611792" cy="1611792"/>
            </a:xfrm>
          </p:grpSpPr>
          <p:sp>
            <p:nvSpPr>
              <p:cNvPr id="32" name="Oval 31">
                <a:extLst>
                  <a:ext uri="{FF2B5EF4-FFF2-40B4-BE49-F238E27FC236}">
                    <a16:creationId xmlns:a16="http://schemas.microsoft.com/office/drawing/2014/main" id="{CE97BBC2-7429-6F50-1281-978DB746E52C}"/>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EA855F2C-68E9-A919-5A04-FC146FB5983B}"/>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02EFBA72-6928-8A23-E835-876CC15FBD67}"/>
                </a:ext>
                <a:ext uri="{C183D7F6-B498-43B3-948B-1728B52AA6E4}">
                  <adec:decorative xmlns:adec="http://schemas.microsoft.com/office/drawing/2017/decorative" val="1"/>
                </a:ext>
              </a:extLst>
            </p:cNvPr>
            <p:cNvSpPr/>
            <p:nvPr/>
          </p:nvSpPr>
          <p:spPr bwMode="auto">
            <a:xfrm>
              <a:off x="2584705" y="2040375"/>
              <a:ext cx="7022591" cy="3433167"/>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5B84E4B0-007C-50B8-C22A-3CD9C20B29AC}"/>
                </a:ext>
                <a:ext uri="{C183D7F6-B498-43B3-948B-1728B52AA6E4}">
                  <adec:decorative xmlns:adec="http://schemas.microsoft.com/office/drawing/2017/decorative" val="1"/>
                </a:ext>
              </a:extLst>
            </p:cNvPr>
            <p:cNvSpPr/>
            <p:nvPr/>
          </p:nvSpPr>
          <p:spPr>
            <a:xfrm>
              <a:off x="4239579" y="2704184"/>
              <a:ext cx="3712842" cy="1395340"/>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36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24DD2130-62A2-36C7-5B8F-67A3B56BDA9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4513" y="2989660"/>
              <a:ext cx="725091" cy="723299"/>
            </a:xfrm>
            <a:prstGeom prst="rect">
              <a:avLst/>
            </a:prstGeom>
          </p:spPr>
        </p:pic>
        <p:sp>
          <p:nvSpPr>
            <p:cNvPr id="15" name="Safety">
              <a:extLst>
                <a:ext uri="{FF2B5EF4-FFF2-40B4-BE49-F238E27FC236}">
                  <a16:creationId xmlns:a16="http://schemas.microsoft.com/office/drawing/2014/main" id="{4F52584E-14F4-62A2-F4CA-C4E1AD82770D}"/>
                </a:ext>
              </a:extLst>
            </p:cNvPr>
            <p:cNvSpPr txBox="1"/>
            <p:nvPr/>
          </p:nvSpPr>
          <p:spPr>
            <a:xfrm>
              <a:off x="3217189" y="1704658"/>
              <a:ext cx="1542835" cy="571193"/>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AI</a:t>
              </a:r>
            </a:p>
          </p:txBody>
        </p:sp>
        <p:sp>
          <p:nvSpPr>
            <p:cNvPr id="13" name="Safety">
              <a:extLst>
                <a:ext uri="{FF2B5EF4-FFF2-40B4-BE49-F238E27FC236}">
                  <a16:creationId xmlns:a16="http://schemas.microsoft.com/office/drawing/2014/main" id="{F202DAED-E325-A5F8-80D6-018C4494E963}"/>
                </a:ext>
              </a:extLst>
            </p:cNvPr>
            <p:cNvSpPr txBox="1"/>
            <p:nvPr/>
          </p:nvSpPr>
          <p:spPr>
            <a:xfrm>
              <a:off x="7250435" y="1679008"/>
              <a:ext cx="1988454" cy="571193"/>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20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grpSp>
      <p:sp>
        <p:nvSpPr>
          <p:cNvPr id="6" name="Title 43">
            <a:extLst>
              <a:ext uri="{FF2B5EF4-FFF2-40B4-BE49-F238E27FC236}">
                <a16:creationId xmlns:a16="http://schemas.microsoft.com/office/drawing/2014/main" id="{C1F4DB35-A4E2-D54A-B607-274F379F5943}"/>
              </a:ext>
            </a:extLst>
          </p:cNvPr>
          <p:cNvSpPr txBox="1">
            <a:spLocks/>
          </p:cNvSpPr>
          <p:nvPr/>
        </p:nvSpPr>
        <p:spPr>
          <a:xfrm>
            <a:off x="385830" y="238717"/>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gradFill flip="none" rotWithShape="1">
                  <a:gsLst>
                    <a:gs pos="0">
                      <a:schemeClr val="accent6"/>
                    </a:gs>
                    <a:gs pos="100000">
                      <a:schemeClr val="accent5"/>
                    </a:gs>
                  </a:gsLst>
                  <a:path path="circle">
                    <a:fillToRect l="100000" t="100000"/>
                  </a:path>
                  <a:tileRect r="-100000" b="-100000"/>
                </a:gradFill>
                <a:latin typeface="Segoe UI" panose="020B0502040204020203" pitchFamily="34" charset="0"/>
                <a:cs typeface="Segoe UI" panose="020B0502040204020203" pitchFamily="34" charset="0"/>
              </a:rPr>
              <a:t>Full AI stack for enterprise apps and agents</a:t>
            </a:r>
            <a:endParaRPr lang="en-US" sz="4000" b="0" spc="-19">
              <a:gradFill flip="none" rotWithShape="1">
                <a:gsLst>
                  <a:gs pos="0">
                    <a:schemeClr val="accent6"/>
                  </a:gs>
                  <a:gs pos="100000">
                    <a:schemeClr val="accent5"/>
                  </a:gs>
                </a:gsLst>
                <a:path path="circle">
                  <a:fillToRect l="100000" t="100000"/>
                </a:path>
                <a:tileRect r="-100000" b="-100000"/>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6242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4F371-9D65-0A1C-D4FD-BA6FD46027C6}"/>
              </a:ext>
            </a:extLst>
          </p:cNvPr>
          <p:cNvSpPr>
            <a:spLocks noGrp="1"/>
          </p:cNvSpPr>
          <p:nvPr>
            <p:ph type="title"/>
          </p:nvPr>
        </p:nvSpPr>
        <p:spPr>
          <a:xfrm>
            <a:off x="758597" y="2922191"/>
            <a:ext cx="8193024" cy="1495794"/>
          </a:xfrm>
        </p:spPr>
        <p:txBody>
          <a:bodyPr/>
          <a:lstStyle/>
          <a:p>
            <a:r>
              <a:rPr lang="en-US"/>
              <a:t>What </a:t>
            </a:r>
            <a:r>
              <a:rPr lang="en-US" i="1"/>
              <a:t>is</a:t>
            </a:r>
            <a:r>
              <a:rPr lang="en-US"/>
              <a:t> SharePoint Embedded</a:t>
            </a:r>
          </a:p>
        </p:txBody>
      </p:sp>
    </p:spTree>
    <p:extLst>
      <p:ext uri="{BB962C8B-B14F-4D97-AF65-F5344CB8AC3E}">
        <p14:creationId xmlns:p14="http://schemas.microsoft.com/office/powerpoint/2010/main" val="263035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38C6DC-C76F-CE08-DA83-76D95E0B61F3}"/>
              </a:ext>
            </a:extLst>
          </p:cNvPr>
          <p:cNvGrpSpPr/>
          <p:nvPr/>
        </p:nvGrpSpPr>
        <p:grpSpPr>
          <a:xfrm>
            <a:off x="2111696" y="4162100"/>
            <a:ext cx="8229600" cy="1828800"/>
            <a:chOff x="2111696" y="4162100"/>
            <a:chExt cx="8229600" cy="1828800"/>
          </a:xfrm>
        </p:grpSpPr>
        <p:sp>
          <p:nvSpPr>
            <p:cNvPr id="2" name="Rectangle 1"/>
            <p:cNvSpPr/>
            <p:nvPr/>
          </p:nvSpPr>
          <p:spPr>
            <a:xfrm>
              <a:off x="2111696" y="4162100"/>
              <a:ext cx="8229600" cy="1828800"/>
            </a:xfrm>
            <a:prstGeom prst="rect">
              <a:avLst/>
            </a:prstGeom>
            <a:solidFill>
              <a:srgbClr val="C8F0FA"/>
            </a:solidFill>
            <a:ln>
              <a:solidFill>
                <a:srgbClr val="B4B4B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prstClr val="white"/>
                </a:solidFill>
                <a:latin typeface="Calibri"/>
              </a:endParaRPr>
            </a:p>
          </p:txBody>
        </p:sp>
        <p:sp>
          <p:nvSpPr>
            <p:cNvPr id="30" name="TextBox 29">
              <a:extLst>
                <a:ext uri="{FF2B5EF4-FFF2-40B4-BE49-F238E27FC236}">
                  <a16:creationId xmlns:a16="http://schemas.microsoft.com/office/drawing/2014/main" id="{F92678A8-B2A9-8203-AA9E-B7C875A5A886}"/>
                </a:ext>
              </a:extLst>
            </p:cNvPr>
            <p:cNvSpPr txBox="1"/>
            <p:nvPr/>
          </p:nvSpPr>
          <p:spPr>
            <a:xfrm>
              <a:off x="4820854" y="4262603"/>
              <a:ext cx="2897127"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SharePoint Embedded</a:t>
              </a:r>
            </a:p>
          </p:txBody>
        </p:sp>
        <p:pic>
          <p:nvPicPr>
            <p:cNvPr id="31" name="Graphic 30">
              <a:extLst>
                <a:ext uri="{FF2B5EF4-FFF2-40B4-BE49-F238E27FC236}">
                  <a16:creationId xmlns:a16="http://schemas.microsoft.com/office/drawing/2014/main" id="{311AA8D7-B9E7-C06C-76D9-0BC405ADFE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0940" y="4177865"/>
              <a:ext cx="569914" cy="569914"/>
            </a:xfrm>
            <a:prstGeom prst="rect">
              <a:avLst/>
            </a:prstGeom>
          </p:spPr>
        </p:pic>
        <p:grpSp>
          <p:nvGrpSpPr>
            <p:cNvPr id="42" name="Group 41">
              <a:extLst>
                <a:ext uri="{FF2B5EF4-FFF2-40B4-BE49-F238E27FC236}">
                  <a16:creationId xmlns:a16="http://schemas.microsoft.com/office/drawing/2014/main" id="{E0800F5B-AE88-8B2E-4D57-9179BE8DCA88}"/>
                </a:ext>
              </a:extLst>
            </p:cNvPr>
            <p:cNvGrpSpPr/>
            <p:nvPr/>
          </p:nvGrpSpPr>
          <p:grpSpPr>
            <a:xfrm>
              <a:off x="2602746" y="4925012"/>
              <a:ext cx="1493490" cy="782226"/>
              <a:chOff x="2460203" y="4797614"/>
              <a:chExt cx="1493490" cy="782226"/>
            </a:xfrm>
          </p:grpSpPr>
          <p:pic>
            <p:nvPicPr>
              <p:cNvPr id="40" name="Graphic 39" descr="Document with solid fill">
                <a:extLst>
                  <a:ext uri="{FF2B5EF4-FFF2-40B4-BE49-F238E27FC236}">
                    <a16:creationId xmlns:a16="http://schemas.microsoft.com/office/drawing/2014/main" id="{A1405EC1-018D-3ECF-8664-57303EC7E8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0203" y="4797614"/>
                <a:ext cx="731520" cy="731520"/>
              </a:xfrm>
              <a:prstGeom prst="rect">
                <a:avLst/>
              </a:prstGeom>
            </p:spPr>
          </p:pic>
          <p:pic>
            <p:nvPicPr>
              <p:cNvPr id="41" name="Graphic 40" descr="Open folder outline">
                <a:extLst>
                  <a:ext uri="{FF2B5EF4-FFF2-40B4-BE49-F238E27FC236}">
                    <a16:creationId xmlns:a16="http://schemas.microsoft.com/office/drawing/2014/main" id="{1DB19AAC-D654-3265-A406-1AD8C780EE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2173" y="4848320"/>
                <a:ext cx="731520" cy="731520"/>
              </a:xfrm>
              <a:prstGeom prst="rect">
                <a:avLst/>
              </a:prstGeom>
            </p:spPr>
          </p:pic>
        </p:grpSp>
        <p:grpSp>
          <p:nvGrpSpPr>
            <p:cNvPr id="43" name="Group 42">
              <a:extLst>
                <a:ext uri="{FF2B5EF4-FFF2-40B4-BE49-F238E27FC236}">
                  <a16:creationId xmlns:a16="http://schemas.microsoft.com/office/drawing/2014/main" id="{DB2F1EFB-A4DA-3C53-2315-700989ECAE07}"/>
                </a:ext>
              </a:extLst>
            </p:cNvPr>
            <p:cNvGrpSpPr/>
            <p:nvPr/>
          </p:nvGrpSpPr>
          <p:grpSpPr>
            <a:xfrm>
              <a:off x="8586814" y="5016068"/>
              <a:ext cx="1493490" cy="782226"/>
              <a:chOff x="2460203" y="4797614"/>
              <a:chExt cx="1493490" cy="782226"/>
            </a:xfrm>
          </p:grpSpPr>
          <p:pic>
            <p:nvPicPr>
              <p:cNvPr id="44" name="Graphic 43" descr="Document with solid fill">
                <a:extLst>
                  <a:ext uri="{FF2B5EF4-FFF2-40B4-BE49-F238E27FC236}">
                    <a16:creationId xmlns:a16="http://schemas.microsoft.com/office/drawing/2014/main" id="{CBE72803-2D70-27F2-E14D-D551FF6C33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0203" y="4797614"/>
                <a:ext cx="731520" cy="731520"/>
              </a:xfrm>
              <a:prstGeom prst="rect">
                <a:avLst/>
              </a:prstGeom>
            </p:spPr>
          </p:pic>
          <p:pic>
            <p:nvPicPr>
              <p:cNvPr id="45" name="Graphic 44" descr="Open folder outline">
                <a:extLst>
                  <a:ext uri="{FF2B5EF4-FFF2-40B4-BE49-F238E27FC236}">
                    <a16:creationId xmlns:a16="http://schemas.microsoft.com/office/drawing/2014/main" id="{751F5570-F3E7-494A-C610-974686E9E9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2173" y="4848320"/>
                <a:ext cx="731520" cy="731520"/>
              </a:xfrm>
              <a:prstGeom prst="rect">
                <a:avLst/>
              </a:prstGeom>
            </p:spPr>
          </p:pic>
        </p:grpSp>
        <p:grpSp>
          <p:nvGrpSpPr>
            <p:cNvPr id="46" name="Group 45">
              <a:extLst>
                <a:ext uri="{FF2B5EF4-FFF2-40B4-BE49-F238E27FC236}">
                  <a16:creationId xmlns:a16="http://schemas.microsoft.com/office/drawing/2014/main" id="{9030D777-0FAF-F934-C951-47D07D8C493A}"/>
                </a:ext>
              </a:extLst>
            </p:cNvPr>
            <p:cNvGrpSpPr/>
            <p:nvPr/>
          </p:nvGrpSpPr>
          <p:grpSpPr>
            <a:xfrm>
              <a:off x="5349255" y="4975718"/>
              <a:ext cx="1493490" cy="782226"/>
              <a:chOff x="2460203" y="4797614"/>
              <a:chExt cx="1493490" cy="782226"/>
            </a:xfrm>
          </p:grpSpPr>
          <p:pic>
            <p:nvPicPr>
              <p:cNvPr id="47" name="Graphic 46" descr="Document with solid fill">
                <a:extLst>
                  <a:ext uri="{FF2B5EF4-FFF2-40B4-BE49-F238E27FC236}">
                    <a16:creationId xmlns:a16="http://schemas.microsoft.com/office/drawing/2014/main" id="{2B5A71F5-0C9C-4841-2DCE-CA3E832CF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60203" y="4797614"/>
                <a:ext cx="731520" cy="731520"/>
              </a:xfrm>
              <a:prstGeom prst="rect">
                <a:avLst/>
              </a:prstGeom>
            </p:spPr>
          </p:pic>
          <p:pic>
            <p:nvPicPr>
              <p:cNvPr id="48" name="Graphic 47" descr="Open folder outline">
                <a:extLst>
                  <a:ext uri="{FF2B5EF4-FFF2-40B4-BE49-F238E27FC236}">
                    <a16:creationId xmlns:a16="http://schemas.microsoft.com/office/drawing/2014/main" id="{A303A9D5-50BB-1B97-9177-65CC8597A2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22173" y="4848320"/>
                <a:ext cx="731520" cy="731520"/>
              </a:xfrm>
              <a:prstGeom prst="rect">
                <a:avLst/>
              </a:prstGeom>
            </p:spPr>
          </p:pic>
        </p:grpSp>
      </p:grpSp>
      <p:sp>
        <p:nvSpPr>
          <p:cNvPr id="61" name="Title 8">
            <a:extLst>
              <a:ext uri="{FF2B5EF4-FFF2-40B4-BE49-F238E27FC236}">
                <a16:creationId xmlns:a16="http://schemas.microsoft.com/office/drawing/2014/main" id="{B370F959-FADA-CB52-2D29-FB5C86CC010B}"/>
              </a:ext>
            </a:extLst>
          </p:cNvPr>
          <p:cNvSpPr txBox="1">
            <a:spLocks/>
          </p:cNvSpPr>
          <p:nvPr/>
        </p:nvSpPr>
        <p:spPr>
          <a:xfrm>
            <a:off x="80435" y="121040"/>
            <a:ext cx="11712102" cy="9339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a:latin typeface="Segoe UI" panose="020B0502040204020203" pitchFamily="34" charset="0"/>
                <a:cs typeface="Segoe UI" panose="020B0502040204020203" pitchFamily="34" charset="0"/>
              </a:rPr>
              <a:t>A new way to build AI-native apps</a:t>
            </a:r>
          </a:p>
        </p:txBody>
      </p:sp>
      <p:grpSp>
        <p:nvGrpSpPr>
          <p:cNvPr id="8" name="Group 7">
            <a:extLst>
              <a:ext uri="{FF2B5EF4-FFF2-40B4-BE49-F238E27FC236}">
                <a16:creationId xmlns:a16="http://schemas.microsoft.com/office/drawing/2014/main" id="{CB5ACFEC-173F-B6D7-7953-639FB0AF0509}"/>
              </a:ext>
            </a:extLst>
          </p:cNvPr>
          <p:cNvGrpSpPr/>
          <p:nvPr/>
        </p:nvGrpSpPr>
        <p:grpSpPr>
          <a:xfrm>
            <a:off x="2111696" y="6194891"/>
            <a:ext cx="8223776" cy="609627"/>
            <a:chOff x="2111696" y="6194891"/>
            <a:chExt cx="8223776" cy="609627"/>
          </a:xfrm>
        </p:grpSpPr>
        <p:sp>
          <p:nvSpPr>
            <p:cNvPr id="16" name="TextBox 15"/>
            <p:cNvSpPr txBox="1"/>
            <p:nvPr/>
          </p:nvSpPr>
          <p:spPr>
            <a:xfrm>
              <a:off x="5936486" y="6465964"/>
              <a:ext cx="574196" cy="338554"/>
            </a:xfrm>
            <a:prstGeom prst="rect">
              <a:avLst/>
            </a:prstGeom>
            <a:noFill/>
          </p:spPr>
          <p:txBody>
            <a:bodyPr wrap="none">
              <a:spAutoFit/>
            </a:bodyPr>
            <a:lstStyle/>
            <a:p>
              <a:pPr defTabSz="457200">
                <a:defRPr sz="1600">
                  <a:latin typeface="Segoe UI"/>
                </a:defRPr>
              </a:pPr>
              <a:r>
                <a:rPr lang="en-US" sz="1600">
                  <a:solidFill>
                    <a:prstClr val="black"/>
                  </a:solidFill>
                  <a:latin typeface="Segoe UI"/>
                </a:rPr>
                <a:t>APIs</a:t>
              </a:r>
              <a:endParaRPr sz="1600">
                <a:solidFill>
                  <a:prstClr val="black"/>
                </a:solidFill>
                <a:latin typeface="Segoe UI"/>
              </a:endParaRPr>
            </a:p>
          </p:txBody>
        </p:sp>
        <p:sp>
          <p:nvSpPr>
            <p:cNvPr id="63" name="Left Brace 62">
              <a:extLst>
                <a:ext uri="{FF2B5EF4-FFF2-40B4-BE49-F238E27FC236}">
                  <a16:creationId xmlns:a16="http://schemas.microsoft.com/office/drawing/2014/main" id="{287D969D-C60F-A9E4-6D12-2F066B89CB03}"/>
                </a:ext>
              </a:extLst>
            </p:cNvPr>
            <p:cNvSpPr/>
            <p:nvPr/>
          </p:nvSpPr>
          <p:spPr>
            <a:xfrm rot="5400000" flipH="1">
              <a:off x="6083792" y="2222795"/>
              <a:ext cx="279584" cy="822377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D8E5072-3491-340E-F8C9-155AE84499C1}"/>
              </a:ext>
            </a:extLst>
          </p:cNvPr>
          <p:cNvGrpSpPr/>
          <p:nvPr/>
        </p:nvGrpSpPr>
        <p:grpSpPr>
          <a:xfrm>
            <a:off x="2422632" y="1315876"/>
            <a:ext cx="4428254" cy="2846222"/>
            <a:chOff x="2422632" y="1315876"/>
            <a:chExt cx="4428254" cy="2846222"/>
          </a:xfrm>
        </p:grpSpPr>
        <p:sp>
          <p:nvSpPr>
            <p:cNvPr id="10" name="Rounded Rectangle 9"/>
            <p:cNvSpPr/>
            <p:nvPr/>
          </p:nvSpPr>
          <p:spPr>
            <a:xfrm>
              <a:off x="2422632" y="2364837"/>
              <a:ext cx="1828800" cy="731520"/>
            </a:xfrm>
            <a:custGeom>
              <a:avLst/>
              <a:gdLst>
                <a:gd name="connsiteX0" fmla="*/ 0 w 1828800"/>
                <a:gd name="connsiteY0" fmla="*/ 121922 h 731520"/>
                <a:gd name="connsiteX1" fmla="*/ 121922 w 1828800"/>
                <a:gd name="connsiteY1" fmla="*/ 0 h 731520"/>
                <a:gd name="connsiteX2" fmla="*/ 666090 w 1828800"/>
                <a:gd name="connsiteY2" fmla="*/ 0 h 731520"/>
                <a:gd name="connsiteX3" fmla="*/ 1194409 w 1828800"/>
                <a:gd name="connsiteY3" fmla="*/ 0 h 731520"/>
                <a:gd name="connsiteX4" fmla="*/ 1706878 w 1828800"/>
                <a:gd name="connsiteY4" fmla="*/ 0 h 731520"/>
                <a:gd name="connsiteX5" fmla="*/ 1828800 w 1828800"/>
                <a:gd name="connsiteY5" fmla="*/ 121922 h 731520"/>
                <a:gd name="connsiteX6" fmla="*/ 1828800 w 1828800"/>
                <a:gd name="connsiteY6" fmla="*/ 609598 h 731520"/>
                <a:gd name="connsiteX7" fmla="*/ 1706878 w 1828800"/>
                <a:gd name="connsiteY7" fmla="*/ 731520 h 731520"/>
                <a:gd name="connsiteX8" fmla="*/ 1162710 w 1828800"/>
                <a:gd name="connsiteY8" fmla="*/ 731520 h 731520"/>
                <a:gd name="connsiteX9" fmla="*/ 681940 w 1828800"/>
                <a:gd name="connsiteY9" fmla="*/ 731520 h 731520"/>
                <a:gd name="connsiteX10" fmla="*/ 121922 w 1828800"/>
                <a:gd name="connsiteY10" fmla="*/ 731520 h 731520"/>
                <a:gd name="connsiteX11" fmla="*/ 0 w 1828800"/>
                <a:gd name="connsiteY11" fmla="*/ 609598 h 731520"/>
                <a:gd name="connsiteX12" fmla="*/ 0 w 1828800"/>
                <a:gd name="connsiteY12" fmla="*/ 1219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731520" fill="none" extrusionOk="0">
                  <a:moveTo>
                    <a:pt x="0" y="121922"/>
                  </a:moveTo>
                  <a:cubicBezTo>
                    <a:pt x="-12021" y="56560"/>
                    <a:pt x="48297" y="-4339"/>
                    <a:pt x="121922" y="0"/>
                  </a:cubicBezTo>
                  <a:cubicBezTo>
                    <a:pt x="270406" y="-2327"/>
                    <a:pt x="465386" y="12453"/>
                    <a:pt x="666090" y="0"/>
                  </a:cubicBezTo>
                  <a:cubicBezTo>
                    <a:pt x="866794" y="-12453"/>
                    <a:pt x="1036791" y="23604"/>
                    <a:pt x="1194409" y="0"/>
                  </a:cubicBezTo>
                  <a:cubicBezTo>
                    <a:pt x="1352027" y="-23604"/>
                    <a:pt x="1509502" y="14272"/>
                    <a:pt x="1706878" y="0"/>
                  </a:cubicBezTo>
                  <a:cubicBezTo>
                    <a:pt x="1764173" y="413"/>
                    <a:pt x="1830719" y="51127"/>
                    <a:pt x="1828800" y="121922"/>
                  </a:cubicBezTo>
                  <a:cubicBezTo>
                    <a:pt x="1836028" y="283807"/>
                    <a:pt x="1848284" y="395514"/>
                    <a:pt x="1828800" y="609598"/>
                  </a:cubicBezTo>
                  <a:cubicBezTo>
                    <a:pt x="1832454" y="684170"/>
                    <a:pt x="1769712" y="733894"/>
                    <a:pt x="1706878" y="731520"/>
                  </a:cubicBezTo>
                  <a:cubicBezTo>
                    <a:pt x="1470172" y="709291"/>
                    <a:pt x="1381610" y="723288"/>
                    <a:pt x="1162710" y="731520"/>
                  </a:cubicBezTo>
                  <a:cubicBezTo>
                    <a:pt x="943810" y="739752"/>
                    <a:pt x="850924" y="752397"/>
                    <a:pt x="681940" y="731520"/>
                  </a:cubicBezTo>
                  <a:cubicBezTo>
                    <a:pt x="512956" y="710644"/>
                    <a:pt x="290974" y="738030"/>
                    <a:pt x="121922" y="731520"/>
                  </a:cubicBezTo>
                  <a:cubicBezTo>
                    <a:pt x="69981" y="736908"/>
                    <a:pt x="2805" y="686383"/>
                    <a:pt x="0" y="609598"/>
                  </a:cubicBezTo>
                  <a:cubicBezTo>
                    <a:pt x="-14172" y="368659"/>
                    <a:pt x="-8543" y="276184"/>
                    <a:pt x="0" y="121922"/>
                  </a:cubicBezTo>
                  <a:close/>
                </a:path>
                <a:path w="1828800" h="731520" stroke="0" extrusionOk="0">
                  <a:moveTo>
                    <a:pt x="0" y="121922"/>
                  </a:moveTo>
                  <a:cubicBezTo>
                    <a:pt x="-2018" y="53341"/>
                    <a:pt x="40597" y="5250"/>
                    <a:pt x="121922" y="0"/>
                  </a:cubicBezTo>
                  <a:cubicBezTo>
                    <a:pt x="238440" y="-3339"/>
                    <a:pt x="460279" y="16717"/>
                    <a:pt x="681940" y="0"/>
                  </a:cubicBezTo>
                  <a:cubicBezTo>
                    <a:pt x="903601" y="-16717"/>
                    <a:pt x="974376" y="-2227"/>
                    <a:pt x="1194409" y="0"/>
                  </a:cubicBezTo>
                  <a:cubicBezTo>
                    <a:pt x="1414442" y="2227"/>
                    <a:pt x="1532279" y="-21920"/>
                    <a:pt x="1706878" y="0"/>
                  </a:cubicBezTo>
                  <a:cubicBezTo>
                    <a:pt x="1772839" y="-4427"/>
                    <a:pt x="1831878" y="43195"/>
                    <a:pt x="1828800" y="121922"/>
                  </a:cubicBezTo>
                  <a:cubicBezTo>
                    <a:pt x="1849372" y="264482"/>
                    <a:pt x="1835269" y="438693"/>
                    <a:pt x="1828800" y="609598"/>
                  </a:cubicBezTo>
                  <a:cubicBezTo>
                    <a:pt x="1828208" y="671289"/>
                    <a:pt x="1764569" y="744924"/>
                    <a:pt x="1706878" y="731520"/>
                  </a:cubicBezTo>
                  <a:cubicBezTo>
                    <a:pt x="1584919" y="727839"/>
                    <a:pt x="1356931" y="709060"/>
                    <a:pt x="1210258" y="731520"/>
                  </a:cubicBezTo>
                  <a:cubicBezTo>
                    <a:pt x="1063585" y="753980"/>
                    <a:pt x="808035" y="749216"/>
                    <a:pt x="681940" y="731520"/>
                  </a:cubicBezTo>
                  <a:cubicBezTo>
                    <a:pt x="555845" y="713824"/>
                    <a:pt x="382449" y="703875"/>
                    <a:pt x="121922" y="731520"/>
                  </a:cubicBezTo>
                  <a:cubicBezTo>
                    <a:pt x="62384" y="723814"/>
                    <a:pt x="5174" y="673598"/>
                    <a:pt x="0" y="609598"/>
                  </a:cubicBezTo>
                  <a:cubicBezTo>
                    <a:pt x="23842" y="482345"/>
                    <a:pt x="10508" y="355506"/>
                    <a:pt x="0" y="121922"/>
                  </a:cubicBezTo>
                  <a:close/>
                </a:path>
              </a:pathLst>
            </a:custGeom>
            <a:solidFill>
              <a:srgbClr val="87CEFA"/>
            </a:solidFill>
            <a:ln>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defTabSz="457200">
                <a:defRPr sz="1600">
                  <a:latin typeface="Segoe UI"/>
                </a:defRPr>
              </a:pPr>
              <a:r>
                <a:rPr sz="1600">
                  <a:solidFill>
                    <a:schemeClr val="tx1"/>
                  </a:solidFill>
                  <a:latin typeface="Segoe UI"/>
                </a:rPr>
                <a:t>HR app</a:t>
              </a:r>
            </a:p>
          </p:txBody>
        </p:sp>
        <p:cxnSp>
          <p:nvCxnSpPr>
            <p:cNvPr id="26" name="Straight Arrow Connector 25">
              <a:extLst>
                <a:ext uri="{FF2B5EF4-FFF2-40B4-BE49-F238E27FC236}">
                  <a16:creationId xmlns:a16="http://schemas.microsoft.com/office/drawing/2014/main" id="{4AA70854-FD1C-6561-3344-0A25779F9C83}"/>
                </a:ext>
              </a:extLst>
            </p:cNvPr>
            <p:cNvCxnSpPr>
              <a:cxnSpLocks/>
            </p:cNvCxnSpPr>
            <p:nvPr/>
          </p:nvCxnSpPr>
          <p:spPr>
            <a:xfrm>
              <a:off x="3154153" y="3251930"/>
              <a:ext cx="0" cy="910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43732E0-59F3-1505-1D17-C47570F0B136}"/>
                </a:ext>
              </a:extLst>
            </p:cNvPr>
            <p:cNvCxnSpPr>
              <a:cxnSpLocks/>
            </p:cNvCxnSpPr>
            <p:nvPr/>
          </p:nvCxnSpPr>
          <p:spPr>
            <a:xfrm flipV="1">
              <a:off x="3364716" y="3251930"/>
              <a:ext cx="2911" cy="894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50C27207-A11B-852C-6471-832C4EAFDB43}"/>
                </a:ext>
              </a:extLst>
            </p:cNvPr>
            <p:cNvCxnSpPr>
              <a:cxnSpLocks/>
            </p:cNvCxnSpPr>
            <p:nvPr/>
          </p:nvCxnSpPr>
          <p:spPr>
            <a:xfrm>
              <a:off x="5891557" y="3181095"/>
              <a:ext cx="0" cy="910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5DD1DC74-9EB2-AC92-651B-FEB24426A81D}"/>
                </a:ext>
              </a:extLst>
            </p:cNvPr>
            <p:cNvCxnSpPr>
              <a:cxnSpLocks/>
            </p:cNvCxnSpPr>
            <p:nvPr/>
          </p:nvCxnSpPr>
          <p:spPr>
            <a:xfrm flipV="1">
              <a:off x="6102120" y="3181095"/>
              <a:ext cx="2911" cy="894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9" name="Left Brace 58">
              <a:extLst>
                <a:ext uri="{FF2B5EF4-FFF2-40B4-BE49-F238E27FC236}">
                  <a16:creationId xmlns:a16="http://schemas.microsoft.com/office/drawing/2014/main" id="{A9DC0E62-5CC1-BA7D-D9CE-144703AF360A}"/>
                </a:ext>
              </a:extLst>
            </p:cNvPr>
            <p:cNvSpPr/>
            <p:nvPr/>
          </p:nvSpPr>
          <p:spPr>
            <a:xfrm rot="5400000">
              <a:off x="4531017" y="75238"/>
              <a:ext cx="338555" cy="391578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B54ADE51-A82F-F044-5D27-F10868377FD2}"/>
                </a:ext>
              </a:extLst>
            </p:cNvPr>
            <p:cNvSpPr txBox="1"/>
            <p:nvPr/>
          </p:nvSpPr>
          <p:spPr>
            <a:xfrm>
              <a:off x="3916521" y="1315876"/>
              <a:ext cx="1567545" cy="338554"/>
            </a:xfrm>
            <a:prstGeom prst="rect">
              <a:avLst/>
            </a:prstGeom>
            <a:noFill/>
          </p:spPr>
          <p:txBody>
            <a:bodyPr wrap="none">
              <a:spAutoFit/>
            </a:bodyPr>
            <a:lstStyle/>
            <a:p>
              <a:pPr defTabSz="457200">
                <a:defRPr sz="1600">
                  <a:latin typeface="Segoe UI"/>
                </a:defRPr>
              </a:pPr>
              <a:r>
                <a:rPr>
                  <a:solidFill>
                    <a:prstClr val="black"/>
                  </a:solidFill>
                  <a:latin typeface="Segoe UI"/>
                </a:rPr>
                <a:t>line of business</a:t>
              </a:r>
            </a:p>
          </p:txBody>
        </p:sp>
        <p:sp>
          <p:nvSpPr>
            <p:cNvPr id="3" name="Rounded Rectangle 2">
              <a:extLst>
                <a:ext uri="{FF2B5EF4-FFF2-40B4-BE49-F238E27FC236}">
                  <a16:creationId xmlns:a16="http://schemas.microsoft.com/office/drawing/2014/main" id="{2FC6AE70-A9A1-5DF6-5A63-C2F93DF3A6B0}"/>
                </a:ext>
              </a:extLst>
            </p:cNvPr>
            <p:cNvSpPr/>
            <p:nvPr/>
          </p:nvSpPr>
          <p:spPr>
            <a:xfrm>
              <a:off x="5022086" y="2354413"/>
              <a:ext cx="1828800" cy="731520"/>
            </a:xfrm>
            <a:custGeom>
              <a:avLst/>
              <a:gdLst>
                <a:gd name="connsiteX0" fmla="*/ 0 w 1828800"/>
                <a:gd name="connsiteY0" fmla="*/ 121922 h 731520"/>
                <a:gd name="connsiteX1" fmla="*/ 121922 w 1828800"/>
                <a:gd name="connsiteY1" fmla="*/ 0 h 731520"/>
                <a:gd name="connsiteX2" fmla="*/ 666090 w 1828800"/>
                <a:gd name="connsiteY2" fmla="*/ 0 h 731520"/>
                <a:gd name="connsiteX3" fmla="*/ 1194409 w 1828800"/>
                <a:gd name="connsiteY3" fmla="*/ 0 h 731520"/>
                <a:gd name="connsiteX4" fmla="*/ 1706878 w 1828800"/>
                <a:gd name="connsiteY4" fmla="*/ 0 h 731520"/>
                <a:gd name="connsiteX5" fmla="*/ 1828800 w 1828800"/>
                <a:gd name="connsiteY5" fmla="*/ 121922 h 731520"/>
                <a:gd name="connsiteX6" fmla="*/ 1828800 w 1828800"/>
                <a:gd name="connsiteY6" fmla="*/ 609598 h 731520"/>
                <a:gd name="connsiteX7" fmla="*/ 1706878 w 1828800"/>
                <a:gd name="connsiteY7" fmla="*/ 731520 h 731520"/>
                <a:gd name="connsiteX8" fmla="*/ 1162710 w 1828800"/>
                <a:gd name="connsiteY8" fmla="*/ 731520 h 731520"/>
                <a:gd name="connsiteX9" fmla="*/ 681940 w 1828800"/>
                <a:gd name="connsiteY9" fmla="*/ 731520 h 731520"/>
                <a:gd name="connsiteX10" fmla="*/ 121922 w 1828800"/>
                <a:gd name="connsiteY10" fmla="*/ 731520 h 731520"/>
                <a:gd name="connsiteX11" fmla="*/ 0 w 1828800"/>
                <a:gd name="connsiteY11" fmla="*/ 609598 h 731520"/>
                <a:gd name="connsiteX12" fmla="*/ 0 w 1828800"/>
                <a:gd name="connsiteY12" fmla="*/ 1219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731520" fill="none" extrusionOk="0">
                  <a:moveTo>
                    <a:pt x="0" y="121922"/>
                  </a:moveTo>
                  <a:cubicBezTo>
                    <a:pt x="-12021" y="56560"/>
                    <a:pt x="48297" y="-4339"/>
                    <a:pt x="121922" y="0"/>
                  </a:cubicBezTo>
                  <a:cubicBezTo>
                    <a:pt x="270406" y="-2327"/>
                    <a:pt x="465386" y="12453"/>
                    <a:pt x="666090" y="0"/>
                  </a:cubicBezTo>
                  <a:cubicBezTo>
                    <a:pt x="866794" y="-12453"/>
                    <a:pt x="1036791" y="23604"/>
                    <a:pt x="1194409" y="0"/>
                  </a:cubicBezTo>
                  <a:cubicBezTo>
                    <a:pt x="1352027" y="-23604"/>
                    <a:pt x="1509502" y="14272"/>
                    <a:pt x="1706878" y="0"/>
                  </a:cubicBezTo>
                  <a:cubicBezTo>
                    <a:pt x="1764173" y="413"/>
                    <a:pt x="1830719" y="51127"/>
                    <a:pt x="1828800" y="121922"/>
                  </a:cubicBezTo>
                  <a:cubicBezTo>
                    <a:pt x="1836028" y="283807"/>
                    <a:pt x="1848284" y="395514"/>
                    <a:pt x="1828800" y="609598"/>
                  </a:cubicBezTo>
                  <a:cubicBezTo>
                    <a:pt x="1832454" y="684170"/>
                    <a:pt x="1769712" y="733894"/>
                    <a:pt x="1706878" y="731520"/>
                  </a:cubicBezTo>
                  <a:cubicBezTo>
                    <a:pt x="1470172" y="709291"/>
                    <a:pt x="1381610" y="723288"/>
                    <a:pt x="1162710" y="731520"/>
                  </a:cubicBezTo>
                  <a:cubicBezTo>
                    <a:pt x="943810" y="739752"/>
                    <a:pt x="850924" y="752397"/>
                    <a:pt x="681940" y="731520"/>
                  </a:cubicBezTo>
                  <a:cubicBezTo>
                    <a:pt x="512956" y="710644"/>
                    <a:pt x="290974" y="738030"/>
                    <a:pt x="121922" y="731520"/>
                  </a:cubicBezTo>
                  <a:cubicBezTo>
                    <a:pt x="69981" y="736908"/>
                    <a:pt x="2805" y="686383"/>
                    <a:pt x="0" y="609598"/>
                  </a:cubicBezTo>
                  <a:cubicBezTo>
                    <a:pt x="-14172" y="368659"/>
                    <a:pt x="-8543" y="276184"/>
                    <a:pt x="0" y="121922"/>
                  </a:cubicBezTo>
                  <a:close/>
                </a:path>
                <a:path w="1828800" h="731520" stroke="0" extrusionOk="0">
                  <a:moveTo>
                    <a:pt x="0" y="121922"/>
                  </a:moveTo>
                  <a:cubicBezTo>
                    <a:pt x="-2018" y="53341"/>
                    <a:pt x="40597" y="5250"/>
                    <a:pt x="121922" y="0"/>
                  </a:cubicBezTo>
                  <a:cubicBezTo>
                    <a:pt x="238440" y="-3339"/>
                    <a:pt x="460279" y="16717"/>
                    <a:pt x="681940" y="0"/>
                  </a:cubicBezTo>
                  <a:cubicBezTo>
                    <a:pt x="903601" y="-16717"/>
                    <a:pt x="974376" y="-2227"/>
                    <a:pt x="1194409" y="0"/>
                  </a:cubicBezTo>
                  <a:cubicBezTo>
                    <a:pt x="1414442" y="2227"/>
                    <a:pt x="1532279" y="-21920"/>
                    <a:pt x="1706878" y="0"/>
                  </a:cubicBezTo>
                  <a:cubicBezTo>
                    <a:pt x="1772839" y="-4427"/>
                    <a:pt x="1831878" y="43195"/>
                    <a:pt x="1828800" y="121922"/>
                  </a:cubicBezTo>
                  <a:cubicBezTo>
                    <a:pt x="1849372" y="264482"/>
                    <a:pt x="1835269" y="438693"/>
                    <a:pt x="1828800" y="609598"/>
                  </a:cubicBezTo>
                  <a:cubicBezTo>
                    <a:pt x="1828208" y="671289"/>
                    <a:pt x="1764569" y="744924"/>
                    <a:pt x="1706878" y="731520"/>
                  </a:cubicBezTo>
                  <a:cubicBezTo>
                    <a:pt x="1584919" y="727839"/>
                    <a:pt x="1356931" y="709060"/>
                    <a:pt x="1210258" y="731520"/>
                  </a:cubicBezTo>
                  <a:cubicBezTo>
                    <a:pt x="1063585" y="753980"/>
                    <a:pt x="808035" y="749216"/>
                    <a:pt x="681940" y="731520"/>
                  </a:cubicBezTo>
                  <a:cubicBezTo>
                    <a:pt x="555845" y="713824"/>
                    <a:pt x="382449" y="703875"/>
                    <a:pt x="121922" y="731520"/>
                  </a:cubicBezTo>
                  <a:cubicBezTo>
                    <a:pt x="62384" y="723814"/>
                    <a:pt x="5174" y="673598"/>
                    <a:pt x="0" y="609598"/>
                  </a:cubicBezTo>
                  <a:cubicBezTo>
                    <a:pt x="23842" y="482345"/>
                    <a:pt x="10508" y="355506"/>
                    <a:pt x="0" y="121922"/>
                  </a:cubicBezTo>
                  <a:close/>
                </a:path>
              </a:pathLst>
            </a:custGeom>
            <a:solidFill>
              <a:srgbClr val="FFCC66"/>
            </a:solidFill>
            <a:ln>
              <a:solidFill>
                <a:srgbClr val="000000"/>
              </a:solidFill>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defRPr sz="1600">
                  <a:latin typeface="Segoe UI"/>
                </a:defRPr>
              </a:pPr>
              <a:r>
                <a:rPr>
                  <a:solidFill>
                    <a:schemeClr val="tx1"/>
                  </a:solidFill>
                </a:rPr>
                <a:t>Marketing app</a:t>
              </a:r>
            </a:p>
          </p:txBody>
        </p:sp>
      </p:grpSp>
      <p:grpSp>
        <p:nvGrpSpPr>
          <p:cNvPr id="7" name="Group 6">
            <a:extLst>
              <a:ext uri="{FF2B5EF4-FFF2-40B4-BE49-F238E27FC236}">
                <a16:creationId xmlns:a16="http://schemas.microsoft.com/office/drawing/2014/main" id="{02B0032E-9D3A-493D-E96E-F757A5528312}"/>
              </a:ext>
            </a:extLst>
          </p:cNvPr>
          <p:cNvGrpSpPr/>
          <p:nvPr/>
        </p:nvGrpSpPr>
        <p:grpSpPr>
          <a:xfrm>
            <a:off x="8237118" y="1312235"/>
            <a:ext cx="1907321" cy="2804022"/>
            <a:chOff x="8237118" y="1312235"/>
            <a:chExt cx="1907321" cy="2804022"/>
          </a:xfrm>
        </p:grpSpPr>
        <p:sp>
          <p:nvSpPr>
            <p:cNvPr id="17" name="TextBox 16"/>
            <p:cNvSpPr txBox="1"/>
            <p:nvPr/>
          </p:nvSpPr>
          <p:spPr>
            <a:xfrm>
              <a:off x="8952574" y="1312235"/>
              <a:ext cx="476412" cy="338554"/>
            </a:xfrm>
            <a:prstGeom prst="rect">
              <a:avLst/>
            </a:prstGeom>
            <a:noFill/>
          </p:spPr>
          <p:txBody>
            <a:bodyPr wrap="none">
              <a:spAutoFit/>
            </a:bodyPr>
            <a:lstStyle/>
            <a:p>
              <a:pPr defTabSz="457200">
                <a:defRPr sz="1600">
                  <a:latin typeface="Segoe UI"/>
                </a:defRPr>
              </a:pPr>
              <a:r>
                <a:rPr>
                  <a:solidFill>
                    <a:prstClr val="black"/>
                  </a:solidFill>
                  <a:latin typeface="Segoe UI"/>
                </a:rPr>
                <a:t>ISV</a:t>
              </a:r>
            </a:p>
          </p:txBody>
        </p:sp>
        <p:cxnSp>
          <p:nvCxnSpPr>
            <p:cNvPr id="57" name="Straight Arrow Connector 56">
              <a:extLst>
                <a:ext uri="{FF2B5EF4-FFF2-40B4-BE49-F238E27FC236}">
                  <a16:creationId xmlns:a16="http://schemas.microsoft.com/office/drawing/2014/main" id="{CF58F402-62CD-D9FC-F20C-401A0F7AA375}"/>
                </a:ext>
              </a:extLst>
            </p:cNvPr>
            <p:cNvCxnSpPr>
              <a:cxnSpLocks/>
            </p:cNvCxnSpPr>
            <p:nvPr/>
          </p:nvCxnSpPr>
          <p:spPr>
            <a:xfrm>
              <a:off x="9104860" y="3206089"/>
              <a:ext cx="0" cy="910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E9861CA1-A928-B6C4-7510-C1FEDE23F034}"/>
                </a:ext>
              </a:extLst>
            </p:cNvPr>
            <p:cNvCxnSpPr>
              <a:cxnSpLocks/>
            </p:cNvCxnSpPr>
            <p:nvPr/>
          </p:nvCxnSpPr>
          <p:spPr>
            <a:xfrm flipV="1">
              <a:off x="9315423" y="3206089"/>
              <a:ext cx="2911" cy="8944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Left Brace 59">
              <a:extLst>
                <a:ext uri="{FF2B5EF4-FFF2-40B4-BE49-F238E27FC236}">
                  <a16:creationId xmlns:a16="http://schemas.microsoft.com/office/drawing/2014/main" id="{D1F6EC82-28AC-6540-957D-5BC6E1638124}"/>
                </a:ext>
              </a:extLst>
            </p:cNvPr>
            <p:cNvSpPr/>
            <p:nvPr/>
          </p:nvSpPr>
          <p:spPr>
            <a:xfrm rot="5400000">
              <a:off x="9021502" y="1072622"/>
              <a:ext cx="338554" cy="19073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135AD27-124E-0055-8469-26472D17FA83}"/>
                </a:ext>
              </a:extLst>
            </p:cNvPr>
            <p:cNvSpPr/>
            <p:nvPr/>
          </p:nvSpPr>
          <p:spPr>
            <a:xfrm>
              <a:off x="8276379" y="2350772"/>
              <a:ext cx="1828800" cy="731520"/>
            </a:xfrm>
            <a:custGeom>
              <a:avLst/>
              <a:gdLst>
                <a:gd name="connsiteX0" fmla="*/ 0 w 1828800"/>
                <a:gd name="connsiteY0" fmla="*/ 121922 h 731520"/>
                <a:gd name="connsiteX1" fmla="*/ 121922 w 1828800"/>
                <a:gd name="connsiteY1" fmla="*/ 0 h 731520"/>
                <a:gd name="connsiteX2" fmla="*/ 681940 w 1828800"/>
                <a:gd name="connsiteY2" fmla="*/ 0 h 731520"/>
                <a:gd name="connsiteX3" fmla="*/ 1178559 w 1828800"/>
                <a:gd name="connsiteY3" fmla="*/ 0 h 731520"/>
                <a:gd name="connsiteX4" fmla="*/ 1706878 w 1828800"/>
                <a:gd name="connsiteY4" fmla="*/ 0 h 731520"/>
                <a:gd name="connsiteX5" fmla="*/ 1828800 w 1828800"/>
                <a:gd name="connsiteY5" fmla="*/ 121922 h 731520"/>
                <a:gd name="connsiteX6" fmla="*/ 1828800 w 1828800"/>
                <a:gd name="connsiteY6" fmla="*/ 609598 h 731520"/>
                <a:gd name="connsiteX7" fmla="*/ 1706878 w 1828800"/>
                <a:gd name="connsiteY7" fmla="*/ 731520 h 731520"/>
                <a:gd name="connsiteX8" fmla="*/ 1226108 w 1828800"/>
                <a:gd name="connsiteY8" fmla="*/ 731520 h 731520"/>
                <a:gd name="connsiteX9" fmla="*/ 729488 w 1828800"/>
                <a:gd name="connsiteY9" fmla="*/ 731520 h 731520"/>
                <a:gd name="connsiteX10" fmla="*/ 121922 w 1828800"/>
                <a:gd name="connsiteY10" fmla="*/ 731520 h 731520"/>
                <a:gd name="connsiteX11" fmla="*/ 0 w 1828800"/>
                <a:gd name="connsiteY11" fmla="*/ 609598 h 731520"/>
                <a:gd name="connsiteX12" fmla="*/ 0 w 1828800"/>
                <a:gd name="connsiteY12" fmla="*/ 12192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731520" fill="none" extrusionOk="0">
                  <a:moveTo>
                    <a:pt x="0" y="121922"/>
                  </a:moveTo>
                  <a:cubicBezTo>
                    <a:pt x="14816" y="51144"/>
                    <a:pt x="58858" y="-8557"/>
                    <a:pt x="121922" y="0"/>
                  </a:cubicBezTo>
                  <a:cubicBezTo>
                    <a:pt x="338601" y="-14172"/>
                    <a:pt x="408719" y="-4580"/>
                    <a:pt x="681940" y="0"/>
                  </a:cubicBezTo>
                  <a:cubicBezTo>
                    <a:pt x="955161" y="4580"/>
                    <a:pt x="960343" y="17720"/>
                    <a:pt x="1178559" y="0"/>
                  </a:cubicBezTo>
                  <a:cubicBezTo>
                    <a:pt x="1396775" y="-17720"/>
                    <a:pt x="1450166" y="16086"/>
                    <a:pt x="1706878" y="0"/>
                  </a:cubicBezTo>
                  <a:cubicBezTo>
                    <a:pt x="1763484" y="8932"/>
                    <a:pt x="1824694" y="49645"/>
                    <a:pt x="1828800" y="121922"/>
                  </a:cubicBezTo>
                  <a:cubicBezTo>
                    <a:pt x="1847672" y="292098"/>
                    <a:pt x="1818301" y="397451"/>
                    <a:pt x="1828800" y="609598"/>
                  </a:cubicBezTo>
                  <a:cubicBezTo>
                    <a:pt x="1829025" y="686269"/>
                    <a:pt x="1771971" y="728073"/>
                    <a:pt x="1706878" y="731520"/>
                  </a:cubicBezTo>
                  <a:cubicBezTo>
                    <a:pt x="1470105" y="713511"/>
                    <a:pt x="1454625" y="708906"/>
                    <a:pt x="1226108" y="731520"/>
                  </a:cubicBezTo>
                  <a:cubicBezTo>
                    <a:pt x="997591" y="754135"/>
                    <a:pt x="908423" y="743084"/>
                    <a:pt x="729488" y="731520"/>
                  </a:cubicBezTo>
                  <a:cubicBezTo>
                    <a:pt x="550553" y="719956"/>
                    <a:pt x="247268" y="707076"/>
                    <a:pt x="121922" y="731520"/>
                  </a:cubicBezTo>
                  <a:cubicBezTo>
                    <a:pt x="48387" y="718545"/>
                    <a:pt x="-14968" y="675406"/>
                    <a:pt x="0" y="609598"/>
                  </a:cubicBezTo>
                  <a:cubicBezTo>
                    <a:pt x="-21593" y="434608"/>
                    <a:pt x="12990" y="336671"/>
                    <a:pt x="0" y="121922"/>
                  </a:cubicBezTo>
                  <a:close/>
                </a:path>
                <a:path w="1828800" h="731520" stroke="0" extrusionOk="0">
                  <a:moveTo>
                    <a:pt x="0" y="121922"/>
                  </a:moveTo>
                  <a:cubicBezTo>
                    <a:pt x="8505" y="47143"/>
                    <a:pt x="49337" y="-1327"/>
                    <a:pt x="121922" y="0"/>
                  </a:cubicBezTo>
                  <a:cubicBezTo>
                    <a:pt x="226105" y="8719"/>
                    <a:pt x="400646" y="2288"/>
                    <a:pt x="602692" y="0"/>
                  </a:cubicBezTo>
                  <a:cubicBezTo>
                    <a:pt x="804738" y="-2288"/>
                    <a:pt x="913625" y="19221"/>
                    <a:pt x="1083462" y="0"/>
                  </a:cubicBezTo>
                  <a:cubicBezTo>
                    <a:pt x="1253299" y="-19221"/>
                    <a:pt x="1525643" y="-2403"/>
                    <a:pt x="1706878" y="0"/>
                  </a:cubicBezTo>
                  <a:cubicBezTo>
                    <a:pt x="1775846" y="10281"/>
                    <a:pt x="1826534" y="41438"/>
                    <a:pt x="1828800" y="121922"/>
                  </a:cubicBezTo>
                  <a:cubicBezTo>
                    <a:pt x="1813566" y="362294"/>
                    <a:pt x="1838757" y="486980"/>
                    <a:pt x="1828800" y="609598"/>
                  </a:cubicBezTo>
                  <a:cubicBezTo>
                    <a:pt x="1834225" y="678127"/>
                    <a:pt x="1761897" y="738741"/>
                    <a:pt x="1706878" y="731520"/>
                  </a:cubicBezTo>
                  <a:cubicBezTo>
                    <a:pt x="1531424" y="718503"/>
                    <a:pt x="1324949" y="733297"/>
                    <a:pt x="1210258" y="731520"/>
                  </a:cubicBezTo>
                  <a:cubicBezTo>
                    <a:pt x="1095567" y="729743"/>
                    <a:pt x="819694" y="728936"/>
                    <a:pt x="713639" y="731520"/>
                  </a:cubicBezTo>
                  <a:cubicBezTo>
                    <a:pt x="607584" y="734104"/>
                    <a:pt x="392855" y="748399"/>
                    <a:pt x="121922" y="731520"/>
                  </a:cubicBezTo>
                  <a:cubicBezTo>
                    <a:pt x="56635" y="730512"/>
                    <a:pt x="2767" y="666490"/>
                    <a:pt x="0" y="609598"/>
                  </a:cubicBezTo>
                  <a:cubicBezTo>
                    <a:pt x="-14458" y="370366"/>
                    <a:pt x="-22255" y="234791"/>
                    <a:pt x="0" y="121922"/>
                  </a:cubicBezTo>
                  <a:close/>
                </a:path>
              </a:pathLst>
            </a:custGeom>
            <a:solidFill>
              <a:srgbClr val="66CC99"/>
            </a:solidFill>
            <a:ln>
              <a:solidFill>
                <a:srgbClr val="00000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1">
              <a:schemeClr val="accent1"/>
            </a:lnRef>
            <a:fillRef idx="3">
              <a:schemeClr val="accent1"/>
            </a:fillRef>
            <a:effectRef idx="2">
              <a:schemeClr val="accent1"/>
            </a:effectRef>
            <a:fontRef idx="minor">
              <a:schemeClr val="lt1"/>
            </a:fontRef>
          </p:style>
          <p:txBody>
            <a:bodyPr rtlCol="0" anchor="ctr"/>
            <a:lstStyle/>
            <a:p>
              <a:pPr>
                <a:defRPr sz="1600">
                  <a:latin typeface="Segoe UI"/>
                </a:defRPr>
              </a:pPr>
              <a:r>
                <a:rPr>
                  <a:solidFill>
                    <a:schemeClr val="tx1"/>
                  </a:solidFill>
                </a:rPr>
                <a:t>Manufacturing app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4C8CFF0-D7C6-2FA1-00F7-50D7338D7530}"/>
              </a:ext>
            </a:extLst>
          </p:cNvPr>
          <p:cNvSpPr/>
          <p:nvPr/>
        </p:nvSpPr>
        <p:spPr>
          <a:xfrm>
            <a:off x="872836" y="3054927"/>
            <a:ext cx="10453255" cy="3574473"/>
          </a:xfrm>
          <a:prstGeom prst="rect">
            <a:avLst/>
          </a:prstGeom>
          <a:solidFill>
            <a:srgbClr val="08609C">
              <a:alpha val="7912"/>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ounded Rectangle 5">
            <a:extLst>
              <a:ext uri="{FF2B5EF4-FFF2-40B4-BE49-F238E27FC236}">
                <a16:creationId xmlns:a16="http://schemas.microsoft.com/office/drawing/2014/main" id="{84A19CFF-A768-F40F-1E27-4D73197F26F6}"/>
              </a:ext>
            </a:extLst>
          </p:cNvPr>
          <p:cNvSpPr/>
          <p:nvPr/>
        </p:nvSpPr>
        <p:spPr>
          <a:xfrm>
            <a:off x="1246908" y="4419602"/>
            <a:ext cx="9871364" cy="18718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24E39A04-52CA-0E82-D73A-1485CB0D3A27}"/>
              </a:ext>
            </a:extLst>
          </p:cNvPr>
          <p:cNvSpPr>
            <a:spLocks noGrp="1"/>
          </p:cNvSpPr>
          <p:nvPr>
            <p:ph type="title" idx="4294967295"/>
          </p:nvPr>
        </p:nvSpPr>
        <p:spPr>
          <a:xfrm>
            <a:off x="300904" y="168363"/>
            <a:ext cx="11025187" cy="1071563"/>
          </a:xfrm>
        </p:spPr>
        <p:txBody>
          <a:bodyPr anchor="ctr">
            <a:normAutofit/>
          </a:bodyPr>
          <a:lstStyle/>
          <a:p>
            <a:r>
              <a:rPr lang="en-US"/>
              <a:t>SPE is native to Microsoft tenant</a:t>
            </a:r>
          </a:p>
        </p:txBody>
      </p:sp>
      <p:sp>
        <p:nvSpPr>
          <p:cNvPr id="3" name="Rounded Rectangle 2">
            <a:extLst>
              <a:ext uri="{FF2B5EF4-FFF2-40B4-BE49-F238E27FC236}">
                <a16:creationId xmlns:a16="http://schemas.microsoft.com/office/drawing/2014/main" id="{BBE7E873-E3B8-019B-3AD1-F7F8CBBAA6C8}"/>
              </a:ext>
            </a:extLst>
          </p:cNvPr>
          <p:cNvSpPr/>
          <p:nvPr/>
        </p:nvSpPr>
        <p:spPr>
          <a:xfrm>
            <a:off x="1246909" y="3429001"/>
            <a:ext cx="9871364" cy="4779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atin typeface="Segoe UI" panose="020B0502040204020203" pitchFamily="34" charset="0"/>
                <a:cs typeface="Segoe UI" panose="020B0502040204020203" pitchFamily="34" charset="0"/>
              </a:rPr>
              <a:t>Graph APIs</a:t>
            </a:r>
          </a:p>
        </p:txBody>
      </p:sp>
      <p:grpSp>
        <p:nvGrpSpPr>
          <p:cNvPr id="35" name="Group 34">
            <a:extLst>
              <a:ext uri="{FF2B5EF4-FFF2-40B4-BE49-F238E27FC236}">
                <a16:creationId xmlns:a16="http://schemas.microsoft.com/office/drawing/2014/main" id="{FBFACA86-A9F0-106F-C80E-0F2387CBF222}"/>
              </a:ext>
            </a:extLst>
          </p:cNvPr>
          <p:cNvGrpSpPr/>
          <p:nvPr/>
        </p:nvGrpSpPr>
        <p:grpSpPr>
          <a:xfrm>
            <a:off x="3615215" y="4809683"/>
            <a:ext cx="2507673" cy="1177636"/>
            <a:chOff x="3615215" y="4620493"/>
            <a:chExt cx="2507673" cy="1177636"/>
          </a:xfrm>
        </p:grpSpPr>
        <p:sp>
          <p:nvSpPr>
            <p:cNvPr id="4" name="Rounded Rectangle 3">
              <a:extLst>
                <a:ext uri="{FF2B5EF4-FFF2-40B4-BE49-F238E27FC236}">
                  <a16:creationId xmlns:a16="http://schemas.microsoft.com/office/drawing/2014/main" id="{F916D998-8347-99F8-88F9-01025C8D2650}"/>
                </a:ext>
              </a:extLst>
            </p:cNvPr>
            <p:cNvSpPr/>
            <p:nvPr/>
          </p:nvSpPr>
          <p:spPr>
            <a:xfrm>
              <a:off x="3836888" y="4779820"/>
              <a:ext cx="2286000" cy="10183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88ED12D7-44A5-9F05-C2A9-E5C77389DC15}"/>
                </a:ext>
              </a:extLst>
            </p:cNvPr>
            <p:cNvSpPr/>
            <p:nvPr/>
          </p:nvSpPr>
          <p:spPr>
            <a:xfrm>
              <a:off x="3615215" y="4620493"/>
              <a:ext cx="2286000" cy="10183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atin typeface="Segoe UI" panose="020B0502040204020203" pitchFamily="34" charset="0"/>
                  <a:cs typeface="Segoe UI" panose="020B0502040204020203" pitchFamily="34" charset="0"/>
                </a:rPr>
                <a:t>HR app containers</a:t>
              </a:r>
            </a:p>
          </p:txBody>
        </p:sp>
      </p:grpSp>
      <p:pic>
        <p:nvPicPr>
          <p:cNvPr id="12" name="Graphic 11" descr="Computer with solid fill">
            <a:extLst>
              <a:ext uri="{FF2B5EF4-FFF2-40B4-BE49-F238E27FC236}">
                <a16:creationId xmlns:a16="http://schemas.microsoft.com/office/drawing/2014/main" id="{1E5D5D20-7A39-5FAD-9174-ECB1EF97D9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795" y="1340217"/>
            <a:ext cx="914400" cy="914400"/>
          </a:xfrm>
          <a:prstGeom prst="rect">
            <a:avLst/>
          </a:prstGeom>
        </p:spPr>
      </p:pic>
      <p:sp>
        <p:nvSpPr>
          <p:cNvPr id="13" name="TextBox 12">
            <a:extLst>
              <a:ext uri="{FF2B5EF4-FFF2-40B4-BE49-F238E27FC236}">
                <a16:creationId xmlns:a16="http://schemas.microsoft.com/office/drawing/2014/main" id="{AAF832F9-F14B-45C5-CB3A-592184F1D195}"/>
              </a:ext>
            </a:extLst>
          </p:cNvPr>
          <p:cNvSpPr txBox="1"/>
          <p:nvPr/>
        </p:nvSpPr>
        <p:spPr>
          <a:xfrm>
            <a:off x="4134453" y="2170242"/>
            <a:ext cx="2285997"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HR app (LoB)</a:t>
            </a:r>
          </a:p>
        </p:txBody>
      </p:sp>
      <p:cxnSp>
        <p:nvCxnSpPr>
          <p:cNvPr id="17" name="Straight Arrow Connector 16">
            <a:extLst>
              <a:ext uri="{FF2B5EF4-FFF2-40B4-BE49-F238E27FC236}">
                <a16:creationId xmlns:a16="http://schemas.microsoft.com/office/drawing/2014/main" id="{B15D5B53-C79A-CA3C-07FA-38A6EA6B40EE}"/>
              </a:ext>
            </a:extLst>
          </p:cNvPr>
          <p:cNvCxnSpPr>
            <a:cxnSpLocks/>
            <a:stCxn id="13" idx="2"/>
          </p:cNvCxnSpPr>
          <p:nvPr/>
        </p:nvCxnSpPr>
        <p:spPr>
          <a:xfrm>
            <a:off x="5277452" y="2539574"/>
            <a:ext cx="1" cy="8050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CC8BFDA7-47FC-D696-EE0D-3FFAFBDBAF33}"/>
              </a:ext>
            </a:extLst>
          </p:cNvPr>
          <p:cNvGrpSpPr/>
          <p:nvPr/>
        </p:nvGrpSpPr>
        <p:grpSpPr>
          <a:xfrm>
            <a:off x="7774160" y="1303393"/>
            <a:ext cx="2831494" cy="4683926"/>
            <a:chOff x="7774160" y="1303393"/>
            <a:chExt cx="2831494" cy="4683926"/>
          </a:xfrm>
        </p:grpSpPr>
        <p:sp>
          <p:nvSpPr>
            <p:cNvPr id="7" name="Rounded Rectangle 6">
              <a:extLst>
                <a:ext uri="{FF2B5EF4-FFF2-40B4-BE49-F238E27FC236}">
                  <a16:creationId xmlns:a16="http://schemas.microsoft.com/office/drawing/2014/main" id="{29F4DD83-0D0E-F43C-AA71-9A0DDC94C99F}"/>
                </a:ext>
              </a:extLst>
            </p:cNvPr>
            <p:cNvSpPr/>
            <p:nvPr/>
          </p:nvSpPr>
          <p:spPr>
            <a:xfrm>
              <a:off x="8319654" y="4969010"/>
              <a:ext cx="2286000" cy="10183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8" name="Rounded Rectangle 7">
              <a:extLst>
                <a:ext uri="{FF2B5EF4-FFF2-40B4-BE49-F238E27FC236}">
                  <a16:creationId xmlns:a16="http://schemas.microsoft.com/office/drawing/2014/main" id="{D64B5FEE-BC68-0257-9EBF-E0E5ADE2C21E}"/>
                </a:ext>
              </a:extLst>
            </p:cNvPr>
            <p:cNvSpPr/>
            <p:nvPr/>
          </p:nvSpPr>
          <p:spPr>
            <a:xfrm>
              <a:off x="8097981" y="4809683"/>
              <a:ext cx="2286000" cy="101830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atin typeface="Segoe UI" panose="020B0502040204020203" pitchFamily="34" charset="0"/>
                  <a:cs typeface="Segoe UI" panose="020B0502040204020203" pitchFamily="34" charset="0"/>
                </a:rPr>
                <a:t>Audit app containers</a:t>
              </a:r>
            </a:p>
          </p:txBody>
        </p:sp>
        <p:cxnSp>
          <p:nvCxnSpPr>
            <p:cNvPr id="10" name="Straight Connector 9">
              <a:extLst>
                <a:ext uri="{FF2B5EF4-FFF2-40B4-BE49-F238E27FC236}">
                  <a16:creationId xmlns:a16="http://schemas.microsoft.com/office/drawing/2014/main" id="{74EDD659-D1A0-0ADA-E566-1D96F30C59D8}"/>
                </a:ext>
              </a:extLst>
            </p:cNvPr>
            <p:cNvCxnSpPr>
              <a:cxnSpLocks/>
            </p:cNvCxnSpPr>
            <p:nvPr/>
          </p:nvCxnSpPr>
          <p:spPr>
            <a:xfrm>
              <a:off x="7774160" y="1860331"/>
              <a:ext cx="0" cy="412698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4" name="Graphic 13" descr="Computer with solid fill">
              <a:extLst>
                <a:ext uri="{FF2B5EF4-FFF2-40B4-BE49-F238E27FC236}">
                  <a16:creationId xmlns:a16="http://schemas.microsoft.com/office/drawing/2014/main" id="{CDCCD61A-0F3F-6A35-E4EB-F5E9BEF4DF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3219" y="1303393"/>
              <a:ext cx="914400" cy="914400"/>
            </a:xfrm>
            <a:prstGeom prst="rect">
              <a:avLst/>
            </a:prstGeom>
          </p:spPr>
        </p:pic>
        <p:sp>
          <p:nvSpPr>
            <p:cNvPr id="15" name="TextBox 14">
              <a:extLst>
                <a:ext uri="{FF2B5EF4-FFF2-40B4-BE49-F238E27FC236}">
                  <a16:creationId xmlns:a16="http://schemas.microsoft.com/office/drawing/2014/main" id="{FEA9441C-31F9-1A7C-D812-C8DC59711799}"/>
                </a:ext>
              </a:extLst>
            </p:cNvPr>
            <p:cNvSpPr txBox="1"/>
            <p:nvPr/>
          </p:nvSpPr>
          <p:spPr>
            <a:xfrm>
              <a:off x="8697190" y="2199943"/>
              <a:ext cx="1908459"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Audit app (ISV)</a:t>
              </a:r>
            </a:p>
          </p:txBody>
        </p:sp>
        <p:cxnSp>
          <p:nvCxnSpPr>
            <p:cNvPr id="21" name="Straight Arrow Connector 20">
              <a:extLst>
                <a:ext uri="{FF2B5EF4-FFF2-40B4-BE49-F238E27FC236}">
                  <a16:creationId xmlns:a16="http://schemas.microsoft.com/office/drawing/2014/main" id="{BCC4601C-56F6-21E3-06D1-B9EAFE7CF29D}"/>
                </a:ext>
              </a:extLst>
            </p:cNvPr>
            <p:cNvCxnSpPr>
              <a:cxnSpLocks/>
            </p:cNvCxnSpPr>
            <p:nvPr/>
          </p:nvCxnSpPr>
          <p:spPr>
            <a:xfrm>
              <a:off x="9611590" y="2623949"/>
              <a:ext cx="1" cy="80505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C0AF02A9-4CBF-A64F-8C2A-BC600C1A34C2}"/>
                </a:ext>
              </a:extLst>
            </p:cNvPr>
            <p:cNvCxnSpPr>
              <a:cxnSpLocks/>
            </p:cNvCxnSpPr>
            <p:nvPr/>
          </p:nvCxnSpPr>
          <p:spPr>
            <a:xfrm>
              <a:off x="9635837" y="3906983"/>
              <a:ext cx="11269" cy="902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77DED1D-0BA7-E474-E952-FED6EBE3C8EF}"/>
              </a:ext>
            </a:extLst>
          </p:cNvPr>
          <p:cNvCxnSpPr>
            <a:cxnSpLocks/>
          </p:cNvCxnSpPr>
          <p:nvPr/>
        </p:nvCxnSpPr>
        <p:spPr>
          <a:xfrm>
            <a:off x="5283995" y="3906983"/>
            <a:ext cx="0" cy="902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1DC064B8-16B4-8C86-BEDD-0D8F276266C8}"/>
              </a:ext>
            </a:extLst>
          </p:cNvPr>
          <p:cNvSpPr txBox="1"/>
          <p:nvPr/>
        </p:nvSpPr>
        <p:spPr>
          <a:xfrm>
            <a:off x="1485823" y="4276500"/>
            <a:ext cx="2565910" cy="369332"/>
          </a:xfrm>
          <a:prstGeom prst="rect">
            <a:avLst/>
          </a:prstGeom>
          <a:solidFill>
            <a:schemeClr val="bg1"/>
          </a:solidFill>
        </p:spPr>
        <p:txBody>
          <a:bodyPr wrap="square" rtlCol="0">
            <a:spAutoFit/>
          </a:bodyPr>
          <a:lstStyle/>
          <a:p>
            <a:r>
              <a:rPr lang="en-US">
                <a:latin typeface="Segoe UI" panose="020B0502040204020203" pitchFamily="34" charset="0"/>
                <a:cs typeface="Segoe UI" panose="020B0502040204020203" pitchFamily="34" charset="0"/>
              </a:rPr>
              <a:t> SharePoint Embedded</a:t>
            </a:r>
          </a:p>
        </p:txBody>
      </p:sp>
      <p:sp>
        <p:nvSpPr>
          <p:cNvPr id="31" name="Rectangle 30">
            <a:extLst>
              <a:ext uri="{FF2B5EF4-FFF2-40B4-BE49-F238E27FC236}">
                <a16:creationId xmlns:a16="http://schemas.microsoft.com/office/drawing/2014/main" id="{911FC1EF-3BC7-2C7C-C35B-D6F2903A816F}"/>
              </a:ext>
            </a:extLst>
          </p:cNvPr>
          <p:cNvSpPr/>
          <p:nvPr/>
        </p:nvSpPr>
        <p:spPr>
          <a:xfrm>
            <a:off x="970263" y="2925998"/>
            <a:ext cx="3508662" cy="2430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Segoe UI" panose="020B0502040204020203" pitchFamily="34" charset="0"/>
                <a:cs typeface="Segoe UI" panose="020B0502040204020203" pitchFamily="34" charset="0"/>
              </a:rPr>
              <a:t>Fabrikam M365 tenant boundary</a:t>
            </a:r>
          </a:p>
        </p:txBody>
      </p:sp>
      <p:pic>
        <p:nvPicPr>
          <p:cNvPr id="33" name="Graphic 32">
            <a:extLst>
              <a:ext uri="{FF2B5EF4-FFF2-40B4-BE49-F238E27FC236}">
                <a16:creationId xmlns:a16="http://schemas.microsoft.com/office/drawing/2014/main" id="{2470689B-9FEB-18AC-0B98-BD5A45065A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9089" y="4176209"/>
            <a:ext cx="569914" cy="569914"/>
          </a:xfrm>
          <a:prstGeom prst="rect">
            <a:avLst/>
          </a:prstGeom>
        </p:spPr>
      </p:pic>
      <p:pic>
        <p:nvPicPr>
          <p:cNvPr id="34" name="Picture 33">
            <a:extLst>
              <a:ext uri="{FF2B5EF4-FFF2-40B4-BE49-F238E27FC236}">
                <a16:creationId xmlns:a16="http://schemas.microsoft.com/office/drawing/2014/main" id="{7C065C60-EBFC-18A2-8B73-C285F7532B2C}"/>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498" y="2734887"/>
            <a:ext cx="640080" cy="640080"/>
          </a:xfrm>
          <a:prstGeom prst="rect">
            <a:avLst/>
          </a:prstGeom>
        </p:spPr>
      </p:pic>
    </p:spTree>
    <p:extLst>
      <p:ext uri="{BB962C8B-B14F-4D97-AF65-F5344CB8AC3E}">
        <p14:creationId xmlns:p14="http://schemas.microsoft.com/office/powerpoint/2010/main" val="29343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59804-52C1-72D3-A8B7-A482912862F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D5D4142-E3A7-2542-0B4B-E0BB8A2C6AFE}"/>
              </a:ext>
            </a:extLst>
          </p:cNvPr>
          <p:cNvSpPr>
            <a:spLocks noGrp="1"/>
          </p:cNvSpPr>
          <p:nvPr>
            <p:ph type="title" idx="4294967295"/>
          </p:nvPr>
        </p:nvSpPr>
        <p:spPr>
          <a:xfrm>
            <a:off x="-173818" y="210589"/>
            <a:ext cx="11026775" cy="1071563"/>
          </a:xfrm>
        </p:spPr>
        <p:txBody>
          <a:bodyPr/>
          <a:lstStyle/>
          <a:p>
            <a:pPr algn="ctr"/>
            <a:r>
              <a:rPr lang="en-CA"/>
              <a:t>SPE is native to M365 Copilot</a:t>
            </a:r>
            <a:endParaRPr lang="en-IN"/>
          </a:p>
        </p:txBody>
      </p:sp>
      <p:sp>
        <p:nvSpPr>
          <p:cNvPr id="320" name="Rounded Rectangle 62">
            <a:extLst>
              <a:ext uri="{FF2B5EF4-FFF2-40B4-BE49-F238E27FC236}">
                <a16:creationId xmlns:a16="http://schemas.microsoft.com/office/drawing/2014/main" id="{AF1E781A-CF12-A338-C8D6-C55DE4566103}"/>
              </a:ext>
              <a:ext uri="{C183D7F6-B498-43B3-948B-1728B52AA6E4}">
                <adec:decorative xmlns:adec="http://schemas.microsoft.com/office/drawing/2017/decorative" val="1"/>
              </a:ext>
            </a:extLst>
          </p:cNvPr>
          <p:cNvSpPr/>
          <p:nvPr/>
        </p:nvSpPr>
        <p:spPr bwMode="auto">
          <a:xfrm>
            <a:off x="7243330" y="3523470"/>
            <a:ext cx="2693514"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Microsoft Graph</a:t>
            </a:r>
          </a:p>
        </p:txBody>
      </p:sp>
      <p:sp>
        <p:nvSpPr>
          <p:cNvPr id="325" name="Rectangle: Rounded Corners 7">
            <a:extLst>
              <a:ext uri="{FF2B5EF4-FFF2-40B4-BE49-F238E27FC236}">
                <a16:creationId xmlns:a16="http://schemas.microsoft.com/office/drawing/2014/main" id="{B7BD7D13-E7AF-6793-5C3F-9DF7E76ECBB2}"/>
              </a:ext>
              <a:ext uri="{C183D7F6-B498-43B3-948B-1728B52AA6E4}">
                <adec:decorative xmlns:adec="http://schemas.microsoft.com/office/drawing/2017/decorative" val="1"/>
              </a:ext>
            </a:extLst>
          </p:cNvPr>
          <p:cNvSpPr>
            <a:spLocks/>
          </p:cNvSpPr>
          <p:nvPr/>
        </p:nvSpPr>
        <p:spPr bwMode="auto">
          <a:xfrm>
            <a:off x="4304850" y="1381243"/>
            <a:ext cx="730041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panose="020B0502040204020203" pitchFamily="34" charset="0"/>
              <a:cs typeface="Segoe UI" panose="020B0502040204020203" pitchFamily="34" charset="0"/>
            </a:endParaRPr>
          </a:p>
        </p:txBody>
      </p:sp>
      <p:grpSp>
        <p:nvGrpSpPr>
          <p:cNvPr id="229" name="Group 228" descr="Arrowing going back-and-forth between the person and Copilot">
            <a:extLst>
              <a:ext uri="{FF2B5EF4-FFF2-40B4-BE49-F238E27FC236}">
                <a16:creationId xmlns:a16="http://schemas.microsoft.com/office/drawing/2014/main" id="{C65B828A-90DA-65DA-B77B-250C8F2191C5}"/>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CC3A7291-76A3-17FC-9794-D13E36B0783C}"/>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E172EE20-AD6C-D2CC-1EFF-2095BE970D9A}"/>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148679AB-8067-73C8-9634-649095DEEB10}"/>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ECD9F4E4-8AE2-5A04-9150-D71DC7B39E80}"/>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1E2C15A1-8870-6508-31A1-5486340FBDD4}"/>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606795BE-A1D1-A97B-E210-4DABF103D67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E6D1754B-883D-BF94-7AC1-C83BB9B3211A}"/>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5FD76E01-152E-35A0-482D-05F68A12BF0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8153A247-0EB8-C111-55B3-CBEA10D86150}"/>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069469BF-128F-DCBB-17F8-4D46EE453405}"/>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EE1ECEE5-94B3-F039-8418-EFFF2B3FF8BD}"/>
              </a:ext>
              <a:ext uri="{C183D7F6-B498-43B3-948B-1728B52AA6E4}">
                <adec:decorative xmlns:adec="http://schemas.microsoft.com/office/drawing/2017/decorative" val="0"/>
              </a:ext>
            </a:extLst>
          </p:cNvPr>
          <p:cNvSpPr/>
          <p:nvPr/>
        </p:nvSpPr>
        <p:spPr bwMode="auto">
          <a:xfrm>
            <a:off x="4718436" y="1884111"/>
            <a:ext cx="919002" cy="553998"/>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lang="en-US" kern="0">
                <a:solidFill>
                  <a:srgbClr val="000000"/>
                </a:solidFill>
                <a:latin typeface="Segoe UI" panose="020B0502040204020203" pitchFamily="34" charset="0"/>
                <a:cs typeface="Segoe UI" panose="020B0502040204020203" pitchFamily="34" charset="0"/>
              </a:rPr>
              <a:t>Copilot Platform</a:t>
            </a:r>
            <a:endPar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225" name="Copilot Box - replacement" descr="Copilot">
            <a:extLst>
              <a:ext uri="{FF2B5EF4-FFF2-40B4-BE49-F238E27FC236}">
                <a16:creationId xmlns:a16="http://schemas.microsoft.com/office/drawing/2014/main" id="{089D0BD8-AC51-4E77-E278-0AC5A543D983}"/>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26" name="Copilot logo - replacement">
            <a:extLst>
              <a:ext uri="{FF2B5EF4-FFF2-40B4-BE49-F238E27FC236}">
                <a16:creationId xmlns:a16="http://schemas.microsoft.com/office/drawing/2014/main" id="{1D417073-0E3F-F65C-DB96-5FBA95453065}"/>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0DC5623E-A5E2-B927-E063-7C639755EBA7}"/>
              </a:ext>
            </a:extLst>
          </p:cNvPr>
          <p:cNvGrpSpPr/>
          <p:nvPr/>
        </p:nvGrpSpPr>
        <p:grpSpPr>
          <a:xfrm>
            <a:off x="7111601" y="1560062"/>
            <a:ext cx="2858803" cy="1885988"/>
            <a:chOff x="6385393" y="2447241"/>
            <a:chExt cx="4508955" cy="2864534"/>
          </a:xfrm>
        </p:grpSpPr>
        <p:grpSp>
          <p:nvGrpSpPr>
            <p:cNvPr id="40" name="!!NetworkLines">
              <a:extLst>
                <a:ext uri="{FF2B5EF4-FFF2-40B4-BE49-F238E27FC236}">
                  <a16:creationId xmlns:a16="http://schemas.microsoft.com/office/drawing/2014/main" id="{AA11DD6E-4788-C6B0-19E5-013751AB2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0425164D-0042-1D6C-DB70-3E7371687E2B}"/>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2" name="Freeform: Shape 23">
                <a:extLst>
                  <a:ext uri="{FF2B5EF4-FFF2-40B4-BE49-F238E27FC236}">
                    <a16:creationId xmlns:a16="http://schemas.microsoft.com/office/drawing/2014/main" id="{6ED2DE40-6130-D8FD-9A14-0421BD5FE96B}"/>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3" name="Freeform: Shape 28">
                <a:extLst>
                  <a:ext uri="{FF2B5EF4-FFF2-40B4-BE49-F238E27FC236}">
                    <a16:creationId xmlns:a16="http://schemas.microsoft.com/office/drawing/2014/main" id="{01927AD2-42E4-C1D3-2790-5411DDB6C1EE}"/>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4" name="Freeform: Shape 29">
                <a:extLst>
                  <a:ext uri="{FF2B5EF4-FFF2-40B4-BE49-F238E27FC236}">
                    <a16:creationId xmlns:a16="http://schemas.microsoft.com/office/drawing/2014/main" id="{5B2A834A-053B-9743-C142-9629DF53844C}"/>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5" name="Freeform: Shape 30">
                <a:extLst>
                  <a:ext uri="{FF2B5EF4-FFF2-40B4-BE49-F238E27FC236}">
                    <a16:creationId xmlns:a16="http://schemas.microsoft.com/office/drawing/2014/main" id="{CA17AE02-8DAF-2778-875E-AF1C77857F88}"/>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Freeform: Shape 31">
                <a:extLst>
                  <a:ext uri="{FF2B5EF4-FFF2-40B4-BE49-F238E27FC236}">
                    <a16:creationId xmlns:a16="http://schemas.microsoft.com/office/drawing/2014/main" id="{62B195C7-E2EA-7ED5-8455-AAF0641ECCA0}"/>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7" name="Freeform: Shape 32">
                <a:extLst>
                  <a:ext uri="{FF2B5EF4-FFF2-40B4-BE49-F238E27FC236}">
                    <a16:creationId xmlns:a16="http://schemas.microsoft.com/office/drawing/2014/main" id="{D928ECEF-5F2C-E76A-C31D-DB5465F8ED9B}"/>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8" name="Freeform: Shape 33">
                <a:extLst>
                  <a:ext uri="{FF2B5EF4-FFF2-40B4-BE49-F238E27FC236}">
                    <a16:creationId xmlns:a16="http://schemas.microsoft.com/office/drawing/2014/main" id="{1CF829BC-024C-358C-4D69-E6698F76A661}"/>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9" name="Freeform: Shape 42">
                <a:extLst>
                  <a:ext uri="{FF2B5EF4-FFF2-40B4-BE49-F238E27FC236}">
                    <a16:creationId xmlns:a16="http://schemas.microsoft.com/office/drawing/2014/main" id="{3347D94D-BB9A-ECBE-F826-4AD3D54C4890}"/>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0" name="Freeform: Shape 44">
                <a:extLst>
                  <a:ext uri="{FF2B5EF4-FFF2-40B4-BE49-F238E27FC236}">
                    <a16:creationId xmlns:a16="http://schemas.microsoft.com/office/drawing/2014/main" id="{8516589F-3ECC-93DD-B376-CEEBB414F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1" name="Freeform: Shape 54">
                <a:extLst>
                  <a:ext uri="{FF2B5EF4-FFF2-40B4-BE49-F238E27FC236}">
                    <a16:creationId xmlns:a16="http://schemas.microsoft.com/office/drawing/2014/main" id="{1A1D8EC0-4ADC-06F7-3063-229F509A8AAB}"/>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2" name="Freeform: Shape 55">
                <a:extLst>
                  <a:ext uri="{FF2B5EF4-FFF2-40B4-BE49-F238E27FC236}">
                    <a16:creationId xmlns:a16="http://schemas.microsoft.com/office/drawing/2014/main" id="{5122FB72-ECAA-400A-C8EC-951BF3DB15F2}"/>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3" name="Freeform: Shape 56">
                <a:extLst>
                  <a:ext uri="{FF2B5EF4-FFF2-40B4-BE49-F238E27FC236}">
                    <a16:creationId xmlns:a16="http://schemas.microsoft.com/office/drawing/2014/main" id="{F08AD504-EACC-A90E-5358-4D7D7223B760}"/>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4" name="Freeform: Shape 57">
                <a:extLst>
                  <a:ext uri="{FF2B5EF4-FFF2-40B4-BE49-F238E27FC236}">
                    <a16:creationId xmlns:a16="http://schemas.microsoft.com/office/drawing/2014/main" id="{03A733BA-E013-4519-CAD1-EC62B33BE11F}"/>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5" name="Freeform: Shape 59">
                <a:extLst>
                  <a:ext uri="{FF2B5EF4-FFF2-40B4-BE49-F238E27FC236}">
                    <a16:creationId xmlns:a16="http://schemas.microsoft.com/office/drawing/2014/main" id="{0B7571F4-8910-D2D5-6F5E-13353218DA90}"/>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6" name="Freeform: Shape 60">
                <a:extLst>
                  <a:ext uri="{FF2B5EF4-FFF2-40B4-BE49-F238E27FC236}">
                    <a16:creationId xmlns:a16="http://schemas.microsoft.com/office/drawing/2014/main" id="{9C230E6D-B1D4-BC63-F20C-E43876D9DD3B}"/>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7" name="Freeform: Shape 64">
                <a:extLst>
                  <a:ext uri="{FF2B5EF4-FFF2-40B4-BE49-F238E27FC236}">
                    <a16:creationId xmlns:a16="http://schemas.microsoft.com/office/drawing/2014/main" id="{0686E260-CEFD-B572-61E4-F687ACED307D}"/>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8" name="Freeform: Shape 65">
                <a:extLst>
                  <a:ext uri="{FF2B5EF4-FFF2-40B4-BE49-F238E27FC236}">
                    <a16:creationId xmlns:a16="http://schemas.microsoft.com/office/drawing/2014/main" id="{BE33B93F-A693-0AFB-A91B-6FF376EFC6FF}"/>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59" name="Freeform: Shape 66">
                <a:extLst>
                  <a:ext uri="{FF2B5EF4-FFF2-40B4-BE49-F238E27FC236}">
                    <a16:creationId xmlns:a16="http://schemas.microsoft.com/office/drawing/2014/main" id="{AB69747F-CC0F-4AA7-E75F-4DC5BDF723ED}"/>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0" name="Freeform: Shape 67">
                <a:extLst>
                  <a:ext uri="{FF2B5EF4-FFF2-40B4-BE49-F238E27FC236}">
                    <a16:creationId xmlns:a16="http://schemas.microsoft.com/office/drawing/2014/main" id="{BDFD4FEB-5D65-F911-B787-33A8C97D93B9}"/>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1" name="Freeform: Shape 68">
                <a:extLst>
                  <a:ext uri="{FF2B5EF4-FFF2-40B4-BE49-F238E27FC236}">
                    <a16:creationId xmlns:a16="http://schemas.microsoft.com/office/drawing/2014/main" id="{1B18D8D6-25B5-2D53-0604-A362643B4A79}"/>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2" name="Freeform: Shape 98">
                <a:extLst>
                  <a:ext uri="{FF2B5EF4-FFF2-40B4-BE49-F238E27FC236}">
                    <a16:creationId xmlns:a16="http://schemas.microsoft.com/office/drawing/2014/main" id="{BC0F7214-CC40-604D-176C-FCE0F2D59259}"/>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63" name="Freeform: Shape 99">
                <a:extLst>
                  <a:ext uri="{FF2B5EF4-FFF2-40B4-BE49-F238E27FC236}">
                    <a16:creationId xmlns:a16="http://schemas.microsoft.com/office/drawing/2014/main" id="{E70E8CCB-EBEC-839B-1C54-2D2C9BABC4DC}"/>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92" name="Freeform: Shape 100">
                <a:extLst>
                  <a:ext uri="{FF2B5EF4-FFF2-40B4-BE49-F238E27FC236}">
                    <a16:creationId xmlns:a16="http://schemas.microsoft.com/office/drawing/2014/main" id="{EBE8AEB3-294E-D5D3-D6CA-ECD0DA0BB5C3}"/>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93" name="Freeform: Shape 101">
                <a:extLst>
                  <a:ext uri="{FF2B5EF4-FFF2-40B4-BE49-F238E27FC236}">
                    <a16:creationId xmlns:a16="http://schemas.microsoft.com/office/drawing/2014/main" id="{BB338CC8-A58E-D990-6726-C01B0C868AD9}"/>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194" name="Freeform: Shape 102">
                <a:extLst>
                  <a:ext uri="{FF2B5EF4-FFF2-40B4-BE49-F238E27FC236}">
                    <a16:creationId xmlns:a16="http://schemas.microsoft.com/office/drawing/2014/main" id="{96A04131-7A30-E73E-C29F-849C30D31E0C}"/>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195" name="Group 194">
              <a:extLst>
                <a:ext uri="{FF2B5EF4-FFF2-40B4-BE49-F238E27FC236}">
                  <a16:creationId xmlns:a16="http://schemas.microsoft.com/office/drawing/2014/main" id="{64B6B907-CEF2-0C42-934A-1B12214767A2}"/>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C566D0DC-1327-50E7-384F-320D6EBA303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197" name="Graphic 82">
                <a:extLst>
                  <a:ext uri="{FF2B5EF4-FFF2-40B4-BE49-F238E27FC236}">
                    <a16:creationId xmlns:a16="http://schemas.microsoft.com/office/drawing/2014/main" id="{B89A1363-5322-3479-991C-F5F23B9EF163}"/>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198" name="Group 197">
              <a:extLst>
                <a:ext uri="{FF2B5EF4-FFF2-40B4-BE49-F238E27FC236}">
                  <a16:creationId xmlns:a16="http://schemas.microsoft.com/office/drawing/2014/main" id="{FFF98FCE-7E22-3303-F4D9-23165A215E13}"/>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4586DD3B-C582-A433-CF52-828A1B0E57C2}"/>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00" name="Graphic 82">
                <a:extLst>
                  <a:ext uri="{FF2B5EF4-FFF2-40B4-BE49-F238E27FC236}">
                    <a16:creationId xmlns:a16="http://schemas.microsoft.com/office/drawing/2014/main" id="{392BBE38-0101-786B-5309-C78A9463DFC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01" name="Group 200">
              <a:extLst>
                <a:ext uri="{FF2B5EF4-FFF2-40B4-BE49-F238E27FC236}">
                  <a16:creationId xmlns:a16="http://schemas.microsoft.com/office/drawing/2014/main" id="{A807CD63-3784-2780-DA79-3BFF3EA058C2}"/>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14AB87EC-9F3F-0941-8B9F-B8EE2D6DEB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03" name="Graphic 82">
                <a:extLst>
                  <a:ext uri="{FF2B5EF4-FFF2-40B4-BE49-F238E27FC236}">
                    <a16:creationId xmlns:a16="http://schemas.microsoft.com/office/drawing/2014/main" id="{5E61855F-31BD-7E6E-9A3A-49186F02942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DFA48731-DE10-7F22-C460-8954891A4567}"/>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B8875010-C92E-7BBB-2E6C-2B75AD91A97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06" name="Graphic 82">
                <a:extLst>
                  <a:ext uri="{FF2B5EF4-FFF2-40B4-BE49-F238E27FC236}">
                    <a16:creationId xmlns:a16="http://schemas.microsoft.com/office/drawing/2014/main" id="{FD131310-EB80-FDEC-40B7-6A422E7ECAB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07" name="Group 206">
              <a:extLst>
                <a:ext uri="{FF2B5EF4-FFF2-40B4-BE49-F238E27FC236}">
                  <a16:creationId xmlns:a16="http://schemas.microsoft.com/office/drawing/2014/main" id="{4392347A-735A-F799-A897-A4653D05D572}"/>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CC86959-1B56-BD3B-EA8D-715D6FF459AA}"/>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09" name="Graphic 82">
                <a:extLst>
                  <a:ext uri="{FF2B5EF4-FFF2-40B4-BE49-F238E27FC236}">
                    <a16:creationId xmlns:a16="http://schemas.microsoft.com/office/drawing/2014/main" id="{F4C2641B-7CAA-BA11-0AD4-EF89E863D996}"/>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10" name="Group 209">
              <a:extLst>
                <a:ext uri="{FF2B5EF4-FFF2-40B4-BE49-F238E27FC236}">
                  <a16:creationId xmlns:a16="http://schemas.microsoft.com/office/drawing/2014/main" id="{8BC81A5C-E2E4-521D-9A66-3AE8A5756EAE}"/>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43AF155D-681C-5E6D-44DF-4D68CD0C5EA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12" name="Graphic 82">
                <a:extLst>
                  <a:ext uri="{FF2B5EF4-FFF2-40B4-BE49-F238E27FC236}">
                    <a16:creationId xmlns:a16="http://schemas.microsoft.com/office/drawing/2014/main" id="{B802A09C-DFCE-ABAB-E7DD-C257034E8A96}"/>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13" name="Group 212">
              <a:extLst>
                <a:ext uri="{FF2B5EF4-FFF2-40B4-BE49-F238E27FC236}">
                  <a16:creationId xmlns:a16="http://schemas.microsoft.com/office/drawing/2014/main" id="{EDD454D1-CDEE-216E-13BB-067269D488D8}"/>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BEA67A36-F849-E88F-E482-29AD5F32FF4D}"/>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15" name="Graphic 82">
                <a:extLst>
                  <a:ext uri="{FF2B5EF4-FFF2-40B4-BE49-F238E27FC236}">
                    <a16:creationId xmlns:a16="http://schemas.microsoft.com/office/drawing/2014/main" id="{2E5417CD-465F-A23B-DD33-E80093A962E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16" name="Group 215">
              <a:extLst>
                <a:ext uri="{FF2B5EF4-FFF2-40B4-BE49-F238E27FC236}">
                  <a16:creationId xmlns:a16="http://schemas.microsoft.com/office/drawing/2014/main" id="{BB2F9399-D679-FEC5-7410-701968970D48}"/>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C30C119D-F4D1-94CB-8BBD-F94CF3F324D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18" name="Graphic 82">
                <a:extLst>
                  <a:ext uri="{FF2B5EF4-FFF2-40B4-BE49-F238E27FC236}">
                    <a16:creationId xmlns:a16="http://schemas.microsoft.com/office/drawing/2014/main" id="{323C274D-1C98-2826-2FA2-2247D21C9F29}"/>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219" name="Group 218">
              <a:extLst>
                <a:ext uri="{FF2B5EF4-FFF2-40B4-BE49-F238E27FC236}">
                  <a16:creationId xmlns:a16="http://schemas.microsoft.com/office/drawing/2014/main" id="{FE593641-4AF4-C3C2-F44C-B78B1576F208}"/>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1C58933B-4467-6E6C-4006-4C5973414CE0}"/>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panose="020B0502040204020203" pitchFamily="34" charset="0"/>
                  <a:cs typeface="Segoe UI" panose="020B0502040204020203" pitchFamily="34" charset="0"/>
                </a:endParaRPr>
              </a:p>
            </p:txBody>
          </p:sp>
          <p:sp>
            <p:nvSpPr>
              <p:cNvPr id="221" name="Graphic 82">
                <a:extLst>
                  <a:ext uri="{FF2B5EF4-FFF2-40B4-BE49-F238E27FC236}">
                    <a16:creationId xmlns:a16="http://schemas.microsoft.com/office/drawing/2014/main" id="{7DB8E4E4-4E1D-E079-FDE1-8209B90C5A5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pic>
        <p:nvPicPr>
          <p:cNvPr id="5" name="Graphic 4" descr="Computer with solid fill">
            <a:extLst>
              <a:ext uri="{FF2B5EF4-FFF2-40B4-BE49-F238E27FC236}">
                <a16:creationId xmlns:a16="http://schemas.microsoft.com/office/drawing/2014/main" id="{E9624889-0143-92D6-3074-D247D86F6D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1406" y="3337598"/>
            <a:ext cx="914400" cy="914400"/>
          </a:xfrm>
          <a:prstGeom prst="rect">
            <a:avLst/>
          </a:prstGeom>
        </p:spPr>
      </p:pic>
      <p:sp>
        <p:nvSpPr>
          <p:cNvPr id="6" name="Rounded Rectangle 62">
            <a:extLst>
              <a:ext uri="{FF2B5EF4-FFF2-40B4-BE49-F238E27FC236}">
                <a16:creationId xmlns:a16="http://schemas.microsoft.com/office/drawing/2014/main" id="{96B02F5A-EB62-517A-47E4-EE6631196954}"/>
              </a:ext>
              <a:ext uri="{C183D7F6-B498-43B3-948B-1728B52AA6E4}">
                <adec:decorative xmlns:adec="http://schemas.microsoft.com/office/drawing/2017/decorative" val="1"/>
              </a:ext>
            </a:extLst>
          </p:cNvPr>
          <p:cNvSpPr/>
          <p:nvPr/>
        </p:nvSpPr>
        <p:spPr bwMode="auto">
          <a:xfrm>
            <a:off x="2425904" y="3331678"/>
            <a:ext cx="2693514"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SPE APIs</a:t>
            </a:r>
          </a:p>
        </p:txBody>
      </p:sp>
      <p:sp>
        <p:nvSpPr>
          <p:cNvPr id="2" name="Rounded Rectangle 62">
            <a:extLst>
              <a:ext uri="{FF2B5EF4-FFF2-40B4-BE49-F238E27FC236}">
                <a16:creationId xmlns:a16="http://schemas.microsoft.com/office/drawing/2014/main" id="{688F10A9-479C-F84D-5D36-FF96714789E1}"/>
              </a:ext>
              <a:ext uri="{C183D7F6-B498-43B3-948B-1728B52AA6E4}">
                <adec:decorative xmlns:adec="http://schemas.microsoft.com/office/drawing/2017/decorative" val="0"/>
              </a:ext>
            </a:extLst>
          </p:cNvPr>
          <p:cNvSpPr/>
          <p:nvPr/>
        </p:nvSpPr>
        <p:spPr bwMode="auto">
          <a:xfrm>
            <a:off x="1152687" y="4363964"/>
            <a:ext cx="2725234"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lang="en-US" kern="0" noProof="0">
                <a:solidFill>
                  <a:srgbClr val="000000"/>
                </a:solidFill>
                <a:latin typeface="Segoe UI" panose="020B0502040204020203" pitchFamily="34" charset="0"/>
                <a:cs typeface="Segoe UI" panose="020B0502040204020203" pitchFamily="34" charset="0"/>
              </a:rPr>
              <a:t>Your application</a:t>
            </a:r>
            <a:endPar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Rounded Rectangle 3">
            <a:extLst>
              <a:ext uri="{FF2B5EF4-FFF2-40B4-BE49-F238E27FC236}">
                <a16:creationId xmlns:a16="http://schemas.microsoft.com/office/drawing/2014/main" id="{5D871AF3-4E4B-0A93-82AA-61B9ABAE844B}"/>
              </a:ext>
            </a:extLst>
          </p:cNvPr>
          <p:cNvSpPr/>
          <p:nvPr/>
        </p:nvSpPr>
        <p:spPr>
          <a:xfrm>
            <a:off x="6800032" y="4166541"/>
            <a:ext cx="4355648" cy="774579"/>
          </a:xfrm>
          <a:prstGeom prst="roundRect">
            <a:avLst/>
          </a:prstGeom>
          <a:ln>
            <a:solidFill>
              <a:srgbClr val="08609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9" name="Rounded Rectangle 62">
            <a:extLst>
              <a:ext uri="{FF2B5EF4-FFF2-40B4-BE49-F238E27FC236}">
                <a16:creationId xmlns:a16="http://schemas.microsoft.com/office/drawing/2014/main" id="{8AE99A30-4E8C-230A-7191-E6FFE6B8E38E}"/>
              </a:ext>
              <a:ext uri="{C183D7F6-B498-43B3-948B-1728B52AA6E4}">
                <adec:decorative xmlns:adec="http://schemas.microsoft.com/office/drawing/2017/decorative" val="1"/>
              </a:ext>
            </a:extLst>
          </p:cNvPr>
          <p:cNvSpPr/>
          <p:nvPr/>
        </p:nvSpPr>
        <p:spPr bwMode="auto">
          <a:xfrm>
            <a:off x="7449825" y="4965342"/>
            <a:ext cx="2693514"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M365 storage partitions</a:t>
            </a:r>
          </a:p>
        </p:txBody>
      </p:sp>
      <p:grpSp>
        <p:nvGrpSpPr>
          <p:cNvPr id="10" name="Group 9" descr="Copilot Control System encompasses the entire infographic above.&#10;">
            <a:extLst>
              <a:ext uri="{FF2B5EF4-FFF2-40B4-BE49-F238E27FC236}">
                <a16:creationId xmlns:a16="http://schemas.microsoft.com/office/drawing/2014/main" id="{47B922A7-C1A3-7D5A-C7FB-2D14E1023EF7}"/>
              </a:ext>
              <a:ext uri="{C183D7F6-B498-43B3-948B-1728B52AA6E4}">
                <adec:decorative xmlns:adec="http://schemas.microsoft.com/office/drawing/2017/decorative" val="0"/>
              </a:ext>
            </a:extLst>
          </p:cNvPr>
          <p:cNvGrpSpPr/>
          <p:nvPr/>
        </p:nvGrpSpPr>
        <p:grpSpPr>
          <a:xfrm>
            <a:off x="4465319" y="5823877"/>
            <a:ext cx="7010401" cy="553999"/>
            <a:chOff x="1746529" y="5577310"/>
            <a:chExt cx="8756216" cy="323627"/>
          </a:xfrm>
        </p:grpSpPr>
        <p:sp>
          <p:nvSpPr>
            <p:cNvPr id="12" name="Rounded Rectangle 62">
              <a:extLst>
                <a:ext uri="{FF2B5EF4-FFF2-40B4-BE49-F238E27FC236}">
                  <a16:creationId xmlns:a16="http://schemas.microsoft.com/office/drawing/2014/main" id="{CD8311AD-7245-FC20-6184-99F521DE3247}"/>
                </a:ext>
                <a:ext uri="{C183D7F6-B498-43B3-948B-1728B52AA6E4}">
                  <adec:decorative xmlns:adec="http://schemas.microsoft.com/office/drawing/2017/decorative" val="1"/>
                </a:ext>
              </a:extLst>
            </p:cNvPr>
            <p:cNvSpPr/>
            <p:nvPr/>
          </p:nvSpPr>
          <p:spPr bwMode="auto">
            <a:xfrm>
              <a:off x="4884049" y="5577310"/>
              <a:ext cx="2449287" cy="323627"/>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Copilot Control System</a:t>
              </a:r>
            </a:p>
          </p:txBody>
        </p:sp>
        <p:pic>
          <p:nvPicPr>
            <p:cNvPr id="13" name="Picture 12">
              <a:extLst>
                <a:ext uri="{FF2B5EF4-FFF2-40B4-BE49-F238E27FC236}">
                  <a16:creationId xmlns:a16="http://schemas.microsoft.com/office/drawing/2014/main" id="{A3E99E93-9413-2D0F-158C-B9F88F330112}"/>
                </a:ext>
                <a:ext uri="{C183D7F6-B498-43B3-948B-1728B52AA6E4}">
                  <adec:decorative xmlns:adec="http://schemas.microsoft.com/office/drawing/2017/decorative" val="1"/>
                </a:ext>
              </a:extLst>
            </p:cNvPr>
            <p:cNvPicPr>
              <a:picLocks noChangeAspect="1"/>
            </p:cNvPicPr>
            <p:nvPr/>
          </p:nvPicPr>
          <p:blipFill>
            <a:blip r:embed="rId5"/>
            <a:srcRect l="1" r="-30"/>
            <a:stretch/>
          </p:blipFill>
          <p:spPr>
            <a:xfrm>
              <a:off x="1746529" y="5681465"/>
              <a:ext cx="3164765" cy="141695"/>
            </a:xfrm>
            <a:prstGeom prst="rect">
              <a:avLst/>
            </a:prstGeom>
          </p:spPr>
        </p:pic>
        <p:pic>
          <p:nvPicPr>
            <p:cNvPr id="14" name="Picture 13">
              <a:extLst>
                <a:ext uri="{FF2B5EF4-FFF2-40B4-BE49-F238E27FC236}">
                  <a16:creationId xmlns:a16="http://schemas.microsoft.com/office/drawing/2014/main" id="{C4684AD5-CE36-0470-1553-061DE3529153}"/>
                </a:ext>
                <a:ext uri="{C183D7F6-B498-43B3-948B-1728B52AA6E4}">
                  <adec:decorative xmlns:adec="http://schemas.microsoft.com/office/drawing/2017/decorative" val="1"/>
                </a:ext>
              </a:extLst>
            </p:cNvPr>
            <p:cNvPicPr>
              <a:picLocks noChangeAspect="1"/>
            </p:cNvPicPr>
            <p:nvPr/>
          </p:nvPicPr>
          <p:blipFill>
            <a:blip r:embed="rId6"/>
            <a:srcRect l="-193" r="1"/>
            <a:stretch/>
          </p:blipFill>
          <p:spPr>
            <a:xfrm>
              <a:off x="7295248" y="5687400"/>
              <a:ext cx="3207497" cy="141695"/>
            </a:xfrm>
            <a:prstGeom prst="rect">
              <a:avLst/>
            </a:prstGeom>
          </p:spPr>
        </p:pic>
      </p:grpSp>
      <p:cxnSp>
        <p:nvCxnSpPr>
          <p:cNvPr id="16" name="Straight Connector 15">
            <a:extLst>
              <a:ext uri="{FF2B5EF4-FFF2-40B4-BE49-F238E27FC236}">
                <a16:creationId xmlns:a16="http://schemas.microsoft.com/office/drawing/2014/main" id="{247BF708-CCD5-0D4D-1909-1546A5FFC3C2}"/>
              </a:ext>
            </a:extLst>
          </p:cNvPr>
          <p:cNvCxnSpPr/>
          <p:nvPr/>
        </p:nvCxnSpPr>
        <p:spPr>
          <a:xfrm>
            <a:off x="8262374" y="4218500"/>
            <a:ext cx="0" cy="68912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19A0004-C125-DF54-190D-183EF2DF8CA8}"/>
              </a:ext>
            </a:extLst>
          </p:cNvPr>
          <p:cNvCxnSpPr/>
          <p:nvPr/>
        </p:nvCxnSpPr>
        <p:spPr>
          <a:xfrm>
            <a:off x="9668185" y="4218500"/>
            <a:ext cx="0" cy="689122"/>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F1347F5-CC81-2594-6D94-AB3DFB581F61}"/>
              </a:ext>
            </a:extLst>
          </p:cNvPr>
          <p:cNvSpPr txBox="1"/>
          <p:nvPr/>
        </p:nvSpPr>
        <p:spPr>
          <a:xfrm>
            <a:off x="7111602" y="4363964"/>
            <a:ext cx="626508"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SPE</a:t>
            </a:r>
          </a:p>
        </p:txBody>
      </p:sp>
      <p:sp>
        <p:nvSpPr>
          <p:cNvPr id="19" name="TextBox 18">
            <a:extLst>
              <a:ext uri="{FF2B5EF4-FFF2-40B4-BE49-F238E27FC236}">
                <a16:creationId xmlns:a16="http://schemas.microsoft.com/office/drawing/2014/main" id="{867834C7-7681-66EC-01DE-21B2BBC9DAE2}"/>
              </a:ext>
            </a:extLst>
          </p:cNvPr>
          <p:cNvSpPr txBox="1"/>
          <p:nvPr/>
        </p:nvSpPr>
        <p:spPr>
          <a:xfrm>
            <a:off x="8599575" y="4352278"/>
            <a:ext cx="626508"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SPO</a:t>
            </a:r>
          </a:p>
        </p:txBody>
      </p:sp>
      <p:sp>
        <p:nvSpPr>
          <p:cNvPr id="20" name="TextBox 19">
            <a:extLst>
              <a:ext uri="{FF2B5EF4-FFF2-40B4-BE49-F238E27FC236}">
                <a16:creationId xmlns:a16="http://schemas.microsoft.com/office/drawing/2014/main" id="{F36B13C2-2E0C-51ED-A03C-E546694D5478}"/>
              </a:ext>
            </a:extLst>
          </p:cNvPr>
          <p:cNvSpPr txBox="1"/>
          <p:nvPr/>
        </p:nvSpPr>
        <p:spPr>
          <a:xfrm>
            <a:off x="10226449" y="4363964"/>
            <a:ext cx="626508" cy="369332"/>
          </a:xfrm>
          <a:prstGeom prst="rect">
            <a:avLst/>
          </a:prstGeom>
          <a:noFill/>
        </p:spPr>
        <p:txBody>
          <a:bodyPr wrap="square" rtlCol="0">
            <a:spAutoFit/>
          </a:bodyPr>
          <a:lstStyle/>
          <a:p>
            <a:r>
              <a:rPr lang="en-US">
                <a:latin typeface="Segoe UI" panose="020B0502040204020203" pitchFamily="34" charset="0"/>
                <a:cs typeface="Segoe UI" panose="020B0502040204020203" pitchFamily="34" charset="0"/>
              </a:rPr>
              <a:t>OD</a:t>
            </a:r>
          </a:p>
        </p:txBody>
      </p:sp>
    </p:spTree>
    <p:extLst>
      <p:ext uri="{BB962C8B-B14F-4D97-AF65-F5344CB8AC3E}">
        <p14:creationId xmlns:p14="http://schemas.microsoft.com/office/powerpoint/2010/main" val="6448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506290" y="2061256"/>
            <a:ext cx="11931491" cy="2991588"/>
          </a:xfrm>
        </p:spPr>
        <p:txBody>
          <a:bodyPr/>
          <a:lstStyle/>
          <a:p>
            <a:r>
              <a:rPr lang="en-US" b="0"/>
              <a:t>Build agents within your applications with SharePoint Embedded</a:t>
            </a:r>
            <a:br>
              <a:rPr lang="en-US" b="0"/>
            </a:br>
            <a:br>
              <a:rPr lang="en-US"/>
            </a:br>
            <a:r>
              <a:rPr lang="en-US"/>
              <a:t> </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a:t>Marc Windle and Yogesh Ratnaparkhi</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15000">
              <a:srgbClr val="0179D4"/>
            </a:gs>
            <a:gs pos="15000">
              <a:srgbClr val="F69991"/>
            </a:gs>
          </a:gsLst>
          <a:lin ang="0" scaled="0"/>
        </a:gradFill>
        <a:effectLst/>
      </p:bgPr>
    </p:bg>
    <p:spTree>
      <p:nvGrpSpPr>
        <p:cNvPr id="1" name="">
          <a:extLst>
            <a:ext uri="{FF2B5EF4-FFF2-40B4-BE49-F238E27FC236}">
              <a16:creationId xmlns:a16="http://schemas.microsoft.com/office/drawing/2014/main" id="{4123C0D3-980A-1535-4AA5-FB72A61633F0}"/>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D257D3AA-2A71-BFB8-C205-D514D8D243E5}"/>
              </a:ext>
              <a:ext uri="{C183D7F6-B498-43B3-948B-1728B52AA6E4}">
                <adec:decorative xmlns:adec="http://schemas.microsoft.com/office/drawing/2017/decorative" val="1"/>
              </a:ext>
            </a:extLst>
          </p:cNvPr>
          <p:cNvSpPr/>
          <p:nvPr/>
        </p:nvSpPr>
        <p:spPr>
          <a:xfrm>
            <a:off x="1673053" y="1787608"/>
            <a:ext cx="2830372" cy="2755830"/>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1000"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sp>
        <p:nvSpPr>
          <p:cNvPr id="14" name="Safety">
            <a:extLst>
              <a:ext uri="{FF2B5EF4-FFF2-40B4-BE49-F238E27FC236}">
                <a16:creationId xmlns:a16="http://schemas.microsoft.com/office/drawing/2014/main" id="{285E656D-868E-742C-FC81-7BFA9FFD74D7}"/>
              </a:ext>
            </a:extLst>
          </p:cNvPr>
          <p:cNvSpPr txBox="1"/>
          <p:nvPr/>
        </p:nvSpPr>
        <p:spPr>
          <a:xfrm>
            <a:off x="2304015" y="4229516"/>
            <a:ext cx="1497324" cy="366250"/>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grpSp>
        <p:nvGrpSpPr>
          <p:cNvPr id="55" name="Group 54">
            <a:extLst>
              <a:ext uri="{FF2B5EF4-FFF2-40B4-BE49-F238E27FC236}">
                <a16:creationId xmlns:a16="http://schemas.microsoft.com/office/drawing/2014/main" id="{143839BF-8B93-E5CC-ADFA-5F0FC952673A}"/>
              </a:ext>
              <a:ext uri="{C183D7F6-B498-43B3-948B-1728B52AA6E4}">
                <adec:decorative xmlns:adec="http://schemas.microsoft.com/office/drawing/2017/decorative" val="1"/>
              </a:ext>
            </a:extLst>
          </p:cNvPr>
          <p:cNvGrpSpPr/>
          <p:nvPr/>
        </p:nvGrpSpPr>
        <p:grpSpPr>
          <a:xfrm>
            <a:off x="1341029" y="1491239"/>
            <a:ext cx="3494420" cy="3348566"/>
            <a:chOff x="8167533" y="-953178"/>
            <a:chExt cx="20247966" cy="19927657"/>
          </a:xfrm>
        </p:grpSpPr>
        <p:grpSp>
          <p:nvGrpSpPr>
            <p:cNvPr id="53" name="Group 52">
              <a:extLst>
                <a:ext uri="{FF2B5EF4-FFF2-40B4-BE49-F238E27FC236}">
                  <a16:creationId xmlns:a16="http://schemas.microsoft.com/office/drawing/2014/main" id="{3379D210-D493-D945-FDA3-43B7BB3F0D83}"/>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E7C9296C-8610-3955-55AA-AB8C7CA84376}"/>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4E37EFB9-E8D7-7CA5-0CC7-EB4934ADBEBF}"/>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799347A4-F71E-3032-B121-354CEEDE03BE}"/>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3AD860-AF44-2A8E-D85F-B983C9A25CF9}"/>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5C940965-8C6E-F393-E49D-19886DE52884}"/>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B0FFE442-015A-F8C6-CD8E-EE2ABE053C43}"/>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980011C0-D078-317B-2D1B-85232DD287A1}"/>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F5AA7EA8-8410-9AC0-8D78-815CFCD3729E}"/>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8593560-0942-1C5A-A531-185B33F16464}"/>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DFCBBA3C-1786-2FC2-14C1-1D155AA01CB0}"/>
              </a:ext>
              <a:ext uri="{C183D7F6-B498-43B3-948B-1728B52AA6E4}">
                <adec:decorative xmlns:adec="http://schemas.microsoft.com/office/drawing/2017/decorative" val="1"/>
              </a:ext>
            </a:extLst>
          </p:cNvPr>
          <p:cNvGrpSpPr/>
          <p:nvPr/>
        </p:nvGrpSpPr>
        <p:grpSpPr>
          <a:xfrm>
            <a:off x="1237338" y="3020333"/>
            <a:ext cx="298231" cy="290377"/>
            <a:chOff x="7556261" y="8204753"/>
            <a:chExt cx="1611792" cy="1611792"/>
          </a:xfrm>
        </p:grpSpPr>
        <p:sp>
          <p:nvSpPr>
            <p:cNvPr id="4" name="Oval 3">
              <a:extLst>
                <a:ext uri="{FF2B5EF4-FFF2-40B4-BE49-F238E27FC236}">
                  <a16:creationId xmlns:a16="http://schemas.microsoft.com/office/drawing/2014/main" id="{3BAEF545-9874-30EE-5FE4-B4BFBF89C79E}"/>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C0DF5B7C-A613-CDF4-6F5F-6C9572424AAF}"/>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A819135C-976B-CC93-277A-1840DF1A1812}"/>
              </a:ext>
              <a:ext uri="{C183D7F6-B498-43B3-948B-1728B52AA6E4}">
                <adec:decorative xmlns:adec="http://schemas.microsoft.com/office/drawing/2017/decorative" val="1"/>
              </a:ext>
            </a:extLst>
          </p:cNvPr>
          <p:cNvGrpSpPr/>
          <p:nvPr/>
        </p:nvGrpSpPr>
        <p:grpSpPr>
          <a:xfrm>
            <a:off x="4650732" y="3020333"/>
            <a:ext cx="298231" cy="290377"/>
            <a:chOff x="27415566" y="8204753"/>
            <a:chExt cx="1611792" cy="1611792"/>
          </a:xfrm>
        </p:grpSpPr>
        <p:sp>
          <p:nvSpPr>
            <p:cNvPr id="32" name="Oval 31">
              <a:extLst>
                <a:ext uri="{FF2B5EF4-FFF2-40B4-BE49-F238E27FC236}">
                  <a16:creationId xmlns:a16="http://schemas.microsoft.com/office/drawing/2014/main" id="{CE7BA797-AE68-F374-52DE-C42C55882352}"/>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7A33AE83-2A78-1CBD-EA43-A73DBDF3FCE0}"/>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4470ADE0-A5D4-9041-5303-826BEB2BB8B3}"/>
              </a:ext>
              <a:ext uri="{C183D7F6-B498-43B3-948B-1728B52AA6E4}">
                <adec:decorative xmlns:adec="http://schemas.microsoft.com/office/drawing/2017/decorative" val="1"/>
              </a:ext>
            </a:extLst>
          </p:cNvPr>
          <p:cNvSpPr/>
          <p:nvPr/>
        </p:nvSpPr>
        <p:spPr bwMode="auto">
          <a:xfrm>
            <a:off x="1182462" y="2446032"/>
            <a:ext cx="3811555" cy="1814298"/>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10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839E417A-AC76-3306-6AE1-0A0BC71E10F3}"/>
              </a:ext>
              <a:ext uri="{C183D7F6-B498-43B3-948B-1728B52AA6E4}">
                <adec:decorative xmlns:adec="http://schemas.microsoft.com/office/drawing/2017/decorative" val="1"/>
              </a:ext>
            </a:extLst>
          </p:cNvPr>
          <p:cNvSpPr/>
          <p:nvPr/>
        </p:nvSpPr>
        <p:spPr>
          <a:xfrm>
            <a:off x="2152317" y="3009164"/>
            <a:ext cx="2015168" cy="288541"/>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12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2B7019E1-DCFE-694B-F688-89DBF3E407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50768" y="2947693"/>
            <a:ext cx="393548" cy="382236"/>
          </a:xfrm>
          <a:prstGeom prst="rect">
            <a:avLst/>
          </a:prstGeom>
        </p:spPr>
      </p:pic>
      <p:sp>
        <p:nvSpPr>
          <p:cNvPr id="13" name="Safety">
            <a:extLst>
              <a:ext uri="{FF2B5EF4-FFF2-40B4-BE49-F238E27FC236}">
                <a16:creationId xmlns:a16="http://schemas.microsoft.com/office/drawing/2014/main" id="{D23B92BD-44BC-407E-43CB-14CF55688A4E}"/>
              </a:ext>
            </a:extLst>
          </p:cNvPr>
          <p:cNvSpPr txBox="1"/>
          <p:nvPr/>
        </p:nvSpPr>
        <p:spPr>
          <a:xfrm>
            <a:off x="3714817" y="2222865"/>
            <a:ext cx="1277986" cy="366250"/>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14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sp>
        <p:nvSpPr>
          <p:cNvPr id="6" name="Title 43">
            <a:extLst>
              <a:ext uri="{FF2B5EF4-FFF2-40B4-BE49-F238E27FC236}">
                <a16:creationId xmlns:a16="http://schemas.microsoft.com/office/drawing/2014/main" id="{28D7B3B0-7131-9890-B538-72378CB7A03A}"/>
              </a:ext>
            </a:extLst>
          </p:cNvPr>
          <p:cNvSpPr txBox="1">
            <a:spLocks/>
          </p:cNvSpPr>
          <p:nvPr/>
        </p:nvSpPr>
        <p:spPr>
          <a:xfrm>
            <a:off x="-371407" y="173630"/>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solidFill>
                  <a:schemeClr val="tx1"/>
                </a:solidFill>
                <a:latin typeface="Segoe UI" panose="020B0502040204020203" pitchFamily="34" charset="0"/>
                <a:cs typeface="Segoe UI" panose="020B0502040204020203" pitchFamily="34" charset="0"/>
              </a:rPr>
              <a:t>Extend Copilot in your app</a:t>
            </a:r>
            <a:endParaRPr lang="en-US" sz="4000" b="0" spc="-19">
              <a:solidFill>
                <a:schemeClr val="tx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60FCB0BA-058E-AA54-7F44-20C4DD1878CD}"/>
              </a:ext>
            </a:extLst>
          </p:cNvPr>
          <p:cNvSpPr/>
          <p:nvPr/>
        </p:nvSpPr>
        <p:spPr>
          <a:xfrm>
            <a:off x="222430" y="1350586"/>
            <a:ext cx="5052448" cy="3629869"/>
          </a:xfrm>
          <a:prstGeom prst="rect">
            <a:avLst/>
          </a:prstGeom>
          <a:gradFill>
            <a:gsLst>
              <a:gs pos="7000">
                <a:srgbClr val="DBEBF8">
                  <a:alpha val="68828"/>
                </a:srgbClr>
              </a:gs>
              <a:gs pos="6000">
                <a:srgbClr val="DBEB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afety">
            <a:extLst>
              <a:ext uri="{FF2B5EF4-FFF2-40B4-BE49-F238E27FC236}">
                <a16:creationId xmlns:a16="http://schemas.microsoft.com/office/drawing/2014/main" id="{5A83ABF7-CE46-2838-0452-BC4BAC365865}"/>
              </a:ext>
            </a:extLst>
          </p:cNvPr>
          <p:cNvSpPr txBox="1"/>
          <p:nvPr/>
        </p:nvSpPr>
        <p:spPr>
          <a:xfrm>
            <a:off x="1392982" y="2222865"/>
            <a:ext cx="991585" cy="366250"/>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Copilot</a:t>
            </a:r>
          </a:p>
        </p:txBody>
      </p:sp>
      <p:sp>
        <p:nvSpPr>
          <p:cNvPr id="9" name="Oval 8">
            <a:extLst>
              <a:ext uri="{FF2B5EF4-FFF2-40B4-BE49-F238E27FC236}">
                <a16:creationId xmlns:a16="http://schemas.microsoft.com/office/drawing/2014/main" id="{59758CF8-B348-D2A9-DF79-677D28B4555C}"/>
              </a:ext>
              <a:ext uri="{C183D7F6-B498-43B3-948B-1728B52AA6E4}">
                <adec:decorative xmlns:adec="http://schemas.microsoft.com/office/drawing/2017/decorative" val="1"/>
              </a:ext>
            </a:extLst>
          </p:cNvPr>
          <p:cNvSpPr/>
          <p:nvPr/>
        </p:nvSpPr>
        <p:spPr bwMode="auto">
          <a:xfrm>
            <a:off x="5357976" y="1508931"/>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1" name="TextBox 10">
            <a:extLst>
              <a:ext uri="{FF2B5EF4-FFF2-40B4-BE49-F238E27FC236}">
                <a16:creationId xmlns:a16="http://schemas.microsoft.com/office/drawing/2014/main" id="{5CFF2EDC-4369-F079-0A9A-57CB289F8E08}"/>
              </a:ext>
            </a:extLst>
          </p:cNvPr>
          <p:cNvSpPr txBox="1"/>
          <p:nvPr/>
        </p:nvSpPr>
        <p:spPr>
          <a:xfrm>
            <a:off x="6234910" y="1607312"/>
            <a:ext cx="5381625"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Automatic Vectorization, chunking and semantic indexing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2" name="Graphic 11">
            <a:extLst>
              <a:ext uri="{FF2B5EF4-FFF2-40B4-BE49-F238E27FC236}">
                <a16:creationId xmlns:a16="http://schemas.microsoft.com/office/drawing/2014/main" id="{C823092F-D0A2-6645-6DD1-35100ECCE61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4173" y="1675128"/>
            <a:ext cx="348252" cy="348252"/>
          </a:xfrm>
          <a:prstGeom prst="rect">
            <a:avLst/>
          </a:prstGeom>
        </p:spPr>
      </p:pic>
      <p:sp>
        <p:nvSpPr>
          <p:cNvPr id="16" name="Oval 15">
            <a:extLst>
              <a:ext uri="{FF2B5EF4-FFF2-40B4-BE49-F238E27FC236}">
                <a16:creationId xmlns:a16="http://schemas.microsoft.com/office/drawing/2014/main" id="{6BCBE4F7-0B9E-AAF2-0C43-D9513D883326}"/>
              </a:ext>
              <a:ext uri="{C183D7F6-B498-43B3-948B-1728B52AA6E4}">
                <adec:decorative xmlns:adec="http://schemas.microsoft.com/office/drawing/2017/decorative" val="1"/>
              </a:ext>
            </a:extLst>
          </p:cNvPr>
          <p:cNvSpPr/>
          <p:nvPr/>
        </p:nvSpPr>
        <p:spPr bwMode="auto">
          <a:xfrm>
            <a:off x="5357976" y="2798505"/>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7" name="TextBox 16">
            <a:extLst>
              <a:ext uri="{FF2B5EF4-FFF2-40B4-BE49-F238E27FC236}">
                <a16:creationId xmlns:a16="http://schemas.microsoft.com/office/drawing/2014/main" id="{0EE957D2-A63F-8099-D5CB-0CEC46986A9B}"/>
              </a:ext>
            </a:extLst>
          </p:cNvPr>
          <p:cNvSpPr txBox="1"/>
          <p:nvPr/>
        </p:nvSpPr>
        <p:spPr>
          <a:xfrm>
            <a:off x="6234912" y="2984940"/>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Rich document intelligence</a:t>
            </a:r>
            <a:r>
              <a:rPr lang="en-US" sz="2000">
                <a:solidFill>
                  <a:srgbClr val="000000"/>
                </a:solidFill>
                <a:latin typeface="Segoe Sans Text"/>
              </a:rPr>
              <a:t> and understanding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8" name="Graphic 17">
            <a:extLst>
              <a:ext uri="{FF2B5EF4-FFF2-40B4-BE49-F238E27FC236}">
                <a16:creationId xmlns:a16="http://schemas.microsoft.com/office/drawing/2014/main" id="{9F5AA1F9-110C-ADDD-F327-D649721E0C0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4173" y="2964703"/>
            <a:ext cx="348252" cy="348252"/>
          </a:xfrm>
          <a:prstGeom prst="rect">
            <a:avLst/>
          </a:prstGeom>
        </p:spPr>
      </p:pic>
      <p:sp>
        <p:nvSpPr>
          <p:cNvPr id="19" name="Oval 18">
            <a:extLst>
              <a:ext uri="{FF2B5EF4-FFF2-40B4-BE49-F238E27FC236}">
                <a16:creationId xmlns:a16="http://schemas.microsoft.com/office/drawing/2014/main" id="{90C79290-46C9-D5B9-4969-8A064C27514F}"/>
              </a:ext>
              <a:ext uri="{C183D7F6-B498-43B3-948B-1728B52AA6E4}">
                <adec:decorative xmlns:adec="http://schemas.microsoft.com/office/drawing/2017/decorative" val="1"/>
              </a:ext>
            </a:extLst>
          </p:cNvPr>
          <p:cNvSpPr/>
          <p:nvPr/>
        </p:nvSpPr>
        <p:spPr bwMode="auto">
          <a:xfrm>
            <a:off x="5357976" y="4088079"/>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1" name="TextBox 20">
            <a:extLst>
              <a:ext uri="{FF2B5EF4-FFF2-40B4-BE49-F238E27FC236}">
                <a16:creationId xmlns:a16="http://schemas.microsoft.com/office/drawing/2014/main" id="{7A8EFFEB-7A49-130F-DF79-82B492A8FAC0}"/>
              </a:ext>
            </a:extLst>
          </p:cNvPr>
          <p:cNvSpPr txBox="1"/>
          <p:nvPr/>
        </p:nvSpPr>
        <p:spPr>
          <a:xfrm>
            <a:off x="6234911" y="4274514"/>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High quality grounding data</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25" name="Graphic 24">
            <a:extLst>
              <a:ext uri="{FF2B5EF4-FFF2-40B4-BE49-F238E27FC236}">
                <a16:creationId xmlns:a16="http://schemas.microsoft.com/office/drawing/2014/main" id="{CA2145B7-0461-A6B2-40D8-90FD233D286E}"/>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24173" y="4254276"/>
            <a:ext cx="348252" cy="348252"/>
          </a:xfrm>
          <a:prstGeom prst="rect">
            <a:avLst/>
          </a:prstGeom>
        </p:spPr>
      </p:pic>
      <p:sp>
        <p:nvSpPr>
          <p:cNvPr id="31" name="Oval 30">
            <a:extLst>
              <a:ext uri="{FF2B5EF4-FFF2-40B4-BE49-F238E27FC236}">
                <a16:creationId xmlns:a16="http://schemas.microsoft.com/office/drawing/2014/main" id="{28CACC9B-6660-BE2B-F943-052CCADC7871}"/>
              </a:ext>
              <a:ext uri="{C183D7F6-B498-43B3-948B-1728B52AA6E4}">
                <adec:decorative xmlns:adec="http://schemas.microsoft.com/office/drawing/2017/decorative" val="1"/>
              </a:ext>
            </a:extLst>
          </p:cNvPr>
          <p:cNvSpPr/>
          <p:nvPr/>
        </p:nvSpPr>
        <p:spPr bwMode="auto">
          <a:xfrm>
            <a:off x="5357976" y="5377653"/>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3" name="TextBox 32">
            <a:extLst>
              <a:ext uri="{FF2B5EF4-FFF2-40B4-BE49-F238E27FC236}">
                <a16:creationId xmlns:a16="http://schemas.microsoft.com/office/drawing/2014/main" id="{E603056B-366A-5726-53A7-AB7865A32B07}"/>
              </a:ext>
            </a:extLst>
          </p:cNvPr>
          <p:cNvSpPr txBox="1"/>
          <p:nvPr/>
        </p:nvSpPr>
        <p:spPr>
          <a:xfrm>
            <a:off x="6234911" y="5564088"/>
            <a:ext cx="5657290"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Copilot Platform and orchestration</a:t>
            </a:r>
          </a:p>
        </p:txBody>
      </p:sp>
      <p:pic>
        <p:nvPicPr>
          <p:cNvPr id="34" name="Graphic 33">
            <a:extLst>
              <a:ext uri="{FF2B5EF4-FFF2-40B4-BE49-F238E27FC236}">
                <a16:creationId xmlns:a16="http://schemas.microsoft.com/office/drawing/2014/main" id="{F02BA273-39F9-07C0-D569-46793EA2E6BF}"/>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4173" y="5543850"/>
            <a:ext cx="348252" cy="348252"/>
          </a:xfrm>
          <a:prstGeom prst="rect">
            <a:avLst/>
          </a:prstGeom>
        </p:spPr>
      </p:pic>
    </p:spTree>
    <p:extLst>
      <p:ext uri="{BB962C8B-B14F-4D97-AF65-F5344CB8AC3E}">
        <p14:creationId xmlns:p14="http://schemas.microsoft.com/office/powerpoint/2010/main" val="12432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5000">
              <a:srgbClr val="0179D4"/>
            </a:gs>
            <a:gs pos="15000">
              <a:srgbClr val="F69991"/>
            </a:gs>
          </a:gsLst>
          <a:lin ang="0" scaled="0"/>
        </a:gradFill>
        <a:effectLst/>
      </p:bgPr>
    </p:bg>
    <p:spTree>
      <p:nvGrpSpPr>
        <p:cNvPr id="1" name="">
          <a:extLst>
            <a:ext uri="{FF2B5EF4-FFF2-40B4-BE49-F238E27FC236}">
              <a16:creationId xmlns:a16="http://schemas.microsoft.com/office/drawing/2014/main" id="{D0ED614D-D604-2FB9-5ED0-7DBE497F0169}"/>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9F2F524E-6041-250E-44BC-5449309090FE}"/>
              </a:ext>
              <a:ext uri="{C183D7F6-B498-43B3-948B-1728B52AA6E4}">
                <adec:decorative xmlns:adec="http://schemas.microsoft.com/office/drawing/2017/decorative" val="1"/>
              </a:ext>
            </a:extLst>
          </p:cNvPr>
          <p:cNvSpPr/>
          <p:nvPr/>
        </p:nvSpPr>
        <p:spPr>
          <a:xfrm>
            <a:off x="1730203" y="1994512"/>
            <a:ext cx="2830372" cy="2755830"/>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1000"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sp>
        <p:nvSpPr>
          <p:cNvPr id="14" name="Safety">
            <a:extLst>
              <a:ext uri="{FF2B5EF4-FFF2-40B4-BE49-F238E27FC236}">
                <a16:creationId xmlns:a16="http://schemas.microsoft.com/office/drawing/2014/main" id="{1048887C-AB43-F542-95D7-6FD631C41566}"/>
              </a:ext>
            </a:extLst>
          </p:cNvPr>
          <p:cNvSpPr txBox="1"/>
          <p:nvPr/>
        </p:nvSpPr>
        <p:spPr>
          <a:xfrm>
            <a:off x="2361165" y="4436420"/>
            <a:ext cx="1497324" cy="366250"/>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grpSp>
        <p:nvGrpSpPr>
          <p:cNvPr id="55" name="Group 54">
            <a:extLst>
              <a:ext uri="{FF2B5EF4-FFF2-40B4-BE49-F238E27FC236}">
                <a16:creationId xmlns:a16="http://schemas.microsoft.com/office/drawing/2014/main" id="{93448C26-8395-9BB0-EB6F-78FABCA84A9F}"/>
              </a:ext>
              <a:ext uri="{C183D7F6-B498-43B3-948B-1728B52AA6E4}">
                <adec:decorative xmlns:adec="http://schemas.microsoft.com/office/drawing/2017/decorative" val="1"/>
              </a:ext>
            </a:extLst>
          </p:cNvPr>
          <p:cNvGrpSpPr/>
          <p:nvPr/>
        </p:nvGrpSpPr>
        <p:grpSpPr>
          <a:xfrm>
            <a:off x="1398179" y="1698143"/>
            <a:ext cx="3494420" cy="3348566"/>
            <a:chOff x="8167533" y="-953178"/>
            <a:chExt cx="20247966" cy="19927657"/>
          </a:xfrm>
        </p:grpSpPr>
        <p:grpSp>
          <p:nvGrpSpPr>
            <p:cNvPr id="53" name="Group 52">
              <a:extLst>
                <a:ext uri="{FF2B5EF4-FFF2-40B4-BE49-F238E27FC236}">
                  <a16:creationId xmlns:a16="http://schemas.microsoft.com/office/drawing/2014/main" id="{CD1DDE27-250E-D23B-34FA-95B1A1DF5640}"/>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A7F1A82B-AB60-87BA-1E38-B16834B8A780}"/>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2A6FF247-1B10-FD46-8201-697BD58E434C}"/>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9CEA8787-F3FD-517C-583A-1B79973B2A95}"/>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E3BC316-0136-5AAC-2251-F47DE3258478}"/>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6661030A-570A-9156-D5BE-C297D95A4348}"/>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FEF29DFA-315D-5421-A961-3D4B7019144F}"/>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7A3697A7-12AA-F44B-E65D-6846C3D38AA7}"/>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A09BBD26-C6CA-7AB7-2B25-D9C985DFBEAD}"/>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F2F2F8-D363-E58B-CA43-0B942DEC50E3}"/>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8A920DA2-CC81-34EA-7183-C21EABB2090F}"/>
              </a:ext>
              <a:ext uri="{C183D7F6-B498-43B3-948B-1728B52AA6E4}">
                <adec:decorative xmlns:adec="http://schemas.microsoft.com/office/drawing/2017/decorative" val="1"/>
              </a:ext>
            </a:extLst>
          </p:cNvPr>
          <p:cNvGrpSpPr/>
          <p:nvPr/>
        </p:nvGrpSpPr>
        <p:grpSpPr>
          <a:xfrm>
            <a:off x="1294488" y="3227237"/>
            <a:ext cx="298231" cy="290377"/>
            <a:chOff x="7556261" y="8204753"/>
            <a:chExt cx="1611792" cy="1611792"/>
          </a:xfrm>
        </p:grpSpPr>
        <p:sp>
          <p:nvSpPr>
            <p:cNvPr id="4" name="Oval 3">
              <a:extLst>
                <a:ext uri="{FF2B5EF4-FFF2-40B4-BE49-F238E27FC236}">
                  <a16:creationId xmlns:a16="http://schemas.microsoft.com/office/drawing/2014/main" id="{7C54C172-0A2B-53BF-198B-5EB02E931421}"/>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2F80B3B9-8FE8-A73D-54F1-B14E0882588B}"/>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889CD06C-0ABB-4594-ACDF-A0DFBCA95A92}"/>
              </a:ext>
              <a:ext uri="{C183D7F6-B498-43B3-948B-1728B52AA6E4}">
                <adec:decorative xmlns:adec="http://schemas.microsoft.com/office/drawing/2017/decorative" val="1"/>
              </a:ext>
            </a:extLst>
          </p:cNvPr>
          <p:cNvGrpSpPr/>
          <p:nvPr/>
        </p:nvGrpSpPr>
        <p:grpSpPr>
          <a:xfrm>
            <a:off x="4707882" y="3227237"/>
            <a:ext cx="298231" cy="290377"/>
            <a:chOff x="27415566" y="8204753"/>
            <a:chExt cx="1611792" cy="1611792"/>
          </a:xfrm>
        </p:grpSpPr>
        <p:sp>
          <p:nvSpPr>
            <p:cNvPr id="32" name="Oval 31">
              <a:extLst>
                <a:ext uri="{FF2B5EF4-FFF2-40B4-BE49-F238E27FC236}">
                  <a16:creationId xmlns:a16="http://schemas.microsoft.com/office/drawing/2014/main" id="{59485104-1B73-89C4-6A60-5644DBC2CA12}"/>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CE7B213C-CF15-057F-2D45-AB235897A251}"/>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EEE88BC8-4E04-2327-0071-7FEF9BC62683}"/>
              </a:ext>
              <a:ext uri="{C183D7F6-B498-43B3-948B-1728B52AA6E4}">
                <adec:decorative xmlns:adec="http://schemas.microsoft.com/office/drawing/2017/decorative" val="1"/>
              </a:ext>
            </a:extLst>
          </p:cNvPr>
          <p:cNvSpPr/>
          <p:nvPr/>
        </p:nvSpPr>
        <p:spPr bwMode="auto">
          <a:xfrm>
            <a:off x="1239612" y="2652936"/>
            <a:ext cx="3811555" cy="1814298"/>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10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CBA2DD4B-5A93-138E-6BD0-CE1B9739B417}"/>
              </a:ext>
              <a:ext uri="{C183D7F6-B498-43B3-948B-1728B52AA6E4}">
                <adec:decorative xmlns:adec="http://schemas.microsoft.com/office/drawing/2017/decorative" val="1"/>
              </a:ext>
            </a:extLst>
          </p:cNvPr>
          <p:cNvSpPr/>
          <p:nvPr/>
        </p:nvSpPr>
        <p:spPr>
          <a:xfrm>
            <a:off x="2209467" y="3216068"/>
            <a:ext cx="2015168" cy="288541"/>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12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1C275B4C-A541-6643-FECD-4EA7912C427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07918" y="3154597"/>
            <a:ext cx="393548" cy="382236"/>
          </a:xfrm>
          <a:prstGeom prst="rect">
            <a:avLst/>
          </a:prstGeom>
        </p:spPr>
      </p:pic>
      <p:sp>
        <p:nvSpPr>
          <p:cNvPr id="6" name="Title 43">
            <a:extLst>
              <a:ext uri="{FF2B5EF4-FFF2-40B4-BE49-F238E27FC236}">
                <a16:creationId xmlns:a16="http://schemas.microsoft.com/office/drawing/2014/main" id="{12D307C0-B1CF-14B9-FFC8-9B0A392D232D}"/>
              </a:ext>
            </a:extLst>
          </p:cNvPr>
          <p:cNvSpPr txBox="1">
            <a:spLocks/>
          </p:cNvSpPr>
          <p:nvPr/>
        </p:nvSpPr>
        <p:spPr>
          <a:xfrm>
            <a:off x="376176" y="167047"/>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solidFill>
                  <a:schemeClr val="tx1"/>
                </a:solidFill>
                <a:latin typeface="Segoe UI" panose="020B0502040204020203" pitchFamily="34" charset="0"/>
                <a:cs typeface="Segoe UI" panose="020B0502040204020203" pitchFamily="34" charset="0"/>
              </a:rPr>
              <a:t>Built-in collaboration and Office</a:t>
            </a:r>
            <a:endParaRPr lang="en-US" sz="4000" b="0" spc="-19">
              <a:solidFill>
                <a:schemeClr val="tx1"/>
              </a:solidFill>
              <a:latin typeface="Segoe UI" panose="020B0502040204020203" pitchFamily="34" charset="0"/>
              <a:cs typeface="Segoe UI" panose="020B0502040204020203" pitchFamily="34" charset="0"/>
            </a:endParaRPr>
          </a:p>
        </p:txBody>
      </p:sp>
      <p:sp>
        <p:nvSpPr>
          <p:cNvPr id="15" name="Safety">
            <a:extLst>
              <a:ext uri="{FF2B5EF4-FFF2-40B4-BE49-F238E27FC236}">
                <a16:creationId xmlns:a16="http://schemas.microsoft.com/office/drawing/2014/main" id="{A78F40D0-9724-C19D-9E4B-8BE222D20BD9}"/>
              </a:ext>
            </a:extLst>
          </p:cNvPr>
          <p:cNvSpPr txBox="1"/>
          <p:nvPr/>
        </p:nvSpPr>
        <p:spPr>
          <a:xfrm>
            <a:off x="1450132" y="2429769"/>
            <a:ext cx="991585" cy="366250"/>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Copilot</a:t>
            </a:r>
          </a:p>
        </p:txBody>
      </p:sp>
      <p:sp>
        <p:nvSpPr>
          <p:cNvPr id="8" name="Rectangle 7">
            <a:extLst>
              <a:ext uri="{FF2B5EF4-FFF2-40B4-BE49-F238E27FC236}">
                <a16:creationId xmlns:a16="http://schemas.microsoft.com/office/drawing/2014/main" id="{8BE8DBEC-34C5-A014-4EAE-067A6427D60F}"/>
              </a:ext>
            </a:extLst>
          </p:cNvPr>
          <p:cNvSpPr/>
          <p:nvPr/>
        </p:nvSpPr>
        <p:spPr>
          <a:xfrm>
            <a:off x="465180" y="1557490"/>
            <a:ext cx="5052448" cy="3629869"/>
          </a:xfrm>
          <a:prstGeom prst="rect">
            <a:avLst/>
          </a:prstGeom>
          <a:gradFill>
            <a:gsLst>
              <a:gs pos="7000">
                <a:srgbClr val="DBEBF8">
                  <a:alpha val="68828"/>
                </a:srgbClr>
              </a:gs>
              <a:gs pos="6000">
                <a:srgbClr val="DBEB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CBF62D02-5B6A-ADFF-7CB3-913B85D4E0A4}"/>
              </a:ext>
            </a:extLst>
          </p:cNvPr>
          <p:cNvGrpSpPr/>
          <p:nvPr/>
        </p:nvGrpSpPr>
        <p:grpSpPr>
          <a:xfrm>
            <a:off x="5517628" y="1670295"/>
            <a:ext cx="6258561" cy="4549368"/>
            <a:chOff x="5361940" y="523756"/>
            <a:chExt cx="6258561" cy="4549368"/>
          </a:xfrm>
        </p:grpSpPr>
        <p:sp>
          <p:nvSpPr>
            <p:cNvPr id="45" name="Oval 44">
              <a:extLst>
                <a:ext uri="{FF2B5EF4-FFF2-40B4-BE49-F238E27FC236}">
                  <a16:creationId xmlns:a16="http://schemas.microsoft.com/office/drawing/2014/main" id="{D0A3ED61-A133-3B2F-BCBB-85A35DF0B49C}"/>
                </a:ext>
                <a:ext uri="{C183D7F6-B498-43B3-948B-1728B52AA6E4}">
                  <adec:decorative xmlns:adec="http://schemas.microsoft.com/office/drawing/2017/decorative" val="1"/>
                </a:ext>
              </a:extLst>
            </p:cNvPr>
            <p:cNvSpPr/>
            <p:nvPr/>
          </p:nvSpPr>
          <p:spPr bwMode="auto">
            <a:xfrm>
              <a:off x="5361940" y="523756"/>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49" name="TextBox 48">
              <a:extLst>
                <a:ext uri="{FF2B5EF4-FFF2-40B4-BE49-F238E27FC236}">
                  <a16:creationId xmlns:a16="http://schemas.microsoft.com/office/drawing/2014/main" id="{058DB488-D557-5A6F-5623-CC33913D51CE}"/>
                </a:ext>
              </a:extLst>
            </p:cNvPr>
            <p:cNvSpPr txBox="1"/>
            <p:nvPr/>
          </p:nvSpPr>
          <p:spPr>
            <a:xfrm>
              <a:off x="6238875" y="710191"/>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Full Office Application Support</a:t>
              </a:r>
            </a:p>
          </p:txBody>
        </p:sp>
        <p:pic>
          <p:nvPicPr>
            <p:cNvPr id="50" name="Graphic 49">
              <a:extLst>
                <a:ext uri="{FF2B5EF4-FFF2-40B4-BE49-F238E27FC236}">
                  <a16:creationId xmlns:a16="http://schemas.microsoft.com/office/drawing/2014/main" id="{E48818FA-6A4D-EE45-25F9-44F0A8ACA82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8137" y="689953"/>
              <a:ext cx="348252" cy="348252"/>
            </a:xfrm>
            <a:prstGeom prst="rect">
              <a:avLst/>
            </a:prstGeom>
          </p:spPr>
        </p:pic>
        <p:sp>
          <p:nvSpPr>
            <p:cNvPr id="51" name="Oval 50">
              <a:extLst>
                <a:ext uri="{FF2B5EF4-FFF2-40B4-BE49-F238E27FC236}">
                  <a16:creationId xmlns:a16="http://schemas.microsoft.com/office/drawing/2014/main" id="{66647E98-344B-FE1F-538C-81DC9D9A0810}"/>
                </a:ext>
                <a:ext uri="{C183D7F6-B498-43B3-948B-1728B52AA6E4}">
                  <adec:decorative xmlns:adec="http://schemas.microsoft.com/office/drawing/2017/decorative" val="1"/>
                </a:ext>
              </a:extLst>
            </p:cNvPr>
            <p:cNvSpPr/>
            <p:nvPr/>
          </p:nvSpPr>
          <p:spPr bwMode="auto">
            <a:xfrm>
              <a:off x="5361940" y="1813330"/>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56" name="TextBox 55">
              <a:extLst>
                <a:ext uri="{FF2B5EF4-FFF2-40B4-BE49-F238E27FC236}">
                  <a16:creationId xmlns:a16="http://schemas.microsoft.com/office/drawing/2014/main" id="{F3B0C4BB-D8B7-AC9C-62FE-324939B1A124}"/>
                </a:ext>
              </a:extLst>
            </p:cNvPr>
            <p:cNvSpPr txBox="1"/>
            <p:nvPr/>
          </p:nvSpPr>
          <p:spPr>
            <a:xfrm>
              <a:off x="6238876" y="199976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Real-time co-authoring</a:t>
              </a:r>
            </a:p>
          </p:txBody>
        </p:sp>
        <p:pic>
          <p:nvPicPr>
            <p:cNvPr id="57" name="Graphic 56">
              <a:extLst>
                <a:ext uri="{FF2B5EF4-FFF2-40B4-BE49-F238E27FC236}">
                  <a16:creationId xmlns:a16="http://schemas.microsoft.com/office/drawing/2014/main" id="{E89F38FF-7932-0523-ACB7-3A3CC55D1DC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8137" y="1979528"/>
              <a:ext cx="348252" cy="348252"/>
            </a:xfrm>
            <a:prstGeom prst="rect">
              <a:avLst/>
            </a:prstGeom>
          </p:spPr>
        </p:pic>
        <p:sp>
          <p:nvSpPr>
            <p:cNvPr id="58" name="Oval 57">
              <a:extLst>
                <a:ext uri="{FF2B5EF4-FFF2-40B4-BE49-F238E27FC236}">
                  <a16:creationId xmlns:a16="http://schemas.microsoft.com/office/drawing/2014/main" id="{DD7BAE5D-2309-382D-2BAD-6EBBC4EB8F92}"/>
                </a:ext>
                <a:ext uri="{C183D7F6-B498-43B3-948B-1728B52AA6E4}">
                  <adec:decorative xmlns:adec="http://schemas.microsoft.com/office/drawing/2017/decorative" val="1"/>
                </a:ext>
              </a:extLst>
            </p:cNvPr>
            <p:cNvSpPr/>
            <p:nvPr/>
          </p:nvSpPr>
          <p:spPr bwMode="auto">
            <a:xfrm>
              <a:off x="5361940" y="3102904"/>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59" name="TextBox 58">
              <a:extLst>
                <a:ext uri="{FF2B5EF4-FFF2-40B4-BE49-F238E27FC236}">
                  <a16:creationId xmlns:a16="http://schemas.microsoft.com/office/drawing/2014/main" id="{56D4E950-C125-32E7-1D0A-2335CDAC469C}"/>
                </a:ext>
              </a:extLst>
            </p:cNvPr>
            <p:cNvSpPr txBox="1"/>
            <p:nvPr/>
          </p:nvSpPr>
          <p:spPr>
            <a:xfrm>
              <a:off x="6238875" y="328933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Secure file sharing</a:t>
              </a:r>
            </a:p>
          </p:txBody>
        </p:sp>
        <p:pic>
          <p:nvPicPr>
            <p:cNvPr id="60" name="Graphic 59">
              <a:extLst>
                <a:ext uri="{FF2B5EF4-FFF2-40B4-BE49-F238E27FC236}">
                  <a16:creationId xmlns:a16="http://schemas.microsoft.com/office/drawing/2014/main" id="{0843CA3A-E0ED-4E16-4D25-ECD5B4DB769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28137" y="3269101"/>
              <a:ext cx="348252" cy="348252"/>
            </a:xfrm>
            <a:prstGeom prst="rect">
              <a:avLst/>
            </a:prstGeom>
          </p:spPr>
        </p:pic>
        <p:sp>
          <p:nvSpPr>
            <p:cNvPr id="61" name="Oval 60">
              <a:extLst>
                <a:ext uri="{FF2B5EF4-FFF2-40B4-BE49-F238E27FC236}">
                  <a16:creationId xmlns:a16="http://schemas.microsoft.com/office/drawing/2014/main" id="{457814CE-7FB1-5012-1983-0ADCA49A68B8}"/>
                </a:ext>
                <a:ext uri="{C183D7F6-B498-43B3-948B-1728B52AA6E4}">
                  <adec:decorative xmlns:adec="http://schemas.microsoft.com/office/drawing/2017/decorative" val="1"/>
                </a:ext>
              </a:extLst>
            </p:cNvPr>
            <p:cNvSpPr/>
            <p:nvPr/>
          </p:nvSpPr>
          <p:spPr bwMode="auto">
            <a:xfrm>
              <a:off x="5361940" y="4392478"/>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62" name="TextBox 61">
              <a:extLst>
                <a:ext uri="{FF2B5EF4-FFF2-40B4-BE49-F238E27FC236}">
                  <a16:creationId xmlns:a16="http://schemas.microsoft.com/office/drawing/2014/main" id="{CC575805-17B3-A573-0DF2-32BB8B6B87DE}"/>
                </a:ext>
              </a:extLst>
            </p:cNvPr>
            <p:cNvSpPr txBox="1"/>
            <p:nvPr/>
          </p:nvSpPr>
          <p:spPr>
            <a:xfrm>
              <a:off x="6238875" y="4578913"/>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@mention and comments</a:t>
              </a:r>
            </a:p>
          </p:txBody>
        </p:sp>
        <p:pic>
          <p:nvPicPr>
            <p:cNvPr id="63" name="Graphic 62">
              <a:extLst>
                <a:ext uri="{FF2B5EF4-FFF2-40B4-BE49-F238E27FC236}">
                  <a16:creationId xmlns:a16="http://schemas.microsoft.com/office/drawing/2014/main" id="{3060635C-BC02-A1E4-74F4-A395134961D5}"/>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28137" y="4558675"/>
              <a:ext cx="348252" cy="348252"/>
            </a:xfrm>
            <a:prstGeom prst="rect">
              <a:avLst/>
            </a:prstGeom>
          </p:spPr>
        </p:pic>
      </p:grpSp>
      <p:sp>
        <p:nvSpPr>
          <p:cNvPr id="13" name="Safety">
            <a:extLst>
              <a:ext uri="{FF2B5EF4-FFF2-40B4-BE49-F238E27FC236}">
                <a16:creationId xmlns:a16="http://schemas.microsoft.com/office/drawing/2014/main" id="{DB7320BB-5C3C-6F2E-2DFE-FCFC9FEB91FE}"/>
              </a:ext>
            </a:extLst>
          </p:cNvPr>
          <p:cNvSpPr txBox="1"/>
          <p:nvPr/>
        </p:nvSpPr>
        <p:spPr>
          <a:xfrm>
            <a:off x="3771967" y="2429769"/>
            <a:ext cx="1277986" cy="366250"/>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14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830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5000">
              <a:srgbClr val="0179D4"/>
            </a:gs>
            <a:gs pos="15000">
              <a:srgbClr val="F69991"/>
            </a:gs>
          </a:gsLst>
          <a:lin ang="0" scaled="0"/>
        </a:gradFill>
        <a:effectLst/>
      </p:bgPr>
    </p:bg>
    <p:spTree>
      <p:nvGrpSpPr>
        <p:cNvPr id="1" name="">
          <a:extLst>
            <a:ext uri="{FF2B5EF4-FFF2-40B4-BE49-F238E27FC236}">
              <a16:creationId xmlns:a16="http://schemas.microsoft.com/office/drawing/2014/main" id="{0E822070-ECB8-0BC4-F59E-427330B8CAD0}"/>
            </a:ext>
          </a:extLst>
        </p:cNvPr>
        <p:cNvGrpSpPr/>
        <p:nvPr/>
      </p:nvGrpSpPr>
      <p:grpSpPr>
        <a:xfrm>
          <a:off x="0" y="0"/>
          <a:ext cx="0" cy="0"/>
          <a:chOff x="0" y="0"/>
          <a:chExt cx="0" cy="0"/>
        </a:xfrm>
      </p:grpSpPr>
      <p:sp>
        <p:nvSpPr>
          <p:cNvPr id="7" name="Circle: Hollow 6">
            <a:extLst>
              <a:ext uri="{FF2B5EF4-FFF2-40B4-BE49-F238E27FC236}">
                <a16:creationId xmlns:a16="http://schemas.microsoft.com/office/drawing/2014/main" id="{A1A40D4A-B8E5-5FC8-C7F6-8219FE474A7C}"/>
              </a:ext>
              <a:ext uri="{C183D7F6-B498-43B3-948B-1728B52AA6E4}">
                <adec:decorative xmlns:adec="http://schemas.microsoft.com/office/drawing/2017/decorative" val="1"/>
              </a:ext>
            </a:extLst>
          </p:cNvPr>
          <p:cNvSpPr/>
          <p:nvPr/>
        </p:nvSpPr>
        <p:spPr>
          <a:xfrm>
            <a:off x="1473027" y="2065950"/>
            <a:ext cx="2830372" cy="2755830"/>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1000"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grpSp>
        <p:nvGrpSpPr>
          <p:cNvPr id="55" name="Group 54">
            <a:extLst>
              <a:ext uri="{FF2B5EF4-FFF2-40B4-BE49-F238E27FC236}">
                <a16:creationId xmlns:a16="http://schemas.microsoft.com/office/drawing/2014/main" id="{F6AA693C-D661-2D06-FEF6-7C89ADEF6F76}"/>
              </a:ext>
              <a:ext uri="{C183D7F6-B498-43B3-948B-1728B52AA6E4}">
                <adec:decorative xmlns:adec="http://schemas.microsoft.com/office/drawing/2017/decorative" val="1"/>
              </a:ext>
            </a:extLst>
          </p:cNvPr>
          <p:cNvGrpSpPr/>
          <p:nvPr/>
        </p:nvGrpSpPr>
        <p:grpSpPr>
          <a:xfrm>
            <a:off x="1141003" y="1769581"/>
            <a:ext cx="3494420" cy="3348566"/>
            <a:chOff x="8167533" y="-953178"/>
            <a:chExt cx="20247966" cy="19927657"/>
          </a:xfrm>
        </p:grpSpPr>
        <p:grpSp>
          <p:nvGrpSpPr>
            <p:cNvPr id="53" name="Group 52">
              <a:extLst>
                <a:ext uri="{FF2B5EF4-FFF2-40B4-BE49-F238E27FC236}">
                  <a16:creationId xmlns:a16="http://schemas.microsoft.com/office/drawing/2014/main" id="{EC8A32EA-DD13-B3A2-3EC9-83703A666045}"/>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BA78288A-E6A8-98A6-F821-9144BF74C379}"/>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1AAF3A06-BC3B-A700-3AFA-E17CD2994662}"/>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966CAE43-8E25-34F7-07F6-0A8173608EFB}"/>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C7B318-0680-731F-08E8-4DC388556BAD}"/>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26EA6264-A454-B25B-8473-2CC7BE9A2AD3}"/>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64AAA111-3917-D426-13C8-5A90D54468EE}"/>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31879752-14C3-D3D6-D030-6641384A7EBE}"/>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DAE499F2-2A46-AEAB-3156-EAA57329AF18}"/>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154AB-0FCF-5EC6-5AE2-8007CA3B363E}"/>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BDE921F1-9E26-D837-0857-70175E11ABC5}"/>
              </a:ext>
              <a:ext uri="{C183D7F6-B498-43B3-948B-1728B52AA6E4}">
                <adec:decorative xmlns:adec="http://schemas.microsoft.com/office/drawing/2017/decorative" val="1"/>
              </a:ext>
            </a:extLst>
          </p:cNvPr>
          <p:cNvGrpSpPr/>
          <p:nvPr/>
        </p:nvGrpSpPr>
        <p:grpSpPr>
          <a:xfrm>
            <a:off x="1037312" y="3298675"/>
            <a:ext cx="298231" cy="290377"/>
            <a:chOff x="7556261" y="8204753"/>
            <a:chExt cx="1611792" cy="1611792"/>
          </a:xfrm>
        </p:grpSpPr>
        <p:sp>
          <p:nvSpPr>
            <p:cNvPr id="4" name="Oval 3">
              <a:extLst>
                <a:ext uri="{FF2B5EF4-FFF2-40B4-BE49-F238E27FC236}">
                  <a16:creationId xmlns:a16="http://schemas.microsoft.com/office/drawing/2014/main" id="{AA2E162B-37E8-9330-4047-177B638E4C6E}"/>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F2E6E749-B242-FF7E-7D48-D574358F5B89}"/>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A556AD74-61A1-6D27-2291-397C6C826B1F}"/>
              </a:ext>
              <a:ext uri="{C183D7F6-B498-43B3-948B-1728B52AA6E4}">
                <adec:decorative xmlns:adec="http://schemas.microsoft.com/office/drawing/2017/decorative" val="1"/>
              </a:ext>
            </a:extLst>
          </p:cNvPr>
          <p:cNvGrpSpPr/>
          <p:nvPr/>
        </p:nvGrpSpPr>
        <p:grpSpPr>
          <a:xfrm>
            <a:off x="4450706" y="3298675"/>
            <a:ext cx="298231" cy="290377"/>
            <a:chOff x="27415566" y="8204753"/>
            <a:chExt cx="1611792" cy="1611792"/>
          </a:xfrm>
        </p:grpSpPr>
        <p:sp>
          <p:nvSpPr>
            <p:cNvPr id="32" name="Oval 31">
              <a:extLst>
                <a:ext uri="{FF2B5EF4-FFF2-40B4-BE49-F238E27FC236}">
                  <a16:creationId xmlns:a16="http://schemas.microsoft.com/office/drawing/2014/main" id="{ED3DEA4C-1542-F878-C479-0233C40943E2}"/>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2633BA4B-0C17-2623-AA57-21BBE54E90EB}"/>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65A6AC5A-0500-5D85-EBE6-9F139E46E23E}"/>
              </a:ext>
              <a:ext uri="{C183D7F6-B498-43B3-948B-1728B52AA6E4}">
                <adec:decorative xmlns:adec="http://schemas.microsoft.com/office/drawing/2017/decorative" val="1"/>
              </a:ext>
            </a:extLst>
          </p:cNvPr>
          <p:cNvSpPr/>
          <p:nvPr/>
        </p:nvSpPr>
        <p:spPr bwMode="auto">
          <a:xfrm>
            <a:off x="982436" y="2724374"/>
            <a:ext cx="3811555" cy="1814298"/>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10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A6A2BACB-F147-402C-CE30-FD6B2BC363E8}"/>
              </a:ext>
              <a:ext uri="{C183D7F6-B498-43B3-948B-1728B52AA6E4}">
                <adec:decorative xmlns:adec="http://schemas.microsoft.com/office/drawing/2017/decorative" val="1"/>
              </a:ext>
            </a:extLst>
          </p:cNvPr>
          <p:cNvSpPr/>
          <p:nvPr/>
        </p:nvSpPr>
        <p:spPr>
          <a:xfrm>
            <a:off x="1952291" y="3287506"/>
            <a:ext cx="2015168" cy="288541"/>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12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7EF9E9E0-128F-27C8-669B-FA24628901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50742" y="3226035"/>
            <a:ext cx="393548" cy="382236"/>
          </a:xfrm>
          <a:prstGeom prst="rect">
            <a:avLst/>
          </a:prstGeom>
        </p:spPr>
      </p:pic>
      <p:sp>
        <p:nvSpPr>
          <p:cNvPr id="6" name="Title 43">
            <a:extLst>
              <a:ext uri="{FF2B5EF4-FFF2-40B4-BE49-F238E27FC236}">
                <a16:creationId xmlns:a16="http://schemas.microsoft.com/office/drawing/2014/main" id="{92B2D9BF-3D1F-EBB4-27B3-BAE693F0E0C2}"/>
              </a:ext>
            </a:extLst>
          </p:cNvPr>
          <p:cNvSpPr txBox="1">
            <a:spLocks/>
          </p:cNvSpPr>
          <p:nvPr/>
        </p:nvSpPr>
        <p:spPr>
          <a:xfrm>
            <a:off x="540665" y="162547"/>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solidFill>
                  <a:schemeClr val="tx1"/>
                </a:solidFill>
                <a:latin typeface="Segoe UI" panose="020B0502040204020203" pitchFamily="34" charset="0"/>
                <a:cs typeface="Segoe UI" panose="020B0502040204020203" pitchFamily="34" charset="0"/>
              </a:rPr>
              <a:t>Secured and compliant by default</a:t>
            </a:r>
            <a:endParaRPr lang="en-US" sz="4000" b="0" spc="-19">
              <a:solidFill>
                <a:schemeClr val="tx1"/>
              </a:solidFill>
              <a:latin typeface="Segoe UI" panose="020B0502040204020203" pitchFamily="34" charset="0"/>
              <a:cs typeface="Segoe UI" panose="020B0502040204020203" pitchFamily="34" charset="0"/>
            </a:endParaRPr>
          </a:p>
        </p:txBody>
      </p:sp>
      <p:sp>
        <p:nvSpPr>
          <p:cNvPr id="15" name="Safety">
            <a:extLst>
              <a:ext uri="{FF2B5EF4-FFF2-40B4-BE49-F238E27FC236}">
                <a16:creationId xmlns:a16="http://schemas.microsoft.com/office/drawing/2014/main" id="{10DFB736-34B4-C817-632B-CC6E108ED922}"/>
              </a:ext>
            </a:extLst>
          </p:cNvPr>
          <p:cNvSpPr txBox="1"/>
          <p:nvPr/>
        </p:nvSpPr>
        <p:spPr>
          <a:xfrm>
            <a:off x="1192956" y="2501207"/>
            <a:ext cx="991585" cy="366250"/>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Copilot</a:t>
            </a:r>
          </a:p>
        </p:txBody>
      </p:sp>
      <p:sp>
        <p:nvSpPr>
          <p:cNvPr id="13" name="Safety">
            <a:extLst>
              <a:ext uri="{FF2B5EF4-FFF2-40B4-BE49-F238E27FC236}">
                <a16:creationId xmlns:a16="http://schemas.microsoft.com/office/drawing/2014/main" id="{2228F303-995C-56C5-95FF-4333672BB435}"/>
              </a:ext>
            </a:extLst>
          </p:cNvPr>
          <p:cNvSpPr txBox="1"/>
          <p:nvPr/>
        </p:nvSpPr>
        <p:spPr>
          <a:xfrm>
            <a:off x="3514791" y="2501207"/>
            <a:ext cx="1277986" cy="366250"/>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14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B288A05-F742-F5B7-EAD3-BD27C3E8BA66}"/>
              </a:ext>
            </a:extLst>
          </p:cNvPr>
          <p:cNvSpPr/>
          <p:nvPr/>
        </p:nvSpPr>
        <p:spPr>
          <a:xfrm>
            <a:off x="-157651" y="1679170"/>
            <a:ext cx="5052448" cy="3629869"/>
          </a:xfrm>
          <a:prstGeom prst="rect">
            <a:avLst/>
          </a:prstGeom>
          <a:gradFill>
            <a:gsLst>
              <a:gs pos="7000">
                <a:srgbClr val="DBEBF8">
                  <a:alpha val="68828"/>
                </a:srgbClr>
              </a:gs>
              <a:gs pos="6000">
                <a:srgbClr val="DBEBF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2E3E05E-DC5C-FB01-E190-DEDA0C4B0A70}"/>
              </a:ext>
            </a:extLst>
          </p:cNvPr>
          <p:cNvGrpSpPr/>
          <p:nvPr/>
        </p:nvGrpSpPr>
        <p:grpSpPr>
          <a:xfrm>
            <a:off x="5238139" y="1019057"/>
            <a:ext cx="6258561" cy="4461247"/>
            <a:chOff x="5361940" y="523756"/>
            <a:chExt cx="6258561" cy="4461247"/>
          </a:xfrm>
        </p:grpSpPr>
        <p:sp>
          <p:nvSpPr>
            <p:cNvPr id="3" name="Oval 2">
              <a:extLst>
                <a:ext uri="{FF2B5EF4-FFF2-40B4-BE49-F238E27FC236}">
                  <a16:creationId xmlns:a16="http://schemas.microsoft.com/office/drawing/2014/main" id="{50BD219B-BD46-E6A0-9575-15001F8DE860}"/>
                </a:ext>
                <a:ext uri="{C183D7F6-B498-43B3-948B-1728B52AA6E4}">
                  <adec:decorative xmlns:adec="http://schemas.microsoft.com/office/drawing/2017/decorative" val="1"/>
                </a:ext>
              </a:extLst>
            </p:cNvPr>
            <p:cNvSpPr/>
            <p:nvPr/>
          </p:nvSpPr>
          <p:spPr bwMode="auto">
            <a:xfrm>
              <a:off x="5361940" y="523756"/>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5" name="TextBox 4">
              <a:extLst>
                <a:ext uri="{FF2B5EF4-FFF2-40B4-BE49-F238E27FC236}">
                  <a16:creationId xmlns:a16="http://schemas.microsoft.com/office/drawing/2014/main" id="{86AC3170-2EDF-1E57-77F5-0359171E1646}"/>
                </a:ext>
              </a:extLst>
            </p:cNvPr>
            <p:cNvSpPr txBox="1"/>
            <p:nvPr/>
          </p:nvSpPr>
          <p:spPr>
            <a:xfrm>
              <a:off x="6238875" y="710191"/>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Integrated with Entra ID</a:t>
              </a:r>
            </a:p>
          </p:txBody>
        </p:sp>
        <p:pic>
          <p:nvPicPr>
            <p:cNvPr id="9" name="Graphic 8">
              <a:extLst>
                <a:ext uri="{FF2B5EF4-FFF2-40B4-BE49-F238E27FC236}">
                  <a16:creationId xmlns:a16="http://schemas.microsoft.com/office/drawing/2014/main" id="{7AA7F570-650C-1DD7-AF40-B0EF596DFFC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8137" y="689953"/>
              <a:ext cx="348252" cy="348252"/>
            </a:xfrm>
            <a:prstGeom prst="rect">
              <a:avLst/>
            </a:prstGeom>
          </p:spPr>
        </p:pic>
        <p:sp>
          <p:nvSpPr>
            <p:cNvPr id="11" name="Oval 10">
              <a:extLst>
                <a:ext uri="{FF2B5EF4-FFF2-40B4-BE49-F238E27FC236}">
                  <a16:creationId xmlns:a16="http://schemas.microsoft.com/office/drawing/2014/main" id="{8C4E5E16-0BAD-62B2-210B-28F8526C851F}"/>
                </a:ext>
                <a:ext uri="{C183D7F6-B498-43B3-948B-1728B52AA6E4}">
                  <adec:decorative xmlns:adec="http://schemas.microsoft.com/office/drawing/2017/decorative" val="1"/>
                </a:ext>
              </a:extLst>
            </p:cNvPr>
            <p:cNvSpPr/>
            <p:nvPr/>
          </p:nvSpPr>
          <p:spPr bwMode="auto">
            <a:xfrm>
              <a:off x="5361940" y="1813330"/>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2" name="TextBox 11">
              <a:extLst>
                <a:ext uri="{FF2B5EF4-FFF2-40B4-BE49-F238E27FC236}">
                  <a16:creationId xmlns:a16="http://schemas.microsoft.com/office/drawing/2014/main" id="{F93BC4A1-56FC-E059-DA44-1DB920F4B6E6}"/>
                </a:ext>
              </a:extLst>
            </p:cNvPr>
            <p:cNvSpPr txBox="1"/>
            <p:nvPr/>
          </p:nvSpPr>
          <p:spPr>
            <a:xfrm>
              <a:off x="6238876" y="199976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Audit, eDiscovery, DLP</a:t>
              </a:r>
            </a:p>
          </p:txBody>
        </p:sp>
        <p:pic>
          <p:nvPicPr>
            <p:cNvPr id="16" name="Graphic 15">
              <a:extLst>
                <a:ext uri="{FF2B5EF4-FFF2-40B4-BE49-F238E27FC236}">
                  <a16:creationId xmlns:a16="http://schemas.microsoft.com/office/drawing/2014/main" id="{0E857A53-1E62-6A10-B8BA-E8955D81E08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8137" y="1979528"/>
              <a:ext cx="348252" cy="348252"/>
            </a:xfrm>
            <a:prstGeom prst="rect">
              <a:avLst/>
            </a:prstGeom>
          </p:spPr>
        </p:pic>
        <p:sp>
          <p:nvSpPr>
            <p:cNvPr id="17" name="Oval 16">
              <a:extLst>
                <a:ext uri="{FF2B5EF4-FFF2-40B4-BE49-F238E27FC236}">
                  <a16:creationId xmlns:a16="http://schemas.microsoft.com/office/drawing/2014/main" id="{07B8581F-EF57-62F7-C60C-EC7D3B79AC1F}"/>
                </a:ext>
                <a:ext uri="{C183D7F6-B498-43B3-948B-1728B52AA6E4}">
                  <adec:decorative xmlns:adec="http://schemas.microsoft.com/office/drawing/2017/decorative" val="1"/>
                </a:ext>
              </a:extLst>
            </p:cNvPr>
            <p:cNvSpPr/>
            <p:nvPr/>
          </p:nvSpPr>
          <p:spPr bwMode="auto">
            <a:xfrm>
              <a:off x="5361940" y="3102904"/>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8" name="TextBox 17">
              <a:extLst>
                <a:ext uri="{FF2B5EF4-FFF2-40B4-BE49-F238E27FC236}">
                  <a16:creationId xmlns:a16="http://schemas.microsoft.com/office/drawing/2014/main" id="{00A94294-3D60-3700-B269-D98C3CA48588}"/>
                </a:ext>
              </a:extLst>
            </p:cNvPr>
            <p:cNvSpPr txBox="1"/>
            <p:nvPr/>
          </p:nvSpPr>
          <p:spPr>
            <a:xfrm>
              <a:off x="6238875" y="328933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Sensitivity Labelling</a:t>
              </a:r>
            </a:p>
          </p:txBody>
        </p:sp>
        <p:pic>
          <p:nvPicPr>
            <p:cNvPr id="25" name="Graphic 24">
              <a:extLst>
                <a:ext uri="{FF2B5EF4-FFF2-40B4-BE49-F238E27FC236}">
                  <a16:creationId xmlns:a16="http://schemas.microsoft.com/office/drawing/2014/main" id="{05D3DE1A-E328-6E91-FD75-E51D132DF43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7927" y="3262617"/>
              <a:ext cx="348252" cy="348252"/>
            </a:xfrm>
            <a:prstGeom prst="rect">
              <a:avLst/>
            </a:prstGeom>
          </p:spPr>
        </p:pic>
        <p:sp>
          <p:nvSpPr>
            <p:cNvPr id="31" name="TextBox 30">
              <a:extLst>
                <a:ext uri="{FF2B5EF4-FFF2-40B4-BE49-F238E27FC236}">
                  <a16:creationId xmlns:a16="http://schemas.microsoft.com/office/drawing/2014/main" id="{1082081E-36FF-FE78-489C-80701C9B1CAB}"/>
                </a:ext>
              </a:extLst>
            </p:cNvPr>
            <p:cNvSpPr txBox="1"/>
            <p:nvPr/>
          </p:nvSpPr>
          <p:spPr>
            <a:xfrm>
              <a:off x="6238876" y="4490792"/>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Multi-geo support</a:t>
              </a:r>
              <a:endParaRPr kumimoji="0" lang="en-US" sz="2000" b="0" i="0" u="none" strike="noStrike" kern="1200" cap="none" spc="0" normalizeH="0" baseline="0" noProof="0">
                <a:ln>
                  <a:noFill/>
                </a:ln>
                <a:effectLst/>
                <a:uLnTx/>
                <a:uFillTx/>
                <a:ea typeface="+mn-ea"/>
                <a:cs typeface="+mn-cs"/>
              </a:endParaRPr>
            </a:p>
          </p:txBody>
        </p:sp>
        <p:sp>
          <p:nvSpPr>
            <p:cNvPr id="33" name="Oval 32">
              <a:extLst>
                <a:ext uri="{FF2B5EF4-FFF2-40B4-BE49-F238E27FC236}">
                  <a16:creationId xmlns:a16="http://schemas.microsoft.com/office/drawing/2014/main" id="{B5AF518E-6388-5ABE-DC80-23E8AAA5DE20}"/>
                </a:ext>
                <a:ext uri="{C183D7F6-B498-43B3-948B-1728B52AA6E4}">
                  <adec:decorative xmlns:adec="http://schemas.microsoft.com/office/drawing/2017/decorative" val="1"/>
                </a:ext>
              </a:extLst>
            </p:cNvPr>
            <p:cNvSpPr/>
            <p:nvPr/>
          </p:nvSpPr>
          <p:spPr bwMode="auto">
            <a:xfrm>
              <a:off x="5361940" y="4304357"/>
              <a:ext cx="680646" cy="680646"/>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pic>
          <p:nvPicPr>
            <p:cNvPr id="34" name="Graphic 33" descr="Checklist with solid fill">
              <a:extLst>
                <a:ext uri="{FF2B5EF4-FFF2-40B4-BE49-F238E27FC236}">
                  <a16:creationId xmlns:a16="http://schemas.microsoft.com/office/drawing/2014/main" id="{D4CF0F01-9106-3134-E717-ACE53AAC5F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46509" y="4413310"/>
              <a:ext cx="511509" cy="511509"/>
            </a:xfrm>
            <a:prstGeom prst="rect">
              <a:avLst/>
            </a:prstGeom>
          </p:spPr>
        </p:pic>
      </p:grpSp>
      <p:sp>
        <p:nvSpPr>
          <p:cNvPr id="14" name="Safety">
            <a:extLst>
              <a:ext uri="{FF2B5EF4-FFF2-40B4-BE49-F238E27FC236}">
                <a16:creationId xmlns:a16="http://schemas.microsoft.com/office/drawing/2014/main" id="{0EB86DE2-AE04-40C8-0228-3EA16ED9A87C}"/>
              </a:ext>
            </a:extLst>
          </p:cNvPr>
          <p:cNvSpPr txBox="1"/>
          <p:nvPr/>
        </p:nvSpPr>
        <p:spPr>
          <a:xfrm>
            <a:off x="2103989" y="4507858"/>
            <a:ext cx="1497324" cy="366250"/>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spTree>
    <p:extLst>
      <p:ext uri="{BB962C8B-B14F-4D97-AF65-F5344CB8AC3E}">
        <p14:creationId xmlns:p14="http://schemas.microsoft.com/office/powerpoint/2010/main" val="39371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16B2-A1E9-D5B3-3D93-16F2032E20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E10A87-1951-CB28-0F25-7A85A492A848}"/>
              </a:ext>
            </a:extLst>
          </p:cNvPr>
          <p:cNvPicPr>
            <a:picLocks noChangeAspect="1"/>
          </p:cNvPicPr>
          <p:nvPr/>
        </p:nvPicPr>
        <p:blipFill>
          <a:blip r:embed="rId3"/>
          <a:srcRect r="37412"/>
          <a:stretch/>
        </p:blipFill>
        <p:spPr>
          <a:xfrm>
            <a:off x="223141" y="1083116"/>
            <a:ext cx="2368369" cy="4988910"/>
          </a:xfrm>
          <a:prstGeom prst="rect">
            <a:avLst/>
          </a:prstGeom>
          <a:ln>
            <a:noFill/>
          </a:ln>
          <a:effectLst>
            <a:outerShdw blurRad="190500" algn="tl" rotWithShape="0">
              <a:srgbClr val="000000">
                <a:alpha val="70000"/>
              </a:srgbClr>
            </a:outerShdw>
          </a:effectLst>
        </p:spPr>
      </p:pic>
      <p:sp>
        <p:nvSpPr>
          <p:cNvPr id="9" name="Oval 8">
            <a:extLst>
              <a:ext uri="{FF2B5EF4-FFF2-40B4-BE49-F238E27FC236}">
                <a16:creationId xmlns:a16="http://schemas.microsoft.com/office/drawing/2014/main" id="{0E0E4AE5-B5C8-5404-F6DF-3A93E7DE3388}"/>
              </a:ext>
            </a:extLst>
          </p:cNvPr>
          <p:cNvSpPr/>
          <p:nvPr/>
        </p:nvSpPr>
        <p:spPr bwMode="auto">
          <a:xfrm>
            <a:off x="465668" y="2966125"/>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2" name="Title 1">
            <a:extLst>
              <a:ext uri="{FF2B5EF4-FFF2-40B4-BE49-F238E27FC236}">
                <a16:creationId xmlns:a16="http://schemas.microsoft.com/office/drawing/2014/main" id="{1175B201-30B9-E03A-5D09-BCA65D624C7B}"/>
              </a:ext>
            </a:extLst>
          </p:cNvPr>
          <p:cNvSpPr>
            <a:spLocks noGrp="1"/>
          </p:cNvSpPr>
          <p:nvPr>
            <p:ph type="title"/>
          </p:nvPr>
        </p:nvSpPr>
        <p:spPr>
          <a:xfrm>
            <a:off x="586740" y="119496"/>
            <a:ext cx="11018520" cy="615553"/>
          </a:xfrm>
        </p:spPr>
        <p:txBody>
          <a:bodyPr/>
          <a:lstStyle/>
          <a:p>
            <a:pPr algn="ctr"/>
            <a:r>
              <a:rPr lang="en-US" sz="4000" b="1">
                <a:solidFill>
                  <a:schemeClr val="tx1"/>
                </a:solidFill>
                <a:latin typeface="Segoe UI" panose="020B0502040204020203" pitchFamily="34" charset="0"/>
                <a:cs typeface="Segoe UI" panose="020B0502040204020203" pitchFamily="34" charset="0"/>
              </a:rPr>
              <a:t>SPE is at the heart of M365 Copilot app</a:t>
            </a:r>
          </a:p>
        </p:txBody>
      </p:sp>
      <p:pic>
        <p:nvPicPr>
          <p:cNvPr id="6" name="Picture 5">
            <a:extLst>
              <a:ext uri="{FF2B5EF4-FFF2-40B4-BE49-F238E27FC236}">
                <a16:creationId xmlns:a16="http://schemas.microsoft.com/office/drawing/2014/main" id="{ECD465F6-6634-C965-B9E0-EB35DAB45DE6}"/>
              </a:ext>
            </a:extLst>
          </p:cNvPr>
          <p:cNvPicPr>
            <a:picLocks noChangeAspect="1"/>
          </p:cNvPicPr>
          <p:nvPr/>
        </p:nvPicPr>
        <p:blipFill>
          <a:blip r:embed="rId4"/>
          <a:stretch>
            <a:fillRect/>
          </a:stretch>
        </p:blipFill>
        <p:spPr>
          <a:xfrm>
            <a:off x="3338004" y="3089427"/>
            <a:ext cx="3451040" cy="16458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D4D27EB-A491-8D1C-1AD8-8DDA3659FCFB}"/>
              </a:ext>
            </a:extLst>
          </p:cNvPr>
          <p:cNvPicPr>
            <a:picLocks noChangeAspect="1"/>
          </p:cNvPicPr>
          <p:nvPr/>
        </p:nvPicPr>
        <p:blipFill>
          <a:blip r:embed="rId5"/>
          <a:stretch>
            <a:fillRect/>
          </a:stretch>
        </p:blipFill>
        <p:spPr>
          <a:xfrm>
            <a:off x="4140148" y="1049474"/>
            <a:ext cx="1648469" cy="160434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F008714-28BC-DC43-B825-07D365ED586B}"/>
              </a:ext>
            </a:extLst>
          </p:cNvPr>
          <p:cNvPicPr>
            <a:picLocks noChangeAspect="1"/>
          </p:cNvPicPr>
          <p:nvPr/>
        </p:nvPicPr>
        <p:blipFill>
          <a:blip r:embed="rId6"/>
          <a:stretch>
            <a:fillRect/>
          </a:stretch>
        </p:blipFill>
        <p:spPr>
          <a:xfrm>
            <a:off x="3565034" y="5106318"/>
            <a:ext cx="2957686" cy="1621464"/>
          </a:xfrm>
          <a:prstGeom prst="rect">
            <a:avLst/>
          </a:prstGeom>
          <a:ln>
            <a:noFill/>
          </a:ln>
          <a:effectLst>
            <a:outerShdw blurRad="292100" dist="139700" dir="2700000" algn="tl" rotWithShape="0">
              <a:srgbClr val="333333">
                <a:alpha val="65000"/>
              </a:srgbClr>
            </a:outerShdw>
          </a:effectLst>
        </p:spPr>
      </p:pic>
      <p:pic>
        <p:nvPicPr>
          <p:cNvPr id="1032" name="Picture 8">
            <a:extLst>
              <a:ext uri="{FF2B5EF4-FFF2-40B4-BE49-F238E27FC236}">
                <a16:creationId xmlns:a16="http://schemas.microsoft.com/office/drawing/2014/main" id="{9AC9E844-16C1-4F94-C0AF-39549C9AD0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85" t="4425"/>
          <a:stretch/>
        </p:blipFill>
        <p:spPr bwMode="auto">
          <a:xfrm>
            <a:off x="7541448" y="1491734"/>
            <a:ext cx="4198105" cy="2559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245B3B-E065-3F2F-3B0E-EC44A6BC7277}"/>
              </a:ext>
            </a:extLst>
          </p:cNvPr>
          <p:cNvSpPr txBox="1"/>
          <p:nvPr/>
        </p:nvSpPr>
        <p:spPr>
          <a:xfrm>
            <a:off x="8564927" y="1141416"/>
            <a:ext cx="2331061" cy="261610"/>
          </a:xfrm>
          <a:prstGeom prst="rect">
            <a:avLst/>
          </a:prstGeom>
          <a:noFill/>
        </p:spPr>
        <p:txBody>
          <a:bodyPr wrap="square">
            <a:spAutoFit/>
          </a:bodyPr>
          <a:lstStyle>
            <a:defPPr>
              <a:defRPr lang="en-US"/>
            </a:defPPr>
            <a:lvl1pPr algn="ctr" defTabSz="932472" fontAlgn="base">
              <a:spcBef>
                <a:spcPct val="0"/>
              </a:spcBef>
              <a:spcAft>
                <a:spcPct val="0"/>
              </a:spcAft>
              <a:defRPr sz="1400" b="1">
                <a:latin typeface="Segoe UI Semibold" panose="020B0702040204020203" pitchFamily="34" charset="0"/>
                <a:cs typeface="Segoe UI Semibold" panose="020B0702040204020203"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Notebooks</a:t>
            </a:r>
          </a:p>
        </p:txBody>
      </p:sp>
      <p:sp>
        <p:nvSpPr>
          <p:cNvPr id="19" name="TextBox 18">
            <a:extLst>
              <a:ext uri="{FF2B5EF4-FFF2-40B4-BE49-F238E27FC236}">
                <a16:creationId xmlns:a16="http://schemas.microsoft.com/office/drawing/2014/main" id="{6A42D01C-8EBB-BB95-F911-5799E17A4614}"/>
              </a:ext>
            </a:extLst>
          </p:cNvPr>
          <p:cNvSpPr txBox="1"/>
          <p:nvPr/>
        </p:nvSpPr>
        <p:spPr>
          <a:xfrm>
            <a:off x="4024557" y="4844829"/>
            <a:ext cx="2272812" cy="261610"/>
          </a:xfrm>
          <a:prstGeom prst="rect">
            <a:avLst/>
          </a:prstGeom>
          <a:noFill/>
        </p:spPr>
        <p:txBody>
          <a:bodyPr wrap="square">
            <a:spAutoFit/>
          </a:bodyPr>
          <a:lstStyle>
            <a:defPPr>
              <a:defRPr lang="en-US"/>
            </a:defPPr>
            <a:lvl1pPr algn="ctr" defTabSz="932472" fontAlgn="base">
              <a:spcBef>
                <a:spcPct val="0"/>
              </a:spcBef>
              <a:spcAft>
                <a:spcPct val="0"/>
              </a:spcAft>
              <a:defRPr sz="1400" b="1">
                <a:latin typeface="Segoe UI Semibold" panose="020B0702040204020203" pitchFamily="34" charset="0"/>
                <a:cs typeface="Segoe UI Semibold" panose="020B0702040204020203"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Create (Designer)</a:t>
            </a:r>
          </a:p>
        </p:txBody>
      </p:sp>
      <p:sp>
        <p:nvSpPr>
          <p:cNvPr id="24" name="TextBox 23">
            <a:extLst>
              <a:ext uri="{FF2B5EF4-FFF2-40B4-BE49-F238E27FC236}">
                <a16:creationId xmlns:a16="http://schemas.microsoft.com/office/drawing/2014/main" id="{9D75A1FA-A04C-691F-6853-163CBBAA2EF3}"/>
              </a:ext>
            </a:extLst>
          </p:cNvPr>
          <p:cNvSpPr txBox="1"/>
          <p:nvPr/>
        </p:nvSpPr>
        <p:spPr>
          <a:xfrm>
            <a:off x="3935555" y="2744178"/>
            <a:ext cx="2071688" cy="261610"/>
          </a:xfrm>
          <a:prstGeom prst="rect">
            <a:avLst/>
          </a:prstGeom>
          <a:noFill/>
        </p:spPr>
        <p:txBody>
          <a:bodyPr wrap="square">
            <a:spAutoFit/>
          </a:bodyPr>
          <a:lstStyle>
            <a:defPPr>
              <a:defRPr lang="en-US"/>
            </a:defPPr>
            <a:lvl1pPr algn="ctr" defTabSz="932472" fontAlgn="base">
              <a:spcBef>
                <a:spcPct val="0"/>
              </a:spcBef>
              <a:spcAft>
                <a:spcPct val="0"/>
              </a:spcAft>
              <a:defRPr sz="1400" b="1">
                <a:latin typeface="Segoe UI Semibold" panose="020B0702040204020203" pitchFamily="34" charset="0"/>
                <a:cs typeface="Segoe UI Semibold" panose="020B0702040204020203"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Copilot Pages</a:t>
            </a:r>
          </a:p>
        </p:txBody>
      </p:sp>
      <p:sp>
        <p:nvSpPr>
          <p:cNvPr id="26" name="TextBox 25">
            <a:extLst>
              <a:ext uri="{FF2B5EF4-FFF2-40B4-BE49-F238E27FC236}">
                <a16:creationId xmlns:a16="http://schemas.microsoft.com/office/drawing/2014/main" id="{564DD85C-467F-9BF4-3CE9-84230D52DC8B}"/>
              </a:ext>
            </a:extLst>
          </p:cNvPr>
          <p:cNvSpPr txBox="1"/>
          <p:nvPr/>
        </p:nvSpPr>
        <p:spPr>
          <a:xfrm>
            <a:off x="4140149" y="764837"/>
            <a:ext cx="1648404" cy="261610"/>
          </a:xfrm>
          <a:prstGeom prst="rect">
            <a:avLst/>
          </a:prstGeom>
          <a:noFill/>
        </p:spPr>
        <p:txBody>
          <a:bodyPr wrap="square">
            <a:spAutoFit/>
          </a:bodyPr>
          <a:lstStyle>
            <a:defPPr>
              <a:defRPr lang="en-US"/>
            </a:defPPr>
            <a:lvl1pPr algn="ctr" defTabSz="932472" fontAlgn="base">
              <a:spcBef>
                <a:spcPct val="0"/>
              </a:spcBef>
              <a:spcAft>
                <a:spcPct val="0"/>
              </a:spcAft>
              <a:defRPr sz="1400" b="1">
                <a:latin typeface="Segoe UI Semibold" panose="020B0702040204020203" pitchFamily="34" charset="0"/>
                <a:cs typeface="Segoe UI Semibold" panose="020B0702040204020203" pitchFamily="34" charset="0"/>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Visual Creator</a:t>
            </a:r>
          </a:p>
        </p:txBody>
      </p:sp>
      <p:sp>
        <p:nvSpPr>
          <p:cNvPr id="3" name="TextBox 2">
            <a:extLst>
              <a:ext uri="{FF2B5EF4-FFF2-40B4-BE49-F238E27FC236}">
                <a16:creationId xmlns:a16="http://schemas.microsoft.com/office/drawing/2014/main" id="{6A12CBE2-767D-4095-81DA-3410136F95BE}"/>
              </a:ext>
            </a:extLst>
          </p:cNvPr>
          <p:cNvSpPr txBox="1"/>
          <p:nvPr/>
        </p:nvSpPr>
        <p:spPr>
          <a:xfrm>
            <a:off x="494814" y="2952267"/>
            <a:ext cx="5610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1</a:t>
            </a:r>
          </a:p>
        </p:txBody>
      </p:sp>
      <p:sp>
        <p:nvSpPr>
          <p:cNvPr id="30" name="TextBox 29">
            <a:extLst>
              <a:ext uri="{FF2B5EF4-FFF2-40B4-BE49-F238E27FC236}">
                <a16:creationId xmlns:a16="http://schemas.microsoft.com/office/drawing/2014/main" id="{40F8F911-00E3-E343-7240-A8B5BC208403}"/>
              </a:ext>
            </a:extLst>
          </p:cNvPr>
          <p:cNvSpPr txBox="1"/>
          <p:nvPr/>
        </p:nvSpPr>
        <p:spPr>
          <a:xfrm>
            <a:off x="4352323" y="699537"/>
            <a:ext cx="65" cy="2462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Sans Text"/>
              <a:ea typeface="+mn-ea"/>
              <a:cs typeface="+mn-cs"/>
            </a:endParaRPr>
          </a:p>
        </p:txBody>
      </p:sp>
      <p:sp>
        <p:nvSpPr>
          <p:cNvPr id="42" name="Oval 41">
            <a:extLst>
              <a:ext uri="{FF2B5EF4-FFF2-40B4-BE49-F238E27FC236}">
                <a16:creationId xmlns:a16="http://schemas.microsoft.com/office/drawing/2014/main" id="{58442A59-347A-E162-7BC0-AB8973A5E4BD}"/>
              </a:ext>
            </a:extLst>
          </p:cNvPr>
          <p:cNvSpPr/>
          <p:nvPr/>
        </p:nvSpPr>
        <p:spPr bwMode="auto">
          <a:xfrm>
            <a:off x="464800" y="3974259"/>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3" name="TextBox 42">
            <a:extLst>
              <a:ext uri="{FF2B5EF4-FFF2-40B4-BE49-F238E27FC236}">
                <a16:creationId xmlns:a16="http://schemas.microsoft.com/office/drawing/2014/main" id="{289042B6-9ED8-F141-2A27-39A79C3B05D0}"/>
              </a:ext>
            </a:extLst>
          </p:cNvPr>
          <p:cNvSpPr txBox="1"/>
          <p:nvPr/>
        </p:nvSpPr>
        <p:spPr>
          <a:xfrm>
            <a:off x="509804" y="3960401"/>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2</a:t>
            </a:r>
          </a:p>
        </p:txBody>
      </p:sp>
      <p:sp>
        <p:nvSpPr>
          <p:cNvPr id="44" name="Oval 43">
            <a:extLst>
              <a:ext uri="{FF2B5EF4-FFF2-40B4-BE49-F238E27FC236}">
                <a16:creationId xmlns:a16="http://schemas.microsoft.com/office/drawing/2014/main" id="{BE4E55DA-F840-5460-5E87-1F465E9681A9}"/>
              </a:ext>
            </a:extLst>
          </p:cNvPr>
          <p:cNvSpPr/>
          <p:nvPr/>
        </p:nvSpPr>
        <p:spPr bwMode="auto">
          <a:xfrm>
            <a:off x="1355953" y="4313940"/>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5" name="TextBox 44">
            <a:extLst>
              <a:ext uri="{FF2B5EF4-FFF2-40B4-BE49-F238E27FC236}">
                <a16:creationId xmlns:a16="http://schemas.microsoft.com/office/drawing/2014/main" id="{720B9E73-50FE-8A5C-994D-54234A3514C3}"/>
              </a:ext>
            </a:extLst>
          </p:cNvPr>
          <p:cNvSpPr txBox="1"/>
          <p:nvPr/>
        </p:nvSpPr>
        <p:spPr>
          <a:xfrm>
            <a:off x="1378185" y="4296765"/>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3</a:t>
            </a:r>
          </a:p>
        </p:txBody>
      </p:sp>
      <p:sp>
        <p:nvSpPr>
          <p:cNvPr id="46" name="Oval 45">
            <a:extLst>
              <a:ext uri="{FF2B5EF4-FFF2-40B4-BE49-F238E27FC236}">
                <a16:creationId xmlns:a16="http://schemas.microsoft.com/office/drawing/2014/main" id="{C586937E-463B-92F2-4B36-178A1B5549D6}"/>
              </a:ext>
            </a:extLst>
          </p:cNvPr>
          <p:cNvSpPr/>
          <p:nvPr/>
        </p:nvSpPr>
        <p:spPr bwMode="auto">
          <a:xfrm>
            <a:off x="1134510" y="4667662"/>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47" name="TextBox 46">
            <a:extLst>
              <a:ext uri="{FF2B5EF4-FFF2-40B4-BE49-F238E27FC236}">
                <a16:creationId xmlns:a16="http://schemas.microsoft.com/office/drawing/2014/main" id="{3F33C268-8C62-F146-9268-B10018E350D8}"/>
              </a:ext>
            </a:extLst>
          </p:cNvPr>
          <p:cNvSpPr txBox="1"/>
          <p:nvPr/>
        </p:nvSpPr>
        <p:spPr>
          <a:xfrm>
            <a:off x="1164825" y="4650487"/>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4</a:t>
            </a:r>
          </a:p>
        </p:txBody>
      </p:sp>
      <p:sp>
        <p:nvSpPr>
          <p:cNvPr id="57" name="Oval 56">
            <a:extLst>
              <a:ext uri="{FF2B5EF4-FFF2-40B4-BE49-F238E27FC236}">
                <a16:creationId xmlns:a16="http://schemas.microsoft.com/office/drawing/2014/main" id="{F3A704FC-BAF4-14D5-B957-2F1D589F0124}"/>
              </a:ext>
            </a:extLst>
          </p:cNvPr>
          <p:cNvSpPr/>
          <p:nvPr/>
        </p:nvSpPr>
        <p:spPr bwMode="auto">
          <a:xfrm>
            <a:off x="4254597" y="850246"/>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58" name="TextBox 57">
            <a:extLst>
              <a:ext uri="{FF2B5EF4-FFF2-40B4-BE49-F238E27FC236}">
                <a16:creationId xmlns:a16="http://schemas.microsoft.com/office/drawing/2014/main" id="{B2986A8F-9678-734B-0EAD-080FDCF282D7}"/>
              </a:ext>
            </a:extLst>
          </p:cNvPr>
          <p:cNvSpPr txBox="1"/>
          <p:nvPr/>
        </p:nvSpPr>
        <p:spPr>
          <a:xfrm>
            <a:off x="4283743" y="836388"/>
            <a:ext cx="137160" cy="13716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1</a:t>
            </a:r>
          </a:p>
        </p:txBody>
      </p:sp>
      <p:sp>
        <p:nvSpPr>
          <p:cNvPr id="62" name="Oval 61">
            <a:extLst>
              <a:ext uri="{FF2B5EF4-FFF2-40B4-BE49-F238E27FC236}">
                <a16:creationId xmlns:a16="http://schemas.microsoft.com/office/drawing/2014/main" id="{8633D39C-E829-A60C-D374-3C22172E65D3}"/>
              </a:ext>
            </a:extLst>
          </p:cNvPr>
          <p:cNvSpPr/>
          <p:nvPr/>
        </p:nvSpPr>
        <p:spPr bwMode="auto">
          <a:xfrm>
            <a:off x="4319354" y="2809008"/>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63" name="TextBox 62">
            <a:extLst>
              <a:ext uri="{FF2B5EF4-FFF2-40B4-BE49-F238E27FC236}">
                <a16:creationId xmlns:a16="http://schemas.microsoft.com/office/drawing/2014/main" id="{2A950513-7715-EC84-3E5D-4A9BFDEED570}"/>
              </a:ext>
            </a:extLst>
          </p:cNvPr>
          <p:cNvSpPr txBox="1"/>
          <p:nvPr/>
        </p:nvSpPr>
        <p:spPr>
          <a:xfrm>
            <a:off x="4349368" y="2795150"/>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2</a:t>
            </a:r>
          </a:p>
        </p:txBody>
      </p:sp>
      <p:sp>
        <p:nvSpPr>
          <p:cNvPr id="1024" name="Oval 1023">
            <a:extLst>
              <a:ext uri="{FF2B5EF4-FFF2-40B4-BE49-F238E27FC236}">
                <a16:creationId xmlns:a16="http://schemas.microsoft.com/office/drawing/2014/main" id="{43D380AF-FBAC-1695-AE9A-29B15F362CA3}"/>
              </a:ext>
            </a:extLst>
          </p:cNvPr>
          <p:cNvSpPr/>
          <p:nvPr/>
        </p:nvSpPr>
        <p:spPr bwMode="auto">
          <a:xfrm>
            <a:off x="8914993" y="1223335"/>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025" name="TextBox 1024">
            <a:extLst>
              <a:ext uri="{FF2B5EF4-FFF2-40B4-BE49-F238E27FC236}">
                <a16:creationId xmlns:a16="http://schemas.microsoft.com/office/drawing/2014/main" id="{3C6B083E-8847-A93F-3969-94B51A14C99B}"/>
              </a:ext>
            </a:extLst>
          </p:cNvPr>
          <p:cNvSpPr txBox="1"/>
          <p:nvPr/>
        </p:nvSpPr>
        <p:spPr>
          <a:xfrm>
            <a:off x="8937225" y="1206160"/>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3</a:t>
            </a:r>
          </a:p>
        </p:txBody>
      </p:sp>
      <p:sp>
        <p:nvSpPr>
          <p:cNvPr id="1026" name="Oval 1025">
            <a:extLst>
              <a:ext uri="{FF2B5EF4-FFF2-40B4-BE49-F238E27FC236}">
                <a16:creationId xmlns:a16="http://schemas.microsoft.com/office/drawing/2014/main" id="{A9D9A5D0-75AA-815E-7230-AFC1D6EF0979}"/>
              </a:ext>
            </a:extLst>
          </p:cNvPr>
          <p:cNvSpPr/>
          <p:nvPr/>
        </p:nvSpPr>
        <p:spPr bwMode="auto">
          <a:xfrm>
            <a:off x="4357619" y="4915581"/>
            <a:ext cx="137160" cy="137160"/>
          </a:xfrm>
          <a:prstGeom prst="ellipse">
            <a:avLst/>
          </a:prstGeom>
          <a:solidFill>
            <a:schemeClr val="tx1"/>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Sans Text"/>
              <a:ea typeface="Segoe UI" pitchFamily="34" charset="0"/>
              <a:cs typeface="Segoe UI" pitchFamily="34" charset="0"/>
            </a:endParaRPr>
          </a:p>
        </p:txBody>
      </p:sp>
      <p:sp>
        <p:nvSpPr>
          <p:cNvPr id="1027" name="TextBox 1026">
            <a:extLst>
              <a:ext uri="{FF2B5EF4-FFF2-40B4-BE49-F238E27FC236}">
                <a16:creationId xmlns:a16="http://schemas.microsoft.com/office/drawing/2014/main" id="{DB3D1B49-61F2-CC18-2581-3D7D0AE355CA}"/>
              </a:ext>
            </a:extLst>
          </p:cNvPr>
          <p:cNvSpPr txBox="1"/>
          <p:nvPr/>
        </p:nvSpPr>
        <p:spPr>
          <a:xfrm>
            <a:off x="4387934" y="4898406"/>
            <a:ext cx="7373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Segoe Sans Text"/>
                <a:ea typeface="+mn-ea"/>
                <a:cs typeface="+mn-cs"/>
              </a:rPr>
              <a:t>4</a:t>
            </a:r>
          </a:p>
        </p:txBody>
      </p:sp>
    </p:spTree>
    <p:extLst>
      <p:ext uri="{BB962C8B-B14F-4D97-AF65-F5344CB8AC3E}">
        <p14:creationId xmlns:p14="http://schemas.microsoft.com/office/powerpoint/2010/main" val="324017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82" name="Partial Circle 81">
            <a:extLst>
              <a:ext uri="{FF2B5EF4-FFF2-40B4-BE49-F238E27FC236}">
                <a16:creationId xmlns:a16="http://schemas.microsoft.com/office/drawing/2014/main" id="{D0E99987-A217-05F2-EC30-8AEDCBDA9CBD}"/>
              </a:ext>
            </a:extLst>
          </p:cNvPr>
          <p:cNvSpPr/>
          <p:nvPr/>
        </p:nvSpPr>
        <p:spPr>
          <a:xfrm rot="5460000">
            <a:off x="1905503" y="1195411"/>
            <a:ext cx="8390007" cy="8390013"/>
          </a:xfrm>
          <a:prstGeom prst="pie">
            <a:avLst>
              <a:gd name="adj1" fmla="val 10799798"/>
              <a:gd name="adj2" fmla="val 12700569"/>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Partial Circle 1">
            <a:extLst>
              <a:ext uri="{FF2B5EF4-FFF2-40B4-BE49-F238E27FC236}">
                <a16:creationId xmlns:a16="http://schemas.microsoft.com/office/drawing/2014/main" id="{309A5CF0-F7DD-8801-A73C-2067CFFD1714}"/>
              </a:ext>
            </a:extLst>
          </p:cNvPr>
          <p:cNvSpPr/>
          <p:nvPr/>
        </p:nvSpPr>
        <p:spPr>
          <a:xfrm>
            <a:off x="1908411" y="1197930"/>
            <a:ext cx="8390013" cy="8390007"/>
          </a:xfrm>
          <a:prstGeom prst="pie">
            <a:avLst>
              <a:gd name="adj1" fmla="val 10803549"/>
              <a:gd name="adj2" fmla="val 12497526"/>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Partial Circle 55">
            <a:extLst>
              <a:ext uri="{FF2B5EF4-FFF2-40B4-BE49-F238E27FC236}">
                <a16:creationId xmlns:a16="http://schemas.microsoft.com/office/drawing/2014/main" id="{88120E8C-ACCC-2256-9590-CA144A2FBB81}"/>
              </a:ext>
            </a:extLst>
          </p:cNvPr>
          <p:cNvSpPr/>
          <p:nvPr/>
        </p:nvSpPr>
        <p:spPr>
          <a:xfrm rot="3660000">
            <a:off x="1896489" y="1187053"/>
            <a:ext cx="8390007" cy="8390013"/>
          </a:xfrm>
          <a:prstGeom prst="pie">
            <a:avLst>
              <a:gd name="adj1" fmla="val 10584279"/>
              <a:gd name="adj2" fmla="val 12554894"/>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Partial Circle 60">
            <a:extLst>
              <a:ext uri="{FF2B5EF4-FFF2-40B4-BE49-F238E27FC236}">
                <a16:creationId xmlns:a16="http://schemas.microsoft.com/office/drawing/2014/main" id="{344C9347-C606-8938-B5D9-43F644DDFD53}"/>
              </a:ext>
            </a:extLst>
          </p:cNvPr>
          <p:cNvSpPr/>
          <p:nvPr/>
        </p:nvSpPr>
        <p:spPr>
          <a:xfrm rot="7260000">
            <a:off x="1905503" y="1196822"/>
            <a:ext cx="8390007" cy="8390013"/>
          </a:xfrm>
          <a:prstGeom prst="pie">
            <a:avLst>
              <a:gd name="adj1" fmla="val 10949472"/>
              <a:gd name="adj2" fmla="val 1259205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artial Circle 61">
            <a:extLst>
              <a:ext uri="{FF2B5EF4-FFF2-40B4-BE49-F238E27FC236}">
                <a16:creationId xmlns:a16="http://schemas.microsoft.com/office/drawing/2014/main" id="{92B77423-9ADB-9E3D-6FD9-AF6B59C2D903}"/>
              </a:ext>
            </a:extLst>
          </p:cNvPr>
          <p:cNvSpPr/>
          <p:nvPr/>
        </p:nvSpPr>
        <p:spPr>
          <a:xfrm rot="9060000">
            <a:off x="1905501" y="1209526"/>
            <a:ext cx="8390013" cy="8390007"/>
          </a:xfrm>
          <a:prstGeom prst="pie">
            <a:avLst>
              <a:gd name="adj1" fmla="val 10831346"/>
              <a:gd name="adj2" fmla="val 12541078"/>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Partial Circle 97">
            <a:extLst>
              <a:ext uri="{FF2B5EF4-FFF2-40B4-BE49-F238E27FC236}">
                <a16:creationId xmlns:a16="http://schemas.microsoft.com/office/drawing/2014/main" id="{0DE78EF2-A3CA-EF94-7AC8-40E9593516EF}"/>
              </a:ext>
            </a:extLst>
          </p:cNvPr>
          <p:cNvSpPr/>
          <p:nvPr/>
        </p:nvSpPr>
        <p:spPr>
          <a:xfrm rot="1860000">
            <a:off x="1899140" y="1209528"/>
            <a:ext cx="8390013" cy="8390007"/>
          </a:xfrm>
          <a:prstGeom prst="pie">
            <a:avLst>
              <a:gd name="adj1" fmla="val 10696237"/>
              <a:gd name="adj2" fmla="val 12340222"/>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F40649ED-E4C9-E689-61FD-F2C9BC0C4B13}"/>
              </a:ext>
            </a:extLst>
          </p:cNvPr>
          <p:cNvCxnSpPr>
            <a:cxnSpLocks/>
            <a:stCxn id="62" idx="2"/>
          </p:cNvCxnSpPr>
          <p:nvPr/>
        </p:nvCxnSpPr>
        <p:spPr>
          <a:xfrm flipH="1">
            <a:off x="6100507" y="3370750"/>
            <a:ext cx="3669036" cy="2027370"/>
          </a:xfrm>
          <a:prstGeom prst="line">
            <a:avLst/>
          </a:prstGeom>
          <a:solidFill>
            <a:srgbClr val="8661C5"/>
          </a:solidFill>
          <a:ln w="50800">
            <a:gradFill>
              <a:gsLst>
                <a:gs pos="25000">
                  <a:schemeClr val="bg1">
                    <a:lumMod val="95000"/>
                  </a:schemeClr>
                </a:gs>
                <a:gs pos="29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B6706D-6C5B-8EE4-3772-A346400D739F}"/>
              </a:ext>
            </a:extLst>
          </p:cNvPr>
          <p:cNvCxnSpPr>
            <a:cxnSpLocks/>
          </p:cNvCxnSpPr>
          <p:nvPr/>
        </p:nvCxnSpPr>
        <p:spPr>
          <a:xfrm flipH="1">
            <a:off x="6100507" y="1825376"/>
            <a:ext cx="2299574" cy="3572741"/>
          </a:xfrm>
          <a:prstGeom prst="line">
            <a:avLst/>
          </a:prstGeom>
          <a:solidFill>
            <a:srgbClr val="8661C5"/>
          </a:solidFill>
          <a:ln w="50800">
            <a:gradFill>
              <a:gsLst>
                <a:gs pos="25000">
                  <a:schemeClr val="bg1">
                    <a:lumMod val="95000"/>
                  </a:schemeClr>
                </a:gs>
                <a:gs pos="28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9360B0-05F0-2DF8-96C2-8F9CE2C6F63D}"/>
              </a:ext>
            </a:extLst>
          </p:cNvPr>
          <p:cNvCxnSpPr>
            <a:cxnSpLocks/>
          </p:cNvCxnSpPr>
          <p:nvPr/>
        </p:nvCxnSpPr>
        <p:spPr>
          <a:xfrm flipH="1">
            <a:off x="6113781" y="1197930"/>
            <a:ext cx="21781" cy="4192057"/>
          </a:xfrm>
          <a:prstGeom prst="line">
            <a:avLst/>
          </a:prstGeom>
          <a:solidFill>
            <a:srgbClr val="8661C5"/>
          </a:solidFill>
          <a:ln w="50800">
            <a:gradFill>
              <a:gsLst>
                <a:gs pos="25000">
                  <a:schemeClr val="bg1">
                    <a:lumMod val="95000"/>
                  </a:schemeClr>
                </a:gs>
                <a:gs pos="27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8E7D14-C272-58EB-886A-48115C1D4BE0}"/>
              </a:ext>
            </a:extLst>
          </p:cNvPr>
          <p:cNvCxnSpPr>
            <a:cxnSpLocks/>
          </p:cNvCxnSpPr>
          <p:nvPr/>
        </p:nvCxnSpPr>
        <p:spPr>
          <a:xfrm>
            <a:off x="2422457" y="3416053"/>
            <a:ext cx="3713105" cy="1982067"/>
          </a:xfrm>
          <a:prstGeom prst="line">
            <a:avLst/>
          </a:prstGeom>
          <a:solidFill>
            <a:srgbClr val="8661C5"/>
          </a:solidFill>
          <a:ln w="50800">
            <a:gradFill>
              <a:gsLst>
                <a:gs pos="25000">
                  <a:schemeClr val="bg1">
                    <a:lumMod val="95000"/>
                  </a:schemeClr>
                </a:gs>
                <a:gs pos="29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49CBC9-DB32-E9C6-0F9D-68A6633DDBB9}"/>
              </a:ext>
            </a:extLst>
          </p:cNvPr>
          <p:cNvCxnSpPr>
            <a:cxnSpLocks/>
          </p:cNvCxnSpPr>
          <p:nvPr/>
        </p:nvCxnSpPr>
        <p:spPr>
          <a:xfrm>
            <a:off x="3812583" y="1825376"/>
            <a:ext cx="2308646" cy="3572741"/>
          </a:xfrm>
          <a:prstGeom prst="line">
            <a:avLst/>
          </a:prstGeom>
          <a:solidFill>
            <a:srgbClr val="8661C5"/>
          </a:solidFill>
          <a:ln w="50800">
            <a:gradFill>
              <a:gsLst>
                <a:gs pos="25000">
                  <a:schemeClr val="bg1">
                    <a:lumMod val="95000"/>
                  </a:schemeClr>
                </a:gs>
                <a:gs pos="28000">
                  <a:schemeClr val="bg1"/>
                </a:gs>
                <a:gs pos="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Rectangle: Rounded Corners 28" descr="Financial services">
            <a:extLst>
              <a:ext uri="{FF2B5EF4-FFF2-40B4-BE49-F238E27FC236}">
                <a16:creationId xmlns:a16="http://schemas.microsoft.com/office/drawing/2014/main" id="{70665C85-A597-0673-68BF-5AB8CDC01DBD}"/>
              </a:ext>
            </a:extLst>
          </p:cNvPr>
          <p:cNvSpPr/>
          <p:nvPr/>
        </p:nvSpPr>
        <p:spPr bwMode="auto">
          <a:xfrm>
            <a:off x="2164541" y="4738544"/>
            <a:ext cx="2356359"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0" name="TextBox 29">
            <a:extLst>
              <a:ext uri="{FF2B5EF4-FFF2-40B4-BE49-F238E27FC236}">
                <a16:creationId xmlns:a16="http://schemas.microsoft.com/office/drawing/2014/main" id="{D2534D86-5690-CECB-5226-1E5824C614F6}"/>
              </a:ext>
            </a:extLst>
          </p:cNvPr>
          <p:cNvSpPr txBox="1"/>
          <p:nvPr/>
        </p:nvSpPr>
        <p:spPr>
          <a:xfrm>
            <a:off x="2291183" y="4845220"/>
            <a:ext cx="2170579" cy="276999"/>
          </a:xfrm>
          <a:prstGeom prst="rect">
            <a:avLst/>
          </a:prstGeom>
          <a:noFill/>
        </p:spPr>
        <p:txBody>
          <a:bodyPr wrap="square" lIns="0" tIns="0" rIns="0" bIns="0" rtlCol="0">
            <a:spAutoFit/>
          </a:bodyPr>
          <a:lstStyle/>
          <a:p>
            <a:pPr algn="ctr"/>
            <a:r>
              <a:rPr lang="en-US">
                <a:latin typeface="+mj-lt"/>
              </a:rPr>
              <a:t>Professional Services</a:t>
            </a:r>
          </a:p>
        </p:txBody>
      </p:sp>
      <p:sp>
        <p:nvSpPr>
          <p:cNvPr id="35" name="Rectangle: Rounded Corners 34" descr="Retail">
            <a:extLst>
              <a:ext uri="{FF2B5EF4-FFF2-40B4-BE49-F238E27FC236}">
                <a16:creationId xmlns:a16="http://schemas.microsoft.com/office/drawing/2014/main" id="{BDCF62EA-7EDA-127F-9C29-9CC1FF3A6228}"/>
              </a:ext>
            </a:extLst>
          </p:cNvPr>
          <p:cNvSpPr/>
          <p:nvPr/>
        </p:nvSpPr>
        <p:spPr bwMode="auto">
          <a:xfrm>
            <a:off x="2749167" y="3032379"/>
            <a:ext cx="1785422"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6" name="TextBox 35">
            <a:extLst>
              <a:ext uri="{FF2B5EF4-FFF2-40B4-BE49-F238E27FC236}">
                <a16:creationId xmlns:a16="http://schemas.microsoft.com/office/drawing/2014/main" id="{6BBCEA14-B7CD-183D-6306-36B1444CDCFD}"/>
              </a:ext>
            </a:extLst>
          </p:cNvPr>
          <p:cNvSpPr txBox="1"/>
          <p:nvPr/>
        </p:nvSpPr>
        <p:spPr>
          <a:xfrm>
            <a:off x="3247707" y="3134727"/>
            <a:ext cx="788342" cy="285652"/>
          </a:xfrm>
          <a:prstGeom prst="rect">
            <a:avLst/>
          </a:prstGeom>
          <a:noFill/>
        </p:spPr>
        <p:txBody>
          <a:bodyPr wrap="square" lIns="0" tIns="0" rIns="0" bIns="0" rtlCol="0">
            <a:spAutoFit/>
          </a:bodyPr>
          <a:lstStyle/>
          <a:p>
            <a:pPr algn="ctr"/>
            <a:r>
              <a:rPr lang="en-US">
                <a:latin typeface="+mj-lt"/>
              </a:rPr>
              <a:t>Finance</a:t>
            </a:r>
          </a:p>
        </p:txBody>
      </p:sp>
      <p:sp>
        <p:nvSpPr>
          <p:cNvPr id="37" name="Rectangle: Rounded Corners 36" descr="Manufacturing">
            <a:extLst>
              <a:ext uri="{FF2B5EF4-FFF2-40B4-BE49-F238E27FC236}">
                <a16:creationId xmlns:a16="http://schemas.microsoft.com/office/drawing/2014/main" id="{098681FE-FAEC-46FA-FCA6-26172A1A1C1D}"/>
              </a:ext>
            </a:extLst>
          </p:cNvPr>
          <p:cNvSpPr/>
          <p:nvPr/>
        </p:nvSpPr>
        <p:spPr bwMode="auto">
          <a:xfrm>
            <a:off x="7613917" y="3033883"/>
            <a:ext cx="1869465" cy="48734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8" name="TextBox 37">
            <a:extLst>
              <a:ext uri="{FF2B5EF4-FFF2-40B4-BE49-F238E27FC236}">
                <a16:creationId xmlns:a16="http://schemas.microsoft.com/office/drawing/2014/main" id="{9C384139-A034-6574-657C-64EAA5F9282A}"/>
              </a:ext>
            </a:extLst>
          </p:cNvPr>
          <p:cNvSpPr txBox="1"/>
          <p:nvPr/>
        </p:nvSpPr>
        <p:spPr>
          <a:xfrm>
            <a:off x="7677409" y="3139054"/>
            <a:ext cx="1742480" cy="276999"/>
          </a:xfrm>
          <a:prstGeom prst="rect">
            <a:avLst/>
          </a:prstGeom>
          <a:noFill/>
        </p:spPr>
        <p:txBody>
          <a:bodyPr wrap="square" lIns="0" tIns="0" rIns="0" bIns="0" rtlCol="0">
            <a:spAutoFit/>
          </a:bodyPr>
          <a:lstStyle/>
          <a:p>
            <a:pPr algn="ctr"/>
            <a:r>
              <a:rPr lang="en-US">
                <a:latin typeface="+mj-lt"/>
              </a:rPr>
              <a:t>Manufacturing</a:t>
            </a:r>
          </a:p>
        </p:txBody>
      </p:sp>
      <p:sp>
        <p:nvSpPr>
          <p:cNvPr id="39" name="Rectangle: Rounded Corners 38" descr="Energy">
            <a:extLst>
              <a:ext uri="{FF2B5EF4-FFF2-40B4-BE49-F238E27FC236}">
                <a16:creationId xmlns:a16="http://schemas.microsoft.com/office/drawing/2014/main" id="{2BC27F60-4199-3CAE-FA16-02A5D058542F}"/>
              </a:ext>
            </a:extLst>
          </p:cNvPr>
          <p:cNvSpPr/>
          <p:nvPr/>
        </p:nvSpPr>
        <p:spPr bwMode="auto">
          <a:xfrm>
            <a:off x="4248880" y="1721740"/>
            <a:ext cx="1554078"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0" name="TextBox 39">
            <a:extLst>
              <a:ext uri="{FF2B5EF4-FFF2-40B4-BE49-F238E27FC236}">
                <a16:creationId xmlns:a16="http://schemas.microsoft.com/office/drawing/2014/main" id="{C5EF68A6-3E86-BBC8-AECA-C0B160709D63}"/>
              </a:ext>
            </a:extLst>
          </p:cNvPr>
          <p:cNvSpPr txBox="1"/>
          <p:nvPr/>
        </p:nvSpPr>
        <p:spPr>
          <a:xfrm>
            <a:off x="4496906" y="1815587"/>
            <a:ext cx="1056490" cy="276999"/>
          </a:xfrm>
          <a:prstGeom prst="rect">
            <a:avLst/>
          </a:prstGeom>
          <a:noFill/>
        </p:spPr>
        <p:txBody>
          <a:bodyPr wrap="square" lIns="0" tIns="0" rIns="0" bIns="0" rtlCol="0">
            <a:spAutoFit/>
          </a:bodyPr>
          <a:lstStyle/>
          <a:p>
            <a:pPr algn="ctr"/>
            <a:r>
              <a:rPr lang="en-US">
                <a:latin typeface="+mj-lt"/>
              </a:rPr>
              <a:t>Insurance</a:t>
            </a:r>
            <a:endParaRPr lang="en-US" sz="2000">
              <a:latin typeface="+mj-lt"/>
            </a:endParaRPr>
          </a:p>
        </p:txBody>
      </p:sp>
      <p:sp>
        <p:nvSpPr>
          <p:cNvPr id="41" name="Rectangle: Rounded Corners 40" descr="Telecommunications">
            <a:extLst>
              <a:ext uri="{FF2B5EF4-FFF2-40B4-BE49-F238E27FC236}">
                <a16:creationId xmlns:a16="http://schemas.microsoft.com/office/drawing/2014/main" id="{6934E948-0F78-D42D-5C42-3C30F5BED36A}"/>
              </a:ext>
            </a:extLst>
          </p:cNvPr>
          <p:cNvSpPr/>
          <p:nvPr/>
        </p:nvSpPr>
        <p:spPr bwMode="auto">
          <a:xfrm>
            <a:off x="7542724" y="4729915"/>
            <a:ext cx="2494313"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2" name="TextBox 41">
            <a:extLst>
              <a:ext uri="{FF2B5EF4-FFF2-40B4-BE49-F238E27FC236}">
                <a16:creationId xmlns:a16="http://schemas.microsoft.com/office/drawing/2014/main" id="{B7365674-31CF-45E7-68DF-ECAAC1B24BCB}"/>
              </a:ext>
            </a:extLst>
          </p:cNvPr>
          <p:cNvSpPr txBox="1"/>
          <p:nvPr/>
        </p:nvSpPr>
        <p:spPr>
          <a:xfrm>
            <a:off x="7622787" y="4836590"/>
            <a:ext cx="2334186" cy="276999"/>
          </a:xfrm>
          <a:prstGeom prst="rect">
            <a:avLst/>
          </a:prstGeom>
          <a:noFill/>
        </p:spPr>
        <p:txBody>
          <a:bodyPr wrap="square" lIns="0" tIns="0" rIns="0" bIns="0" rtlCol="0">
            <a:spAutoFit/>
          </a:bodyPr>
          <a:lstStyle/>
          <a:p>
            <a:pPr algn="ctr"/>
            <a:r>
              <a:rPr lang="en-US">
                <a:latin typeface="+mj-lt"/>
              </a:rPr>
              <a:t>Government</a:t>
            </a:r>
          </a:p>
        </p:txBody>
      </p:sp>
      <p:sp>
        <p:nvSpPr>
          <p:cNvPr id="43" name="Rectangle: Rounded Corners 42" descr="Healthcare">
            <a:extLst>
              <a:ext uri="{FF2B5EF4-FFF2-40B4-BE49-F238E27FC236}">
                <a16:creationId xmlns:a16="http://schemas.microsoft.com/office/drawing/2014/main" id="{8D4CD2B8-88F7-BFBF-D7D0-AE519B91F750}"/>
              </a:ext>
            </a:extLst>
          </p:cNvPr>
          <p:cNvSpPr/>
          <p:nvPr/>
        </p:nvSpPr>
        <p:spPr bwMode="auto">
          <a:xfrm>
            <a:off x="6258021" y="1721740"/>
            <a:ext cx="1789085" cy="490350"/>
          </a:xfrm>
          <a:prstGeom prst="round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C4E33BE2-BB37-BF3E-A684-49002858044F}"/>
              </a:ext>
            </a:extLst>
          </p:cNvPr>
          <p:cNvSpPr txBox="1"/>
          <p:nvPr/>
        </p:nvSpPr>
        <p:spPr>
          <a:xfrm>
            <a:off x="6484606" y="1825376"/>
            <a:ext cx="1335914" cy="283077"/>
          </a:xfrm>
          <a:prstGeom prst="rect">
            <a:avLst/>
          </a:prstGeom>
          <a:noFill/>
        </p:spPr>
        <p:txBody>
          <a:bodyPr wrap="square" lIns="0" tIns="0" rIns="0" bIns="0" rtlCol="0">
            <a:spAutoFit/>
          </a:bodyPr>
          <a:lstStyle/>
          <a:p>
            <a:pPr algn="ctr"/>
            <a:r>
              <a:rPr lang="en-US">
                <a:latin typeface="+mj-lt"/>
              </a:rPr>
              <a:t>Healthcare</a:t>
            </a:r>
          </a:p>
        </p:txBody>
      </p:sp>
      <p:sp>
        <p:nvSpPr>
          <p:cNvPr id="67" name="Title 66">
            <a:extLst>
              <a:ext uri="{FF2B5EF4-FFF2-40B4-BE49-F238E27FC236}">
                <a16:creationId xmlns:a16="http://schemas.microsoft.com/office/drawing/2014/main" id="{16BB025C-5660-7C07-E7E4-80BADA9B4827}"/>
              </a:ext>
            </a:extLst>
          </p:cNvPr>
          <p:cNvSpPr txBox="1">
            <a:spLocks noGrp="1"/>
          </p:cNvSpPr>
          <p:nvPr>
            <p:ph type="title" idx="4294967295"/>
          </p:nvPr>
        </p:nvSpPr>
        <p:spPr>
          <a:xfrm>
            <a:off x="334186" y="223698"/>
            <a:ext cx="11652250" cy="553998"/>
          </a:xfrm>
          <a:prstGeom prst="rect">
            <a:avLst/>
          </a:prstGeom>
        </p:spPr>
        <p:txBody>
          <a:bodyPr vert="horz" wrap="square" lIns="0" tIns="0" rIns="0" bIns="0" rtlCol="0" anchor="t">
            <a:spAutoFit/>
          </a:bodyPr>
          <a:lstStyle/>
          <a:p>
            <a:r>
              <a:rPr lang="en-US" sz="4000">
                <a:solidFill>
                  <a:schemeClr val="tx1"/>
                </a:solidFill>
              </a:rPr>
              <a:t>SPE supports diverse use cases</a:t>
            </a:r>
          </a:p>
        </p:txBody>
      </p:sp>
    </p:spTree>
    <p:extLst>
      <p:ext uri="{BB962C8B-B14F-4D97-AF65-F5344CB8AC3E}">
        <p14:creationId xmlns:p14="http://schemas.microsoft.com/office/powerpoint/2010/main" val="29849642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2AA28-7819-F81A-0750-3536C888A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446FF0-6171-3DF1-8717-55FB331C4087}"/>
              </a:ext>
            </a:extLst>
          </p:cNvPr>
          <p:cNvSpPr>
            <a:spLocks noGrp="1"/>
          </p:cNvSpPr>
          <p:nvPr>
            <p:ph type="title" idx="4294967295"/>
          </p:nvPr>
        </p:nvSpPr>
        <p:spPr>
          <a:xfrm>
            <a:off x="1174750" y="457200"/>
            <a:ext cx="11017250" cy="581025"/>
          </a:xfrm>
        </p:spPr>
        <p:txBody>
          <a:bodyPr vert="horz" wrap="square" lIns="0" tIns="0" rIns="0" bIns="0" rtlCol="0" anchor="t">
            <a:spAutoFit/>
          </a:bodyPr>
          <a:lstStyle/>
          <a:p>
            <a:pPr algn="ctr"/>
            <a:r>
              <a:rPr lang="en-US" b="1"/>
              <a:t>SPE supports 2 types of agents today</a:t>
            </a:r>
            <a:endParaRPr lang="en-US" sz="2400" spc="0">
              <a:solidFill>
                <a:schemeClr val="tx1"/>
              </a:solidFill>
            </a:endParaRPr>
          </a:p>
        </p:txBody>
      </p:sp>
      <p:grpSp>
        <p:nvGrpSpPr>
          <p:cNvPr id="15" name="Group 14">
            <a:extLst>
              <a:ext uri="{FF2B5EF4-FFF2-40B4-BE49-F238E27FC236}">
                <a16:creationId xmlns:a16="http://schemas.microsoft.com/office/drawing/2014/main" id="{14B72FDF-468F-7FDD-BA1E-D85D52AEA4A7}"/>
              </a:ext>
            </a:extLst>
          </p:cNvPr>
          <p:cNvGrpSpPr/>
          <p:nvPr/>
        </p:nvGrpSpPr>
        <p:grpSpPr>
          <a:xfrm>
            <a:off x="5186268" y="1514777"/>
            <a:ext cx="1804350" cy="1105141"/>
            <a:chOff x="5186268" y="1514777"/>
            <a:chExt cx="1804350" cy="1105141"/>
          </a:xfrm>
        </p:grpSpPr>
        <p:sp>
          <p:nvSpPr>
            <p:cNvPr id="22" name="TextBox 21">
              <a:extLst>
                <a:ext uri="{FF2B5EF4-FFF2-40B4-BE49-F238E27FC236}">
                  <a16:creationId xmlns:a16="http://schemas.microsoft.com/office/drawing/2014/main" id="{D4D5EC42-080B-15BD-7F8E-E849D183A3DF}"/>
                </a:ext>
              </a:extLst>
            </p:cNvPr>
            <p:cNvSpPr txBox="1"/>
            <p:nvPr/>
          </p:nvSpPr>
          <p:spPr>
            <a:xfrm>
              <a:off x="5231450" y="2250586"/>
              <a:ext cx="812843" cy="369332"/>
            </a:xfrm>
            <a:prstGeom prst="rect">
              <a:avLst/>
            </a:prstGeom>
            <a:noFill/>
          </p:spPr>
          <p:txBody>
            <a:bodyPr wrap="square" lIns="0" tIns="0" rIns="0" bIns="0" rtlCol="0">
              <a:spAutoFit/>
            </a:bodyPr>
            <a:lstStyle/>
            <a:p>
              <a:pPr marL="0" marR="0" lvl="0" indent="0" algn="ctr" defTabSz="9140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Segoe Sans Text Semibold" pitchFamily="2" charset="0"/>
                </a:rPr>
                <a:t>Visual Studio</a:t>
              </a:r>
            </a:p>
          </p:txBody>
        </p:sp>
        <p:grpSp>
          <p:nvGrpSpPr>
            <p:cNvPr id="3" name="Group 2">
              <a:extLst>
                <a:ext uri="{FF2B5EF4-FFF2-40B4-BE49-F238E27FC236}">
                  <a16:creationId xmlns:a16="http://schemas.microsoft.com/office/drawing/2014/main" id="{F4457F14-4A9D-AB42-04A7-6FF5ADD09CE0}"/>
                </a:ext>
              </a:extLst>
            </p:cNvPr>
            <p:cNvGrpSpPr/>
            <p:nvPr/>
          </p:nvGrpSpPr>
          <p:grpSpPr>
            <a:xfrm>
              <a:off x="5186268" y="1514777"/>
              <a:ext cx="1804350" cy="930044"/>
              <a:chOff x="5186268" y="1514777"/>
              <a:chExt cx="1804350" cy="930044"/>
            </a:xfrm>
          </p:grpSpPr>
          <p:pic>
            <p:nvPicPr>
              <p:cNvPr id="20" name="Picture 19" descr="Visual Studio logo">
                <a:extLst>
                  <a:ext uri="{FF2B5EF4-FFF2-40B4-BE49-F238E27FC236}">
                    <a16:creationId xmlns:a16="http://schemas.microsoft.com/office/drawing/2014/main" id="{3AE10E51-F9E1-3E6E-A6CE-F1B9EF3C92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6268" y="1536075"/>
                <a:ext cx="980904" cy="613064"/>
              </a:xfrm>
              <a:prstGeom prst="rect">
                <a:avLst/>
              </a:prstGeom>
              <a:ln w="6657" cap="flat">
                <a:noFill/>
                <a:prstDash val="solid"/>
                <a:miter/>
              </a:ln>
              <a:effectLst/>
            </p:spPr>
          </p:pic>
          <p:cxnSp>
            <p:nvCxnSpPr>
              <p:cNvPr id="17" name="Straight Connector 16">
                <a:extLst>
                  <a:ext uri="{FF2B5EF4-FFF2-40B4-BE49-F238E27FC236}">
                    <a16:creationId xmlns:a16="http://schemas.microsoft.com/office/drawing/2014/main" id="{596B6A0E-13C0-5548-9C93-0A5B0E69A6AD}"/>
                  </a:ext>
                  <a:ext uri="{C183D7F6-B498-43B3-948B-1728B52AA6E4}">
                    <adec:decorative xmlns:adec="http://schemas.microsoft.com/office/drawing/2017/decorative" val="1"/>
                  </a:ext>
                </a:extLst>
              </p:cNvPr>
              <p:cNvCxnSpPr>
                <a:cxnSpLocks/>
              </p:cNvCxnSpPr>
              <p:nvPr/>
            </p:nvCxnSpPr>
            <p:spPr>
              <a:xfrm>
                <a:off x="6230400" y="1545661"/>
                <a:ext cx="0" cy="899160"/>
              </a:xfrm>
              <a:prstGeom prst="line">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4" name="Graphic 23" descr="GitHub Logo">
                <a:extLst>
                  <a:ext uri="{FF2B5EF4-FFF2-40B4-BE49-F238E27FC236}">
                    <a16:creationId xmlns:a16="http://schemas.microsoft.com/office/drawing/2014/main" id="{8B360276-42CC-6B8F-817F-D631FA740ACA}"/>
                  </a:ext>
                </a:extLst>
              </p:cNvPr>
              <p:cNvPicPr>
                <a:picLocks noChangeAspect="1"/>
              </p:cNvPicPr>
              <p:nvPr/>
            </p:nvPicPr>
            <p:blipFill>
              <a:blip r:embed="rId4">
                <a:lum bright="-100000"/>
                <a:extLst>
                  <a:ext uri="{96DAC541-7B7A-43D3-8B79-37D633B846F1}">
                    <asvg:svgBlip xmlns:asvg="http://schemas.microsoft.com/office/drawing/2016/SVG/main" r:embed="rId5"/>
                  </a:ext>
                </a:extLst>
              </a:blip>
              <a:stretch>
                <a:fillRect/>
              </a:stretch>
            </p:blipFill>
            <p:spPr>
              <a:xfrm>
                <a:off x="6416508" y="1514777"/>
                <a:ext cx="567726" cy="559950"/>
              </a:xfrm>
              <a:prstGeom prst="rect">
                <a:avLst/>
              </a:prstGeom>
              <a:effectLst/>
            </p:spPr>
          </p:pic>
          <p:sp>
            <p:nvSpPr>
              <p:cNvPr id="26" name="TextBox 25">
                <a:extLst>
                  <a:ext uri="{FF2B5EF4-FFF2-40B4-BE49-F238E27FC236}">
                    <a16:creationId xmlns:a16="http://schemas.microsoft.com/office/drawing/2014/main" id="{25573517-A18D-A96F-3728-739013B1B19A}"/>
                  </a:ext>
                </a:extLst>
              </p:cNvPr>
              <p:cNvSpPr txBox="1"/>
              <p:nvPr/>
            </p:nvSpPr>
            <p:spPr>
              <a:xfrm>
                <a:off x="6490480" y="2244389"/>
                <a:ext cx="500138" cy="184666"/>
              </a:xfrm>
              <a:prstGeom prst="rect">
                <a:avLst/>
              </a:prstGeom>
              <a:noFill/>
            </p:spPr>
            <p:txBody>
              <a:bodyPr wrap="square" lIns="0" tIns="0" rIns="0" bIns="0" rtlCol="0">
                <a:spAutoFit/>
              </a:bodyPr>
              <a:lstStyle/>
              <a:p>
                <a:pPr marL="0" marR="0" lvl="0" indent="0" algn="ctr" defTabSz="91409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j-lt"/>
                    <a:ea typeface="+mn-ea"/>
                    <a:cs typeface="Segoe Sans Text Semibold" pitchFamily="2" charset="0"/>
                  </a:rPr>
                  <a:t>GitHub</a:t>
                </a:r>
              </a:p>
            </p:txBody>
          </p:sp>
        </p:grpSp>
      </p:grpSp>
      <p:grpSp>
        <p:nvGrpSpPr>
          <p:cNvPr id="12" name="Group 11">
            <a:extLst>
              <a:ext uri="{FF2B5EF4-FFF2-40B4-BE49-F238E27FC236}">
                <a16:creationId xmlns:a16="http://schemas.microsoft.com/office/drawing/2014/main" id="{28F8778C-8EA7-DE19-81A1-33928CE93D21}"/>
              </a:ext>
            </a:extLst>
          </p:cNvPr>
          <p:cNvGrpSpPr/>
          <p:nvPr/>
        </p:nvGrpSpPr>
        <p:grpSpPr>
          <a:xfrm>
            <a:off x="6700371" y="2695598"/>
            <a:ext cx="3329527" cy="2799052"/>
            <a:chOff x="6700371" y="2695598"/>
            <a:chExt cx="3329527" cy="2799052"/>
          </a:xfrm>
        </p:grpSpPr>
        <p:sp>
          <p:nvSpPr>
            <p:cNvPr id="38" name="Rectangle: Rounded Corners 142">
              <a:extLst>
                <a:ext uri="{FF2B5EF4-FFF2-40B4-BE49-F238E27FC236}">
                  <a16:creationId xmlns:a16="http://schemas.microsoft.com/office/drawing/2014/main" id="{E430816F-3B5E-7580-E834-DCD659329A1D}"/>
                </a:ext>
                <a:ext uri="{C183D7F6-B498-43B3-948B-1728B52AA6E4}">
                  <adec:decorative xmlns:adec="http://schemas.microsoft.com/office/drawing/2017/decorative" val="1"/>
                </a:ext>
              </a:extLst>
            </p:cNvPr>
            <p:cNvSpPr>
              <a:spLocks/>
            </p:cNvSpPr>
            <p:nvPr/>
          </p:nvSpPr>
          <p:spPr bwMode="auto">
            <a:xfrm>
              <a:off x="6700371" y="2695598"/>
              <a:ext cx="3329527" cy="2799052"/>
            </a:xfrm>
            <a:prstGeom prst="roundRect">
              <a:avLst>
                <a:gd name="adj" fmla="val 6879"/>
              </a:avLst>
            </a:prstGeom>
            <a:noFill/>
            <a:ln w="31750" cap="flat">
              <a:gradFill>
                <a:gsLst>
                  <a:gs pos="0">
                    <a:srgbClr val="C03BC4"/>
                  </a:gs>
                  <a:gs pos="100000">
                    <a:srgbClr val="F6574D"/>
                  </a:gs>
                </a:gsLst>
                <a:lin ang="5400000" scaled="1"/>
              </a:gradFill>
              <a:prstDash val="solid"/>
              <a:miter/>
            </a:ln>
            <a:effectLst>
              <a:outerShdw blurRad="76200" dist="38100" dir="2400000" algn="tl" rotWithShape="0">
                <a:srgbClr val="000000">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a:endParaRPr lang="en-US" sz="2000">
                <a:gradFill>
                  <a:gsLst>
                    <a:gs pos="23776">
                      <a:srgbClr val="FFFFFF"/>
                    </a:gs>
                    <a:gs pos="42000">
                      <a:srgbClr val="FFFFFF"/>
                    </a:gs>
                  </a:gsLst>
                  <a:path path="circle">
                    <a:fillToRect l="100000" t="100000"/>
                  </a:path>
                </a:gradFill>
                <a:latin typeface="Segoe Sans Text Semibold" pitchFamily="2" charset="0"/>
              </a:endParaRPr>
            </a:p>
          </p:txBody>
        </p:sp>
        <p:sp>
          <p:nvSpPr>
            <p:cNvPr id="50" name="Title 6">
              <a:extLst>
                <a:ext uri="{FF2B5EF4-FFF2-40B4-BE49-F238E27FC236}">
                  <a16:creationId xmlns:a16="http://schemas.microsoft.com/office/drawing/2014/main" id="{E7D56028-9E8C-844A-D922-412E42CF9DA8}"/>
                </a:ext>
              </a:extLst>
            </p:cNvPr>
            <p:cNvSpPr txBox="1">
              <a:spLocks/>
            </p:cNvSpPr>
            <p:nvPr/>
          </p:nvSpPr>
          <p:spPr>
            <a:xfrm>
              <a:off x="7054816" y="3188384"/>
              <a:ext cx="2710049" cy="369332"/>
            </a:xfrm>
            <a:prstGeom prst="rect">
              <a:avLst/>
            </a:prstGeom>
            <a:noFill/>
          </p:spPr>
          <p:txBody>
            <a:bodyPr wrap="square" lIns="0" tIns="0" rIns="0" bIns="0">
              <a:spAutoFit/>
            </a:bodyPr>
            <a:lstStyle>
              <a:defPPr>
                <a:defRPr lang="en-US"/>
              </a:defPPr>
              <a:lvl1pPr marR="0" lvl="0" indent="0" algn="ctr" defTabSz="581864" fontAlgn="auto">
                <a:lnSpc>
                  <a:spcPct val="100000"/>
                </a:lnSpc>
                <a:spcBef>
                  <a:spcPts val="0"/>
                </a:spcBef>
                <a:spcAft>
                  <a:spcPts val="0"/>
                </a:spcAft>
                <a:buClrTx/>
                <a:buSzTx/>
                <a:buFontTx/>
                <a:buNone/>
                <a:tabLst/>
                <a:defRPr sz="2400">
                  <a:latin typeface="Segoe UI" panose="020B0502040204020203" pitchFamily="34" charset="0"/>
                  <a:cs typeface="Segoe UI" panose="020B0502040204020203" pitchFamily="34" charset="0"/>
                </a:defRPr>
              </a:lvl1pPr>
              <a:lvl2pPr lvl="1">
                <a:lnSpc>
                  <a:spcPct val="100000"/>
                </a:lnSpc>
                <a:spcBef>
                  <a:spcPts val="0"/>
                </a:spcBef>
                <a:spcAft>
                  <a:spcPts val="0"/>
                </a:spcAft>
                <a:buClr>
                  <a:srgbClr val="24292E"/>
                </a:buClr>
                <a:buSzPts val="3000"/>
                <a:buNone/>
                <a:defRPr sz="4000">
                  <a:solidFill>
                    <a:srgbClr val="24292E"/>
                  </a:solidFill>
                </a:defRPr>
              </a:lvl2pPr>
              <a:lvl3pPr lvl="2">
                <a:lnSpc>
                  <a:spcPct val="100000"/>
                </a:lnSpc>
                <a:spcBef>
                  <a:spcPts val="0"/>
                </a:spcBef>
                <a:spcAft>
                  <a:spcPts val="0"/>
                </a:spcAft>
                <a:buClr>
                  <a:srgbClr val="24292E"/>
                </a:buClr>
                <a:buSzPts val="3000"/>
                <a:buNone/>
                <a:defRPr sz="4000">
                  <a:solidFill>
                    <a:srgbClr val="24292E"/>
                  </a:solidFill>
                </a:defRPr>
              </a:lvl3pPr>
              <a:lvl4pPr lvl="3">
                <a:lnSpc>
                  <a:spcPct val="100000"/>
                </a:lnSpc>
                <a:spcBef>
                  <a:spcPts val="0"/>
                </a:spcBef>
                <a:spcAft>
                  <a:spcPts val="0"/>
                </a:spcAft>
                <a:buClr>
                  <a:srgbClr val="24292E"/>
                </a:buClr>
                <a:buSzPts val="3000"/>
                <a:buNone/>
                <a:defRPr sz="4000">
                  <a:solidFill>
                    <a:srgbClr val="24292E"/>
                  </a:solidFill>
                </a:defRPr>
              </a:lvl4pPr>
              <a:lvl5pPr lvl="4">
                <a:lnSpc>
                  <a:spcPct val="100000"/>
                </a:lnSpc>
                <a:spcBef>
                  <a:spcPts val="0"/>
                </a:spcBef>
                <a:spcAft>
                  <a:spcPts val="0"/>
                </a:spcAft>
                <a:buClr>
                  <a:srgbClr val="24292E"/>
                </a:buClr>
                <a:buSzPts val="3000"/>
                <a:buNone/>
                <a:defRPr sz="4000">
                  <a:solidFill>
                    <a:srgbClr val="24292E"/>
                  </a:solidFill>
                </a:defRPr>
              </a:lvl5pPr>
              <a:lvl6pPr lvl="5">
                <a:lnSpc>
                  <a:spcPct val="100000"/>
                </a:lnSpc>
                <a:spcBef>
                  <a:spcPts val="0"/>
                </a:spcBef>
                <a:spcAft>
                  <a:spcPts val="0"/>
                </a:spcAft>
                <a:buClr>
                  <a:srgbClr val="24292E"/>
                </a:buClr>
                <a:buSzPts val="3000"/>
                <a:buNone/>
                <a:defRPr sz="4000">
                  <a:solidFill>
                    <a:srgbClr val="24292E"/>
                  </a:solidFill>
                </a:defRPr>
              </a:lvl6pPr>
              <a:lvl7pPr lvl="6">
                <a:lnSpc>
                  <a:spcPct val="100000"/>
                </a:lnSpc>
                <a:spcBef>
                  <a:spcPts val="0"/>
                </a:spcBef>
                <a:spcAft>
                  <a:spcPts val="0"/>
                </a:spcAft>
                <a:buClr>
                  <a:srgbClr val="24292E"/>
                </a:buClr>
                <a:buSzPts val="3000"/>
                <a:buNone/>
                <a:defRPr sz="4000">
                  <a:solidFill>
                    <a:srgbClr val="24292E"/>
                  </a:solidFill>
                </a:defRPr>
              </a:lvl7pPr>
              <a:lvl8pPr lvl="7">
                <a:lnSpc>
                  <a:spcPct val="100000"/>
                </a:lnSpc>
                <a:spcBef>
                  <a:spcPts val="0"/>
                </a:spcBef>
                <a:spcAft>
                  <a:spcPts val="0"/>
                </a:spcAft>
                <a:buClr>
                  <a:srgbClr val="24292E"/>
                </a:buClr>
                <a:buSzPts val="3000"/>
                <a:buNone/>
                <a:defRPr sz="4000">
                  <a:solidFill>
                    <a:srgbClr val="24292E"/>
                  </a:solidFill>
                </a:defRPr>
              </a:lvl8pPr>
              <a:lvl9pPr lvl="8">
                <a:lnSpc>
                  <a:spcPct val="100000"/>
                </a:lnSpc>
                <a:spcBef>
                  <a:spcPts val="0"/>
                </a:spcBef>
                <a:spcAft>
                  <a:spcPts val="0"/>
                </a:spcAft>
                <a:buClr>
                  <a:srgbClr val="24292E"/>
                </a:buClr>
                <a:buSzPts val="3000"/>
                <a:buNone/>
                <a:defRPr sz="4000">
                  <a:solidFill>
                    <a:srgbClr val="24292E"/>
                  </a:solidFill>
                </a:defRPr>
              </a:lvl9pPr>
            </a:lstStyle>
            <a:p>
              <a:r>
                <a:rPr lang="en-US"/>
                <a:t>M365 agents</a:t>
              </a:r>
            </a:p>
          </p:txBody>
        </p:sp>
        <p:cxnSp>
          <p:nvCxnSpPr>
            <p:cNvPr id="42" name="Straight Connector 41">
              <a:extLst>
                <a:ext uri="{FF2B5EF4-FFF2-40B4-BE49-F238E27FC236}">
                  <a16:creationId xmlns:a16="http://schemas.microsoft.com/office/drawing/2014/main" id="{9E1F449A-C6ED-DD34-3D7B-3E03BDF6E195}"/>
                </a:ext>
                <a:ext uri="{C183D7F6-B498-43B3-948B-1728B52AA6E4}">
                  <adec:decorative xmlns:adec="http://schemas.microsoft.com/office/drawing/2017/decorative" val="1"/>
                </a:ext>
              </a:extLst>
            </p:cNvPr>
            <p:cNvCxnSpPr>
              <a:cxnSpLocks/>
            </p:cNvCxnSpPr>
            <p:nvPr/>
          </p:nvCxnSpPr>
          <p:spPr>
            <a:xfrm flipH="1">
              <a:off x="6965403" y="3916057"/>
              <a:ext cx="2799462" cy="0"/>
            </a:xfrm>
            <a:prstGeom prst="line">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10" name="Graphic 9">
              <a:extLst>
                <a:ext uri="{FF2B5EF4-FFF2-40B4-BE49-F238E27FC236}">
                  <a16:creationId xmlns:a16="http://schemas.microsoft.com/office/drawing/2014/main" id="{CA44E70F-6FC3-AF7D-CF48-FEFD5FD73B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1660" y="4166835"/>
              <a:ext cx="819860" cy="819860"/>
            </a:xfrm>
            <a:prstGeom prst="rect">
              <a:avLst/>
            </a:prstGeom>
          </p:spPr>
        </p:pic>
        <p:pic>
          <p:nvPicPr>
            <p:cNvPr id="11" name="Picture 10">
              <a:extLst>
                <a:ext uri="{FF2B5EF4-FFF2-40B4-BE49-F238E27FC236}">
                  <a16:creationId xmlns:a16="http://schemas.microsoft.com/office/drawing/2014/main" id="{8811816F-576C-010A-C589-84B890519F36}"/>
                </a:ext>
              </a:extLst>
            </p:cNvPr>
            <p:cNvPicPr>
              <a:picLocks noChangeAspect="1"/>
            </p:cNvPicPr>
            <p:nvPr/>
          </p:nvPicPr>
          <p:blipFill>
            <a:blip r:embed="rId8"/>
            <a:stretch>
              <a:fillRect/>
            </a:stretch>
          </p:blipFill>
          <p:spPr>
            <a:xfrm>
              <a:off x="8562809" y="4185808"/>
              <a:ext cx="819860" cy="819860"/>
            </a:xfrm>
            <a:prstGeom prst="rect">
              <a:avLst/>
            </a:prstGeom>
          </p:spPr>
        </p:pic>
      </p:grpSp>
      <p:grpSp>
        <p:nvGrpSpPr>
          <p:cNvPr id="7" name="Group 6">
            <a:extLst>
              <a:ext uri="{FF2B5EF4-FFF2-40B4-BE49-F238E27FC236}">
                <a16:creationId xmlns:a16="http://schemas.microsoft.com/office/drawing/2014/main" id="{CDB3D654-6485-3635-3946-4DD82CFEF199}"/>
              </a:ext>
            </a:extLst>
          </p:cNvPr>
          <p:cNvGrpSpPr/>
          <p:nvPr/>
        </p:nvGrpSpPr>
        <p:grpSpPr>
          <a:xfrm>
            <a:off x="1642635" y="5648680"/>
            <a:ext cx="8485295" cy="734245"/>
            <a:chOff x="1642635" y="5648680"/>
            <a:chExt cx="8485295" cy="734245"/>
          </a:xfrm>
        </p:grpSpPr>
        <p:sp>
          <p:nvSpPr>
            <p:cNvPr id="52" name="TextBox 51">
              <a:extLst>
                <a:ext uri="{FF2B5EF4-FFF2-40B4-BE49-F238E27FC236}">
                  <a16:creationId xmlns:a16="http://schemas.microsoft.com/office/drawing/2014/main" id="{F9AC7674-E2B7-6343-2056-3E6F519B5DF5}"/>
                </a:ext>
              </a:extLst>
            </p:cNvPr>
            <p:cNvSpPr txBox="1"/>
            <p:nvPr/>
          </p:nvSpPr>
          <p:spPr>
            <a:xfrm>
              <a:off x="2616345" y="5792960"/>
              <a:ext cx="6760909" cy="369332"/>
            </a:xfrm>
            <a:prstGeom prst="rect">
              <a:avLst/>
            </a:prstGeom>
            <a:noFill/>
          </p:spPr>
          <p:txBody>
            <a:bodyPr wrap="square" lIns="0" tIns="0" rIns="0" bIns="0">
              <a:spAutoFit/>
            </a:bodyPr>
            <a:lstStyle/>
            <a:p>
              <a:pPr marL="0" marR="0" lvl="0" indent="0" algn="ctr" defTabSz="581864" rtl="0" eaLnBrk="1" fontAlgn="auto" latinLnBrk="0" hangingPunct="1">
                <a:lnSpc>
                  <a:spcPct val="100000"/>
                </a:lnSpc>
                <a:spcBef>
                  <a:spcPts val="0"/>
                </a:spcBef>
                <a:spcAft>
                  <a:spcPts val="0"/>
                </a:spcAft>
                <a:buClrTx/>
                <a:buSzTx/>
                <a:buFontTx/>
                <a:buNone/>
                <a:tabLst/>
                <a:defRPr/>
              </a:pPr>
              <a:r>
                <a:rPr lang="en-US" sz="2400">
                  <a:latin typeface="Segoe UI" panose="020B0502040204020203" pitchFamily="34" charset="0"/>
                  <a:cs typeface="Segoe UI" panose="020B0502040204020203" pitchFamily="34" charset="0"/>
                </a:rPr>
                <a:t>Grounded on SharePoint Embedded documents</a:t>
              </a:r>
              <a:endParaRPr kumimoji="0" lang="en-US" sz="2400" b="0" i="0" u="none" strike="noStrike" kern="1200" cap="none" spc="0" normalizeH="0" baseline="0" noProof="0">
                <a:ln>
                  <a:noFill/>
                </a:ln>
                <a:effectLst/>
                <a:uLnTx/>
                <a:uFillTx/>
                <a:latin typeface="Segoe UI" panose="020B0502040204020203" pitchFamily="34" charset="0"/>
                <a:cs typeface="Segoe UI" panose="020B0502040204020203" pitchFamily="34" charset="0"/>
              </a:endParaRPr>
            </a:p>
          </p:txBody>
        </p:sp>
        <p:sp>
          <p:nvSpPr>
            <p:cNvPr id="4" name="Rectangle: Rounded Corners 142">
              <a:extLst>
                <a:ext uri="{FF2B5EF4-FFF2-40B4-BE49-F238E27FC236}">
                  <a16:creationId xmlns:a16="http://schemas.microsoft.com/office/drawing/2014/main" id="{CFD1F9F3-93EF-40C6-5DE4-42378411FB93}"/>
                </a:ext>
                <a:ext uri="{C183D7F6-B498-43B3-948B-1728B52AA6E4}">
                  <adec:decorative xmlns:adec="http://schemas.microsoft.com/office/drawing/2017/decorative" val="1"/>
                </a:ext>
              </a:extLst>
            </p:cNvPr>
            <p:cNvSpPr>
              <a:spLocks/>
            </p:cNvSpPr>
            <p:nvPr/>
          </p:nvSpPr>
          <p:spPr bwMode="auto">
            <a:xfrm>
              <a:off x="2206415" y="5707876"/>
              <a:ext cx="7921515" cy="576069"/>
            </a:xfrm>
            <a:prstGeom prst="roundRect">
              <a:avLst>
                <a:gd name="adj" fmla="val 6379"/>
              </a:avLst>
            </a:prstGeom>
            <a:noFill/>
            <a:ln w="31750" cap="flat">
              <a:gradFill>
                <a:gsLst>
                  <a:gs pos="0">
                    <a:srgbClr val="C03BC4"/>
                  </a:gs>
                  <a:gs pos="100000">
                    <a:srgbClr val="F6574D"/>
                  </a:gs>
                </a:gsLst>
                <a:lin ang="5400000" scaled="1"/>
              </a:gradFill>
              <a:prstDash val="solid"/>
              <a:miter/>
            </a:ln>
            <a:effectLst>
              <a:outerShdw blurRad="76200" dist="38100" dir="2400000" algn="tl" rotWithShape="0">
                <a:srgbClr val="000000">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a:endParaRPr lang="en-US" sz="2000">
                <a:gradFill>
                  <a:gsLst>
                    <a:gs pos="23776">
                      <a:srgbClr val="FFFFFF"/>
                    </a:gs>
                    <a:gs pos="42000">
                      <a:srgbClr val="FFFFFF"/>
                    </a:gs>
                  </a:gsLst>
                  <a:path path="circle">
                    <a:fillToRect l="100000" t="100000"/>
                  </a:path>
                </a:gradFill>
                <a:latin typeface="Segoe Sans Text Semibold" pitchFamily="2" charset="0"/>
              </a:endParaRPr>
            </a:p>
          </p:txBody>
        </p:sp>
        <p:pic>
          <p:nvPicPr>
            <p:cNvPr id="13" name="Graphic 12">
              <a:extLst>
                <a:ext uri="{FF2B5EF4-FFF2-40B4-BE49-F238E27FC236}">
                  <a16:creationId xmlns:a16="http://schemas.microsoft.com/office/drawing/2014/main" id="{4DFA7404-077F-F4DD-11D7-921BBDD50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42635" y="5648680"/>
              <a:ext cx="734245" cy="734245"/>
            </a:xfrm>
            <a:prstGeom prst="rect">
              <a:avLst/>
            </a:prstGeom>
          </p:spPr>
        </p:pic>
      </p:grpSp>
      <p:grpSp>
        <p:nvGrpSpPr>
          <p:cNvPr id="8" name="Group 7">
            <a:extLst>
              <a:ext uri="{FF2B5EF4-FFF2-40B4-BE49-F238E27FC236}">
                <a16:creationId xmlns:a16="http://schemas.microsoft.com/office/drawing/2014/main" id="{D688B897-0753-68D9-1259-8BC047F56F3F}"/>
              </a:ext>
            </a:extLst>
          </p:cNvPr>
          <p:cNvGrpSpPr/>
          <p:nvPr/>
        </p:nvGrpSpPr>
        <p:grpSpPr>
          <a:xfrm>
            <a:off x="341357" y="2695598"/>
            <a:ext cx="5462628" cy="2794638"/>
            <a:chOff x="341357" y="2695598"/>
            <a:chExt cx="5462628" cy="2794638"/>
          </a:xfrm>
        </p:grpSpPr>
        <p:sp>
          <p:nvSpPr>
            <p:cNvPr id="36" name="Rectangle: Rounded Corners 142">
              <a:extLst>
                <a:ext uri="{FF2B5EF4-FFF2-40B4-BE49-F238E27FC236}">
                  <a16:creationId xmlns:a16="http://schemas.microsoft.com/office/drawing/2014/main" id="{F0874AB3-1098-0661-B9C6-DFDE352B7D87}"/>
                </a:ext>
                <a:ext uri="{C183D7F6-B498-43B3-948B-1728B52AA6E4}">
                  <adec:decorative xmlns:adec="http://schemas.microsoft.com/office/drawing/2017/decorative" val="1"/>
                </a:ext>
              </a:extLst>
            </p:cNvPr>
            <p:cNvSpPr>
              <a:spLocks/>
            </p:cNvSpPr>
            <p:nvPr/>
          </p:nvSpPr>
          <p:spPr bwMode="auto">
            <a:xfrm>
              <a:off x="2474458" y="2695598"/>
              <a:ext cx="3329527" cy="2794638"/>
            </a:xfrm>
            <a:prstGeom prst="roundRect">
              <a:avLst>
                <a:gd name="adj" fmla="val 6379"/>
              </a:avLst>
            </a:prstGeom>
            <a:noFill/>
            <a:ln w="31750" cap="flat">
              <a:gradFill>
                <a:gsLst>
                  <a:gs pos="0">
                    <a:srgbClr val="C03BC4"/>
                  </a:gs>
                  <a:gs pos="100000">
                    <a:srgbClr val="F6574D"/>
                  </a:gs>
                </a:gsLst>
                <a:lin ang="5400000" scaled="1"/>
              </a:gradFill>
              <a:prstDash val="solid"/>
              <a:miter/>
            </a:ln>
            <a:effectLst>
              <a:outerShdw blurRad="76200" dist="38100" dir="2400000" algn="tl" rotWithShape="0">
                <a:srgbClr val="000000">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a:endParaRPr lang="en-US" sz="2000">
                <a:gradFill>
                  <a:gsLst>
                    <a:gs pos="23776">
                      <a:srgbClr val="FFFFFF"/>
                    </a:gs>
                    <a:gs pos="42000">
                      <a:srgbClr val="FFFFFF"/>
                    </a:gs>
                  </a:gsLst>
                  <a:path path="circle">
                    <a:fillToRect l="100000" t="100000"/>
                  </a:path>
                </a:gradFill>
                <a:latin typeface="Segoe Sans Text Semibold" pitchFamily="2" charset="0"/>
              </a:endParaRPr>
            </a:p>
          </p:txBody>
        </p:sp>
        <p:sp>
          <p:nvSpPr>
            <p:cNvPr id="49" name="Title 6">
              <a:extLst>
                <a:ext uri="{FF2B5EF4-FFF2-40B4-BE49-F238E27FC236}">
                  <a16:creationId xmlns:a16="http://schemas.microsoft.com/office/drawing/2014/main" id="{B0FCF07E-3090-86B6-C022-DDBC1F32267D}"/>
                </a:ext>
              </a:extLst>
            </p:cNvPr>
            <p:cNvSpPr txBox="1">
              <a:spLocks/>
            </p:cNvSpPr>
            <p:nvPr/>
          </p:nvSpPr>
          <p:spPr>
            <a:xfrm>
              <a:off x="2740621" y="3093361"/>
              <a:ext cx="2797200" cy="738664"/>
            </a:xfrm>
            <a:prstGeom prst="rect">
              <a:avLst/>
            </a:prstGeom>
            <a:noFill/>
          </p:spPr>
          <p:txBody>
            <a:bodyPr wrap="square" lIns="0" tIns="0" rIns="0" bIns="0">
              <a:spAutoFit/>
            </a:bodyPr>
            <a:lstStyle>
              <a:defPPr>
                <a:defRPr lang="en-US"/>
              </a:defPPr>
              <a:lvl1pPr marR="0" lvl="0" indent="0" algn="ctr" defTabSz="581864" fontAlgn="auto">
                <a:lnSpc>
                  <a:spcPct val="100000"/>
                </a:lnSpc>
                <a:spcBef>
                  <a:spcPts val="0"/>
                </a:spcBef>
                <a:spcAft>
                  <a:spcPts val="0"/>
                </a:spcAft>
                <a:buClrTx/>
                <a:buSzTx/>
                <a:buFontTx/>
                <a:buNone/>
                <a:tabLst/>
                <a:defRPr sz="2400">
                  <a:latin typeface="Segoe UI" panose="020B0502040204020203" pitchFamily="34" charset="0"/>
                  <a:cs typeface="Segoe UI" panose="020B0502040204020203" pitchFamily="34" charset="0"/>
                </a:defRPr>
              </a:lvl1pPr>
              <a:lvl2pPr lvl="1" algn="l" rtl="0">
                <a:lnSpc>
                  <a:spcPct val="100000"/>
                </a:lnSpc>
                <a:spcBef>
                  <a:spcPts val="0"/>
                </a:spcBef>
                <a:spcAft>
                  <a:spcPts val="0"/>
                </a:spcAft>
                <a:buClr>
                  <a:srgbClr val="24292E"/>
                </a:buClr>
                <a:buSzPts val="3000"/>
                <a:buNone/>
                <a:defRPr sz="4000">
                  <a:solidFill>
                    <a:srgbClr val="24292E"/>
                  </a:solidFill>
                </a:defRPr>
              </a:lvl2pPr>
              <a:lvl3pPr lvl="2" algn="l" rtl="0">
                <a:lnSpc>
                  <a:spcPct val="100000"/>
                </a:lnSpc>
                <a:spcBef>
                  <a:spcPts val="0"/>
                </a:spcBef>
                <a:spcAft>
                  <a:spcPts val="0"/>
                </a:spcAft>
                <a:buClr>
                  <a:srgbClr val="24292E"/>
                </a:buClr>
                <a:buSzPts val="3000"/>
                <a:buNone/>
                <a:defRPr sz="4000">
                  <a:solidFill>
                    <a:srgbClr val="24292E"/>
                  </a:solidFill>
                </a:defRPr>
              </a:lvl3pPr>
              <a:lvl4pPr lvl="3" algn="l" rtl="0">
                <a:lnSpc>
                  <a:spcPct val="100000"/>
                </a:lnSpc>
                <a:spcBef>
                  <a:spcPts val="0"/>
                </a:spcBef>
                <a:spcAft>
                  <a:spcPts val="0"/>
                </a:spcAft>
                <a:buClr>
                  <a:srgbClr val="24292E"/>
                </a:buClr>
                <a:buSzPts val="3000"/>
                <a:buNone/>
                <a:defRPr sz="4000">
                  <a:solidFill>
                    <a:srgbClr val="24292E"/>
                  </a:solidFill>
                </a:defRPr>
              </a:lvl4pPr>
              <a:lvl5pPr lvl="4" algn="l" rtl="0">
                <a:lnSpc>
                  <a:spcPct val="100000"/>
                </a:lnSpc>
                <a:spcBef>
                  <a:spcPts val="0"/>
                </a:spcBef>
                <a:spcAft>
                  <a:spcPts val="0"/>
                </a:spcAft>
                <a:buClr>
                  <a:srgbClr val="24292E"/>
                </a:buClr>
                <a:buSzPts val="3000"/>
                <a:buNone/>
                <a:defRPr sz="4000">
                  <a:solidFill>
                    <a:srgbClr val="24292E"/>
                  </a:solidFill>
                </a:defRPr>
              </a:lvl5pPr>
              <a:lvl6pPr lvl="5" algn="l" rtl="0">
                <a:lnSpc>
                  <a:spcPct val="100000"/>
                </a:lnSpc>
                <a:spcBef>
                  <a:spcPts val="0"/>
                </a:spcBef>
                <a:spcAft>
                  <a:spcPts val="0"/>
                </a:spcAft>
                <a:buClr>
                  <a:srgbClr val="24292E"/>
                </a:buClr>
                <a:buSzPts val="3000"/>
                <a:buNone/>
                <a:defRPr sz="4000">
                  <a:solidFill>
                    <a:srgbClr val="24292E"/>
                  </a:solidFill>
                </a:defRPr>
              </a:lvl6pPr>
              <a:lvl7pPr lvl="6" algn="l" rtl="0">
                <a:lnSpc>
                  <a:spcPct val="100000"/>
                </a:lnSpc>
                <a:spcBef>
                  <a:spcPts val="0"/>
                </a:spcBef>
                <a:spcAft>
                  <a:spcPts val="0"/>
                </a:spcAft>
                <a:buClr>
                  <a:srgbClr val="24292E"/>
                </a:buClr>
                <a:buSzPts val="3000"/>
                <a:buNone/>
                <a:defRPr sz="4000">
                  <a:solidFill>
                    <a:srgbClr val="24292E"/>
                  </a:solidFill>
                </a:defRPr>
              </a:lvl7pPr>
              <a:lvl8pPr lvl="7" algn="l" rtl="0">
                <a:lnSpc>
                  <a:spcPct val="100000"/>
                </a:lnSpc>
                <a:spcBef>
                  <a:spcPts val="0"/>
                </a:spcBef>
                <a:spcAft>
                  <a:spcPts val="0"/>
                </a:spcAft>
                <a:buClr>
                  <a:srgbClr val="24292E"/>
                </a:buClr>
                <a:buSzPts val="3000"/>
                <a:buNone/>
                <a:defRPr sz="4000">
                  <a:solidFill>
                    <a:srgbClr val="24292E"/>
                  </a:solidFill>
                </a:defRPr>
              </a:lvl8pPr>
              <a:lvl9pPr lvl="8" algn="l" rtl="0">
                <a:lnSpc>
                  <a:spcPct val="100000"/>
                </a:lnSpc>
                <a:spcBef>
                  <a:spcPts val="0"/>
                </a:spcBef>
                <a:spcAft>
                  <a:spcPts val="0"/>
                </a:spcAft>
                <a:buClr>
                  <a:srgbClr val="24292E"/>
                </a:buClr>
                <a:buSzPts val="3000"/>
                <a:buNone/>
                <a:defRPr sz="4000">
                  <a:solidFill>
                    <a:srgbClr val="24292E"/>
                  </a:solidFill>
                </a:defRPr>
              </a:lvl9pPr>
            </a:lstStyle>
            <a:p>
              <a:r>
                <a:rPr lang="en-US"/>
                <a:t>SharePoint Embedded agents</a:t>
              </a:r>
            </a:p>
          </p:txBody>
        </p:sp>
        <p:cxnSp>
          <p:nvCxnSpPr>
            <p:cNvPr id="43" name="Straight Connector 42">
              <a:extLst>
                <a:ext uri="{FF2B5EF4-FFF2-40B4-BE49-F238E27FC236}">
                  <a16:creationId xmlns:a16="http://schemas.microsoft.com/office/drawing/2014/main" id="{0A53DDB7-5142-3B18-92EC-CEB62C62D9F3}"/>
                </a:ext>
                <a:ext uri="{C183D7F6-B498-43B3-948B-1728B52AA6E4}">
                  <adec:decorative xmlns:adec="http://schemas.microsoft.com/office/drawing/2017/decorative" val="1"/>
                </a:ext>
              </a:extLst>
            </p:cNvPr>
            <p:cNvCxnSpPr>
              <a:cxnSpLocks/>
            </p:cNvCxnSpPr>
            <p:nvPr/>
          </p:nvCxnSpPr>
          <p:spPr>
            <a:xfrm flipH="1">
              <a:off x="2739490" y="3915651"/>
              <a:ext cx="2799462" cy="0"/>
            </a:xfrm>
            <a:prstGeom prst="line">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5" name="Graphic 4" descr="Computer with solid fill">
              <a:extLst>
                <a:ext uri="{FF2B5EF4-FFF2-40B4-BE49-F238E27FC236}">
                  <a16:creationId xmlns:a16="http://schemas.microsoft.com/office/drawing/2014/main" id="{68304DB3-F90C-0320-894A-70707C0D89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36767" y="4100487"/>
              <a:ext cx="914400" cy="914400"/>
            </a:xfrm>
            <a:prstGeom prst="rect">
              <a:avLst/>
            </a:prstGeom>
          </p:spPr>
        </p:pic>
        <p:sp>
          <p:nvSpPr>
            <p:cNvPr id="14" name="Title 6">
              <a:extLst>
                <a:ext uri="{FF2B5EF4-FFF2-40B4-BE49-F238E27FC236}">
                  <a16:creationId xmlns:a16="http://schemas.microsoft.com/office/drawing/2014/main" id="{3424F514-BB63-A6D1-6EEF-0AD6AEE8D233}"/>
                </a:ext>
              </a:extLst>
            </p:cNvPr>
            <p:cNvSpPr txBox="1">
              <a:spLocks/>
            </p:cNvSpPr>
            <p:nvPr/>
          </p:nvSpPr>
          <p:spPr>
            <a:xfrm>
              <a:off x="341357" y="4248031"/>
              <a:ext cx="1555463" cy="738664"/>
            </a:xfrm>
            <a:prstGeom prst="rect">
              <a:avLst/>
            </a:prstGeom>
            <a:noFill/>
          </p:spPr>
          <p:txBody>
            <a:bodyPr wrap="square" lIns="0" tIns="0" rIns="0" bIns="0">
              <a:spAutoFit/>
            </a:bodyPr>
            <a:lstStyle>
              <a:defPPr>
                <a:defRPr lang="en-US"/>
              </a:defPPr>
              <a:lvl1pPr marR="0" lvl="0" indent="0" algn="ctr" defTabSz="581864" fontAlgn="auto">
                <a:lnSpc>
                  <a:spcPct val="100000"/>
                </a:lnSpc>
                <a:spcBef>
                  <a:spcPts val="0"/>
                </a:spcBef>
                <a:spcAft>
                  <a:spcPts val="0"/>
                </a:spcAft>
                <a:buClrTx/>
                <a:buSzTx/>
                <a:buFontTx/>
                <a:buNone/>
                <a:tabLst/>
                <a:defRPr sz="2400">
                  <a:latin typeface="Segoe UI" panose="020B0502040204020203" pitchFamily="34" charset="0"/>
                  <a:cs typeface="Segoe UI" panose="020B0502040204020203" pitchFamily="34" charset="0"/>
                </a:defRPr>
              </a:lvl1pPr>
              <a:lvl2pPr lvl="1">
                <a:lnSpc>
                  <a:spcPct val="100000"/>
                </a:lnSpc>
                <a:spcBef>
                  <a:spcPts val="0"/>
                </a:spcBef>
                <a:spcAft>
                  <a:spcPts val="0"/>
                </a:spcAft>
                <a:buClr>
                  <a:srgbClr val="24292E"/>
                </a:buClr>
                <a:buSzPts val="3000"/>
                <a:buNone/>
                <a:defRPr sz="4000">
                  <a:solidFill>
                    <a:srgbClr val="24292E"/>
                  </a:solidFill>
                </a:defRPr>
              </a:lvl2pPr>
              <a:lvl3pPr lvl="2">
                <a:lnSpc>
                  <a:spcPct val="100000"/>
                </a:lnSpc>
                <a:spcBef>
                  <a:spcPts val="0"/>
                </a:spcBef>
                <a:spcAft>
                  <a:spcPts val="0"/>
                </a:spcAft>
                <a:buClr>
                  <a:srgbClr val="24292E"/>
                </a:buClr>
                <a:buSzPts val="3000"/>
                <a:buNone/>
                <a:defRPr sz="4000">
                  <a:solidFill>
                    <a:srgbClr val="24292E"/>
                  </a:solidFill>
                </a:defRPr>
              </a:lvl3pPr>
              <a:lvl4pPr lvl="3">
                <a:lnSpc>
                  <a:spcPct val="100000"/>
                </a:lnSpc>
                <a:spcBef>
                  <a:spcPts val="0"/>
                </a:spcBef>
                <a:spcAft>
                  <a:spcPts val="0"/>
                </a:spcAft>
                <a:buClr>
                  <a:srgbClr val="24292E"/>
                </a:buClr>
                <a:buSzPts val="3000"/>
                <a:buNone/>
                <a:defRPr sz="4000">
                  <a:solidFill>
                    <a:srgbClr val="24292E"/>
                  </a:solidFill>
                </a:defRPr>
              </a:lvl4pPr>
              <a:lvl5pPr lvl="4">
                <a:lnSpc>
                  <a:spcPct val="100000"/>
                </a:lnSpc>
                <a:spcBef>
                  <a:spcPts val="0"/>
                </a:spcBef>
                <a:spcAft>
                  <a:spcPts val="0"/>
                </a:spcAft>
                <a:buClr>
                  <a:srgbClr val="24292E"/>
                </a:buClr>
                <a:buSzPts val="3000"/>
                <a:buNone/>
                <a:defRPr sz="4000">
                  <a:solidFill>
                    <a:srgbClr val="24292E"/>
                  </a:solidFill>
                </a:defRPr>
              </a:lvl5pPr>
              <a:lvl6pPr lvl="5">
                <a:lnSpc>
                  <a:spcPct val="100000"/>
                </a:lnSpc>
                <a:spcBef>
                  <a:spcPts val="0"/>
                </a:spcBef>
                <a:spcAft>
                  <a:spcPts val="0"/>
                </a:spcAft>
                <a:buClr>
                  <a:srgbClr val="24292E"/>
                </a:buClr>
                <a:buSzPts val="3000"/>
                <a:buNone/>
                <a:defRPr sz="4000">
                  <a:solidFill>
                    <a:srgbClr val="24292E"/>
                  </a:solidFill>
                </a:defRPr>
              </a:lvl6pPr>
              <a:lvl7pPr lvl="6">
                <a:lnSpc>
                  <a:spcPct val="100000"/>
                </a:lnSpc>
                <a:spcBef>
                  <a:spcPts val="0"/>
                </a:spcBef>
                <a:spcAft>
                  <a:spcPts val="0"/>
                </a:spcAft>
                <a:buClr>
                  <a:srgbClr val="24292E"/>
                </a:buClr>
                <a:buSzPts val="3000"/>
                <a:buNone/>
                <a:defRPr sz="4000">
                  <a:solidFill>
                    <a:srgbClr val="24292E"/>
                  </a:solidFill>
                </a:defRPr>
              </a:lvl7pPr>
              <a:lvl8pPr lvl="7">
                <a:lnSpc>
                  <a:spcPct val="100000"/>
                </a:lnSpc>
                <a:spcBef>
                  <a:spcPts val="0"/>
                </a:spcBef>
                <a:spcAft>
                  <a:spcPts val="0"/>
                </a:spcAft>
                <a:buClr>
                  <a:srgbClr val="24292E"/>
                </a:buClr>
                <a:buSzPts val="3000"/>
                <a:buNone/>
                <a:defRPr sz="4000">
                  <a:solidFill>
                    <a:srgbClr val="24292E"/>
                  </a:solidFill>
                </a:defRPr>
              </a:lvl8pPr>
              <a:lvl9pPr lvl="8">
                <a:lnSpc>
                  <a:spcPct val="100000"/>
                </a:lnSpc>
                <a:spcBef>
                  <a:spcPts val="0"/>
                </a:spcBef>
                <a:spcAft>
                  <a:spcPts val="0"/>
                </a:spcAft>
                <a:buClr>
                  <a:srgbClr val="24292E"/>
                </a:buClr>
                <a:buSzPts val="3000"/>
                <a:buNone/>
                <a:defRPr sz="4000">
                  <a:solidFill>
                    <a:srgbClr val="24292E"/>
                  </a:solidFill>
                </a:defRPr>
              </a:lvl9pPr>
            </a:lstStyle>
            <a:p>
              <a:r>
                <a:rPr lang="en-US"/>
                <a:t>Hosting </a:t>
              </a:r>
            </a:p>
            <a:p>
              <a:r>
                <a:rPr lang="en-US"/>
                <a:t>UX</a:t>
              </a:r>
            </a:p>
          </p:txBody>
        </p:sp>
        <p:cxnSp>
          <p:nvCxnSpPr>
            <p:cNvPr id="6" name="Straight Connector 5">
              <a:extLst>
                <a:ext uri="{FF2B5EF4-FFF2-40B4-BE49-F238E27FC236}">
                  <a16:creationId xmlns:a16="http://schemas.microsoft.com/office/drawing/2014/main" id="{C7ABAD06-E512-72B8-AB9A-CC48481FB2F8}"/>
                </a:ext>
                <a:ext uri="{C183D7F6-B498-43B3-948B-1728B52AA6E4}">
                  <adec:decorative xmlns:adec="http://schemas.microsoft.com/office/drawing/2017/decorative" val="1"/>
                </a:ext>
              </a:extLst>
            </p:cNvPr>
            <p:cNvCxnSpPr>
              <a:cxnSpLocks/>
            </p:cNvCxnSpPr>
            <p:nvPr/>
          </p:nvCxnSpPr>
          <p:spPr>
            <a:xfrm flipH="1">
              <a:off x="454294" y="3915651"/>
              <a:ext cx="1555463" cy="0"/>
            </a:xfrm>
            <a:prstGeom prst="line">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 name="Title 6">
              <a:extLst>
                <a:ext uri="{FF2B5EF4-FFF2-40B4-BE49-F238E27FC236}">
                  <a16:creationId xmlns:a16="http://schemas.microsoft.com/office/drawing/2014/main" id="{740247DD-B22C-4CF7-4F71-17666119E486}"/>
                </a:ext>
              </a:extLst>
            </p:cNvPr>
            <p:cNvSpPr txBox="1">
              <a:spLocks/>
            </p:cNvSpPr>
            <p:nvPr/>
          </p:nvSpPr>
          <p:spPr>
            <a:xfrm>
              <a:off x="491879" y="3188384"/>
              <a:ext cx="1555463" cy="369332"/>
            </a:xfrm>
            <a:prstGeom prst="rect">
              <a:avLst/>
            </a:prstGeom>
            <a:noFill/>
          </p:spPr>
          <p:txBody>
            <a:bodyPr wrap="square" lIns="0" tIns="0" rIns="0" bIns="0">
              <a:spAutoFit/>
            </a:bodyPr>
            <a:lstStyle>
              <a:defPPr>
                <a:defRPr lang="en-US"/>
              </a:defPPr>
              <a:lvl1pPr marR="0" lvl="0" indent="0" algn="ctr" defTabSz="581864" fontAlgn="auto">
                <a:lnSpc>
                  <a:spcPct val="100000"/>
                </a:lnSpc>
                <a:spcBef>
                  <a:spcPts val="0"/>
                </a:spcBef>
                <a:spcAft>
                  <a:spcPts val="0"/>
                </a:spcAft>
                <a:buClrTx/>
                <a:buSzTx/>
                <a:buFontTx/>
                <a:buNone/>
                <a:tabLst/>
                <a:defRPr sz="2400">
                  <a:latin typeface="Segoe UI" panose="020B0502040204020203" pitchFamily="34" charset="0"/>
                  <a:cs typeface="Segoe UI" panose="020B0502040204020203" pitchFamily="34" charset="0"/>
                </a:defRPr>
              </a:lvl1pPr>
              <a:lvl2pPr lvl="1">
                <a:lnSpc>
                  <a:spcPct val="100000"/>
                </a:lnSpc>
                <a:spcBef>
                  <a:spcPts val="0"/>
                </a:spcBef>
                <a:spcAft>
                  <a:spcPts val="0"/>
                </a:spcAft>
                <a:buClr>
                  <a:srgbClr val="24292E"/>
                </a:buClr>
                <a:buSzPts val="3000"/>
                <a:buNone/>
                <a:defRPr sz="4000">
                  <a:solidFill>
                    <a:srgbClr val="24292E"/>
                  </a:solidFill>
                </a:defRPr>
              </a:lvl2pPr>
              <a:lvl3pPr lvl="2">
                <a:lnSpc>
                  <a:spcPct val="100000"/>
                </a:lnSpc>
                <a:spcBef>
                  <a:spcPts val="0"/>
                </a:spcBef>
                <a:spcAft>
                  <a:spcPts val="0"/>
                </a:spcAft>
                <a:buClr>
                  <a:srgbClr val="24292E"/>
                </a:buClr>
                <a:buSzPts val="3000"/>
                <a:buNone/>
                <a:defRPr sz="4000">
                  <a:solidFill>
                    <a:srgbClr val="24292E"/>
                  </a:solidFill>
                </a:defRPr>
              </a:lvl3pPr>
              <a:lvl4pPr lvl="3">
                <a:lnSpc>
                  <a:spcPct val="100000"/>
                </a:lnSpc>
                <a:spcBef>
                  <a:spcPts val="0"/>
                </a:spcBef>
                <a:spcAft>
                  <a:spcPts val="0"/>
                </a:spcAft>
                <a:buClr>
                  <a:srgbClr val="24292E"/>
                </a:buClr>
                <a:buSzPts val="3000"/>
                <a:buNone/>
                <a:defRPr sz="4000">
                  <a:solidFill>
                    <a:srgbClr val="24292E"/>
                  </a:solidFill>
                </a:defRPr>
              </a:lvl4pPr>
              <a:lvl5pPr lvl="4">
                <a:lnSpc>
                  <a:spcPct val="100000"/>
                </a:lnSpc>
                <a:spcBef>
                  <a:spcPts val="0"/>
                </a:spcBef>
                <a:spcAft>
                  <a:spcPts val="0"/>
                </a:spcAft>
                <a:buClr>
                  <a:srgbClr val="24292E"/>
                </a:buClr>
                <a:buSzPts val="3000"/>
                <a:buNone/>
                <a:defRPr sz="4000">
                  <a:solidFill>
                    <a:srgbClr val="24292E"/>
                  </a:solidFill>
                </a:defRPr>
              </a:lvl5pPr>
              <a:lvl6pPr lvl="5">
                <a:lnSpc>
                  <a:spcPct val="100000"/>
                </a:lnSpc>
                <a:spcBef>
                  <a:spcPts val="0"/>
                </a:spcBef>
                <a:spcAft>
                  <a:spcPts val="0"/>
                </a:spcAft>
                <a:buClr>
                  <a:srgbClr val="24292E"/>
                </a:buClr>
                <a:buSzPts val="3000"/>
                <a:buNone/>
                <a:defRPr sz="4000">
                  <a:solidFill>
                    <a:srgbClr val="24292E"/>
                  </a:solidFill>
                </a:defRPr>
              </a:lvl6pPr>
              <a:lvl7pPr lvl="6">
                <a:lnSpc>
                  <a:spcPct val="100000"/>
                </a:lnSpc>
                <a:spcBef>
                  <a:spcPts val="0"/>
                </a:spcBef>
                <a:spcAft>
                  <a:spcPts val="0"/>
                </a:spcAft>
                <a:buClr>
                  <a:srgbClr val="24292E"/>
                </a:buClr>
                <a:buSzPts val="3000"/>
                <a:buNone/>
                <a:defRPr sz="4000">
                  <a:solidFill>
                    <a:srgbClr val="24292E"/>
                  </a:solidFill>
                </a:defRPr>
              </a:lvl7pPr>
              <a:lvl8pPr lvl="7">
                <a:lnSpc>
                  <a:spcPct val="100000"/>
                </a:lnSpc>
                <a:spcBef>
                  <a:spcPts val="0"/>
                </a:spcBef>
                <a:spcAft>
                  <a:spcPts val="0"/>
                </a:spcAft>
                <a:buClr>
                  <a:srgbClr val="24292E"/>
                </a:buClr>
                <a:buSzPts val="3000"/>
                <a:buNone/>
                <a:defRPr sz="4000">
                  <a:solidFill>
                    <a:srgbClr val="24292E"/>
                  </a:solidFill>
                </a:defRPr>
              </a:lvl8pPr>
              <a:lvl9pPr lvl="8">
                <a:lnSpc>
                  <a:spcPct val="100000"/>
                </a:lnSpc>
                <a:spcBef>
                  <a:spcPts val="0"/>
                </a:spcBef>
                <a:spcAft>
                  <a:spcPts val="0"/>
                </a:spcAft>
                <a:buClr>
                  <a:srgbClr val="24292E"/>
                </a:buClr>
                <a:buSzPts val="3000"/>
                <a:buNone/>
                <a:defRPr sz="4000">
                  <a:solidFill>
                    <a:srgbClr val="24292E"/>
                  </a:solidFill>
                </a:defRPr>
              </a:lvl9pPr>
            </a:lstStyle>
            <a:p>
              <a:r>
                <a:rPr lang="en-US"/>
                <a:t>Type</a:t>
              </a:r>
            </a:p>
          </p:txBody>
        </p:sp>
      </p:grpSp>
    </p:spTree>
    <p:extLst>
      <p:ext uri="{BB962C8B-B14F-4D97-AF65-F5344CB8AC3E}">
        <p14:creationId xmlns:p14="http://schemas.microsoft.com/office/powerpoint/2010/main" val="100100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000">
              <a:srgbClr val="2CB6FF">
                <a:lumMod val="45105"/>
                <a:lumOff val="54895"/>
              </a:srgbClr>
            </a:gs>
            <a:gs pos="0">
              <a:srgbClr val="2DB6FF"/>
            </a:gs>
            <a:gs pos="0">
              <a:srgbClr val="D962FA"/>
            </a:gs>
          </a:gsLst>
          <a:lin ang="3600000" scaled="0"/>
        </a:gradFill>
        <a:effectLst/>
      </p:bgPr>
    </p:bg>
    <p:spTree>
      <p:nvGrpSpPr>
        <p:cNvPr id="1" name="">
          <a:extLst>
            <a:ext uri="{FF2B5EF4-FFF2-40B4-BE49-F238E27FC236}">
              <a16:creationId xmlns:a16="http://schemas.microsoft.com/office/drawing/2014/main" id="{DE05509D-7653-38FC-B7EE-00C7E21AC06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FB3DE74-133F-53DA-D9A1-246C319AB17E}"/>
              </a:ext>
            </a:extLst>
          </p:cNvPr>
          <p:cNvSpPr txBox="1">
            <a:spLocks noGrp="1"/>
          </p:cNvSpPr>
          <p:nvPr>
            <p:ph type="title" idx="4294967295"/>
          </p:nvPr>
        </p:nvSpPr>
        <p:spPr>
          <a:xfrm>
            <a:off x="0" y="247650"/>
            <a:ext cx="11548665"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bg1"/>
                </a:solidFill>
                <a:effectLst/>
                <a:uLnTx/>
                <a:uFillTx/>
                <a:latin typeface="Segoe UI" panose="020B0502040204020203" pitchFamily="34" charset="0"/>
                <a:ea typeface="+mn-ea"/>
              </a:rPr>
              <a:t>Building Agents</a:t>
            </a:r>
            <a:r>
              <a:rPr kumimoji="0" lang="en-US" sz="4200" i="0" u="none" strike="noStrike" kern="1200" cap="none" spc="0" normalizeH="0" noProof="0">
                <a:ln>
                  <a:noFill/>
                </a:ln>
                <a:solidFill>
                  <a:schemeClr val="bg1"/>
                </a:solidFill>
                <a:effectLst/>
                <a:uLnTx/>
                <a:uFillTx/>
                <a:latin typeface="Segoe UI" panose="020B0502040204020203" pitchFamily="34" charset="0"/>
                <a:ea typeface="+mn-ea"/>
              </a:rPr>
              <a:t> with SharePoint Embedded</a:t>
            </a:r>
            <a:endParaRPr kumimoji="0" lang="en-US" sz="4200" i="0" u="none" strike="noStrike" kern="1200" cap="none" spc="0" normalizeH="0" baseline="0" noProof="0">
              <a:ln>
                <a:noFill/>
              </a:ln>
              <a:solidFill>
                <a:schemeClr val="bg1"/>
              </a:solidFill>
              <a:effectLst/>
              <a:uLnTx/>
              <a:uFillTx/>
              <a:latin typeface="Segoe UI" panose="020B0502040204020203" pitchFamily="34" charset="0"/>
              <a:ea typeface="+mn-ea"/>
            </a:endParaRPr>
          </a:p>
        </p:txBody>
      </p:sp>
      <p:grpSp>
        <p:nvGrpSpPr>
          <p:cNvPr id="6" name="Group 5">
            <a:extLst>
              <a:ext uri="{FF2B5EF4-FFF2-40B4-BE49-F238E27FC236}">
                <a16:creationId xmlns:a16="http://schemas.microsoft.com/office/drawing/2014/main" id="{E5743134-3C31-BE30-739D-5E41E996F4C8}"/>
              </a:ext>
            </a:extLst>
          </p:cNvPr>
          <p:cNvGrpSpPr/>
          <p:nvPr/>
        </p:nvGrpSpPr>
        <p:grpSpPr>
          <a:xfrm>
            <a:off x="643335" y="2306291"/>
            <a:ext cx="2820175" cy="3063545"/>
            <a:chOff x="185538" y="1443332"/>
            <a:chExt cx="3614580" cy="3926504"/>
          </a:xfrm>
        </p:grpSpPr>
        <p:sp>
          <p:nvSpPr>
            <p:cNvPr id="30" name="Rounded Rectangle 1">
              <a:extLst>
                <a:ext uri="{FF2B5EF4-FFF2-40B4-BE49-F238E27FC236}">
                  <a16:creationId xmlns:a16="http://schemas.microsoft.com/office/drawing/2014/main" id="{2ADDC8D2-FE76-08C5-2668-98D0505FD80F}"/>
                </a:ext>
                <a:ext uri="{C183D7F6-B498-43B3-948B-1728B52AA6E4}">
                  <adec:decorative xmlns:adec="http://schemas.microsoft.com/office/drawing/2017/decorative" val="1"/>
                </a:ext>
              </a:extLst>
            </p:cNvPr>
            <p:cNvSpPr/>
            <p:nvPr/>
          </p:nvSpPr>
          <p:spPr bwMode="auto">
            <a:xfrm>
              <a:off x="185538" y="1443332"/>
              <a:ext cx="3614580" cy="3926504"/>
            </a:xfrm>
            <a:custGeom>
              <a:avLst/>
              <a:gdLst>
                <a:gd name="connsiteX0" fmla="*/ 0 w 3614580"/>
                <a:gd name="connsiteY0" fmla="*/ 104859 h 3926504"/>
                <a:gd name="connsiteX1" fmla="*/ 104859 w 3614580"/>
                <a:gd name="connsiteY1" fmla="*/ 0 h 3926504"/>
                <a:gd name="connsiteX2" fmla="*/ 785831 w 3614580"/>
                <a:gd name="connsiteY2" fmla="*/ 0 h 3926504"/>
                <a:gd name="connsiteX3" fmla="*/ 1500852 w 3614580"/>
                <a:gd name="connsiteY3" fmla="*/ 0 h 3926504"/>
                <a:gd name="connsiteX4" fmla="*/ 2249922 w 3614580"/>
                <a:gd name="connsiteY4" fmla="*/ 0 h 3926504"/>
                <a:gd name="connsiteX5" fmla="*/ 3509721 w 3614580"/>
                <a:gd name="connsiteY5" fmla="*/ 0 h 3926504"/>
                <a:gd name="connsiteX6" fmla="*/ 3614580 w 3614580"/>
                <a:gd name="connsiteY6" fmla="*/ 104859 h 3926504"/>
                <a:gd name="connsiteX7" fmla="*/ 3614580 w 3614580"/>
                <a:gd name="connsiteY7" fmla="*/ 724323 h 3926504"/>
                <a:gd name="connsiteX8" fmla="*/ 3614580 w 3614580"/>
                <a:gd name="connsiteY8" fmla="*/ 1418123 h 3926504"/>
                <a:gd name="connsiteX9" fmla="*/ 3614580 w 3614580"/>
                <a:gd name="connsiteY9" fmla="*/ 1926084 h 3926504"/>
                <a:gd name="connsiteX10" fmla="*/ 3614580 w 3614580"/>
                <a:gd name="connsiteY10" fmla="*/ 2545548 h 3926504"/>
                <a:gd name="connsiteX11" fmla="*/ 3614580 w 3614580"/>
                <a:gd name="connsiteY11" fmla="*/ 3202181 h 3926504"/>
                <a:gd name="connsiteX12" fmla="*/ 3614580 w 3614580"/>
                <a:gd name="connsiteY12" fmla="*/ 3821645 h 3926504"/>
                <a:gd name="connsiteX13" fmla="*/ 3509721 w 3614580"/>
                <a:gd name="connsiteY13" fmla="*/ 3926504 h 3926504"/>
                <a:gd name="connsiteX14" fmla="*/ 2930894 w 3614580"/>
                <a:gd name="connsiteY14" fmla="*/ 3926504 h 3926504"/>
                <a:gd name="connsiteX15" fmla="*/ 2283971 w 3614580"/>
                <a:gd name="connsiteY15" fmla="*/ 3926504 h 3926504"/>
                <a:gd name="connsiteX16" fmla="*/ 1671096 w 3614580"/>
                <a:gd name="connsiteY16" fmla="*/ 3926504 h 3926504"/>
                <a:gd name="connsiteX17" fmla="*/ 956075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313684 h 3926504"/>
                <a:gd name="connsiteX21" fmla="*/ 0 w 3614580"/>
                <a:gd name="connsiteY21" fmla="*/ 2731388 h 3926504"/>
                <a:gd name="connsiteX22" fmla="*/ 0 w 3614580"/>
                <a:gd name="connsiteY22" fmla="*/ 2111923 h 3926504"/>
                <a:gd name="connsiteX23" fmla="*/ 0 w 3614580"/>
                <a:gd name="connsiteY23" fmla="*/ 1455291 h 3926504"/>
                <a:gd name="connsiteX24" fmla="*/ 0 w 3614580"/>
                <a:gd name="connsiteY24" fmla="*/ 910163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2310" y="51172"/>
                    <a:pt x="44487" y="-1566"/>
                    <a:pt x="104859" y="0"/>
                  </a:cubicBezTo>
                  <a:cubicBezTo>
                    <a:pt x="292643" y="-1795"/>
                    <a:pt x="573275" y="5893"/>
                    <a:pt x="785831" y="0"/>
                  </a:cubicBezTo>
                  <a:cubicBezTo>
                    <a:pt x="998387" y="-5893"/>
                    <a:pt x="1295231" y="-12356"/>
                    <a:pt x="1500852" y="0"/>
                  </a:cubicBezTo>
                  <a:cubicBezTo>
                    <a:pt x="1706473" y="12356"/>
                    <a:pt x="1968775" y="-28407"/>
                    <a:pt x="2249922" y="0"/>
                  </a:cubicBezTo>
                  <a:cubicBezTo>
                    <a:pt x="2531069" y="28407"/>
                    <a:pt x="3141441" y="-7790"/>
                    <a:pt x="3509721" y="0"/>
                  </a:cubicBezTo>
                  <a:cubicBezTo>
                    <a:pt x="3575248" y="7749"/>
                    <a:pt x="3607971" y="59063"/>
                    <a:pt x="3614580" y="104859"/>
                  </a:cubicBezTo>
                  <a:cubicBezTo>
                    <a:pt x="3610287" y="306239"/>
                    <a:pt x="3585930" y="453193"/>
                    <a:pt x="3614580" y="724323"/>
                  </a:cubicBezTo>
                  <a:cubicBezTo>
                    <a:pt x="3643230" y="995453"/>
                    <a:pt x="3615685" y="1123687"/>
                    <a:pt x="3614580" y="1418123"/>
                  </a:cubicBezTo>
                  <a:cubicBezTo>
                    <a:pt x="3613475" y="1712559"/>
                    <a:pt x="3607967" y="1694659"/>
                    <a:pt x="3614580" y="1926084"/>
                  </a:cubicBezTo>
                  <a:cubicBezTo>
                    <a:pt x="3621193" y="2157509"/>
                    <a:pt x="3615289" y="2317522"/>
                    <a:pt x="3614580" y="2545548"/>
                  </a:cubicBezTo>
                  <a:cubicBezTo>
                    <a:pt x="3613871" y="2773574"/>
                    <a:pt x="3610810" y="2934019"/>
                    <a:pt x="3614580" y="3202181"/>
                  </a:cubicBezTo>
                  <a:cubicBezTo>
                    <a:pt x="3618350" y="3470343"/>
                    <a:pt x="3593598" y="3629112"/>
                    <a:pt x="3614580" y="3821645"/>
                  </a:cubicBezTo>
                  <a:cubicBezTo>
                    <a:pt x="3614155" y="3880818"/>
                    <a:pt x="3579975" y="3919261"/>
                    <a:pt x="3509721" y="3926504"/>
                  </a:cubicBezTo>
                  <a:cubicBezTo>
                    <a:pt x="3370190" y="3945565"/>
                    <a:pt x="3138208" y="3909282"/>
                    <a:pt x="2930894" y="3926504"/>
                  </a:cubicBezTo>
                  <a:cubicBezTo>
                    <a:pt x="2723580" y="3943726"/>
                    <a:pt x="2525064" y="3917544"/>
                    <a:pt x="2283971" y="3926504"/>
                  </a:cubicBezTo>
                  <a:cubicBezTo>
                    <a:pt x="2042878" y="3935464"/>
                    <a:pt x="1870990" y="3938057"/>
                    <a:pt x="1671096" y="3926504"/>
                  </a:cubicBezTo>
                  <a:cubicBezTo>
                    <a:pt x="1471202" y="3914951"/>
                    <a:pt x="1122748" y="3937768"/>
                    <a:pt x="956075" y="3926504"/>
                  </a:cubicBezTo>
                  <a:cubicBezTo>
                    <a:pt x="789402" y="3915240"/>
                    <a:pt x="453604" y="3941020"/>
                    <a:pt x="104859" y="3926504"/>
                  </a:cubicBezTo>
                  <a:cubicBezTo>
                    <a:pt x="43758" y="3928051"/>
                    <a:pt x="2303" y="3874881"/>
                    <a:pt x="0" y="3821645"/>
                  </a:cubicBezTo>
                  <a:cubicBezTo>
                    <a:pt x="-19182" y="3678329"/>
                    <a:pt x="-1072" y="3555863"/>
                    <a:pt x="0" y="3313684"/>
                  </a:cubicBezTo>
                  <a:cubicBezTo>
                    <a:pt x="1072" y="3071505"/>
                    <a:pt x="15898" y="2925452"/>
                    <a:pt x="0" y="2731388"/>
                  </a:cubicBezTo>
                  <a:cubicBezTo>
                    <a:pt x="-15898" y="2537324"/>
                    <a:pt x="24234" y="2236416"/>
                    <a:pt x="0" y="2111923"/>
                  </a:cubicBezTo>
                  <a:cubicBezTo>
                    <a:pt x="-24234" y="1987431"/>
                    <a:pt x="-8156" y="1721129"/>
                    <a:pt x="0" y="1455291"/>
                  </a:cubicBezTo>
                  <a:cubicBezTo>
                    <a:pt x="8156" y="1189453"/>
                    <a:pt x="-1853" y="1062713"/>
                    <a:pt x="0" y="910163"/>
                  </a:cubicBezTo>
                  <a:cubicBezTo>
                    <a:pt x="1853" y="757613"/>
                    <a:pt x="-25040" y="431349"/>
                    <a:pt x="0" y="104859"/>
                  </a:cubicBezTo>
                  <a:close/>
                </a:path>
                <a:path w="3614580" h="3926504" stroke="0" extrusionOk="0">
                  <a:moveTo>
                    <a:pt x="0" y="104859"/>
                  </a:moveTo>
                  <a:cubicBezTo>
                    <a:pt x="8107" y="42061"/>
                    <a:pt x="55530" y="-5405"/>
                    <a:pt x="104859" y="0"/>
                  </a:cubicBezTo>
                  <a:cubicBezTo>
                    <a:pt x="286131" y="20606"/>
                    <a:pt x="671063" y="12890"/>
                    <a:pt x="819880" y="0"/>
                  </a:cubicBezTo>
                  <a:cubicBezTo>
                    <a:pt x="968697" y="-12890"/>
                    <a:pt x="1205798" y="-3288"/>
                    <a:pt x="1568950" y="0"/>
                  </a:cubicBezTo>
                  <a:cubicBezTo>
                    <a:pt x="1932102" y="3288"/>
                    <a:pt x="2040655" y="-13230"/>
                    <a:pt x="2215873" y="0"/>
                  </a:cubicBezTo>
                  <a:cubicBezTo>
                    <a:pt x="2391091" y="13230"/>
                    <a:pt x="3236642" y="-59963"/>
                    <a:pt x="3509721" y="0"/>
                  </a:cubicBezTo>
                  <a:cubicBezTo>
                    <a:pt x="3574945" y="-10836"/>
                    <a:pt x="3615854" y="34616"/>
                    <a:pt x="3614580" y="104859"/>
                  </a:cubicBezTo>
                  <a:cubicBezTo>
                    <a:pt x="3632354" y="393438"/>
                    <a:pt x="3614267" y="592646"/>
                    <a:pt x="3614580" y="798659"/>
                  </a:cubicBezTo>
                  <a:cubicBezTo>
                    <a:pt x="3614893" y="1004672"/>
                    <a:pt x="3595450" y="1274490"/>
                    <a:pt x="3614580" y="1455291"/>
                  </a:cubicBezTo>
                  <a:cubicBezTo>
                    <a:pt x="3633710" y="1636092"/>
                    <a:pt x="3648438" y="1834056"/>
                    <a:pt x="3614580" y="2149091"/>
                  </a:cubicBezTo>
                  <a:cubicBezTo>
                    <a:pt x="3580722" y="2464126"/>
                    <a:pt x="3596706" y="2466457"/>
                    <a:pt x="3614580" y="2694220"/>
                  </a:cubicBezTo>
                  <a:cubicBezTo>
                    <a:pt x="3632454" y="2921983"/>
                    <a:pt x="3657225" y="3371289"/>
                    <a:pt x="3614580" y="3821645"/>
                  </a:cubicBezTo>
                  <a:cubicBezTo>
                    <a:pt x="3612365" y="3886655"/>
                    <a:pt x="3573566" y="3931488"/>
                    <a:pt x="3509721" y="3926504"/>
                  </a:cubicBezTo>
                  <a:cubicBezTo>
                    <a:pt x="3316898" y="3953256"/>
                    <a:pt x="3094697" y="3912432"/>
                    <a:pt x="2828749" y="3926504"/>
                  </a:cubicBezTo>
                  <a:cubicBezTo>
                    <a:pt x="2562801" y="3940576"/>
                    <a:pt x="2469841" y="3955877"/>
                    <a:pt x="2113728" y="3926504"/>
                  </a:cubicBezTo>
                  <a:cubicBezTo>
                    <a:pt x="1757615" y="3897131"/>
                    <a:pt x="1685875" y="3920120"/>
                    <a:pt x="1534901" y="3926504"/>
                  </a:cubicBezTo>
                  <a:cubicBezTo>
                    <a:pt x="1383927" y="3932888"/>
                    <a:pt x="1137467" y="3935729"/>
                    <a:pt x="785831" y="3926504"/>
                  </a:cubicBezTo>
                  <a:cubicBezTo>
                    <a:pt x="434195" y="3917280"/>
                    <a:pt x="261338" y="3894985"/>
                    <a:pt x="104859" y="3926504"/>
                  </a:cubicBezTo>
                  <a:cubicBezTo>
                    <a:pt x="43631" y="3921688"/>
                    <a:pt x="-2997" y="3880758"/>
                    <a:pt x="0" y="3821645"/>
                  </a:cubicBezTo>
                  <a:cubicBezTo>
                    <a:pt x="2759" y="3609735"/>
                    <a:pt x="-20607" y="3317737"/>
                    <a:pt x="0" y="3165013"/>
                  </a:cubicBezTo>
                  <a:cubicBezTo>
                    <a:pt x="20607" y="3012289"/>
                    <a:pt x="-7078" y="2840215"/>
                    <a:pt x="0" y="2582716"/>
                  </a:cubicBezTo>
                  <a:cubicBezTo>
                    <a:pt x="7078" y="2325217"/>
                    <a:pt x="9406" y="2199860"/>
                    <a:pt x="0" y="1963252"/>
                  </a:cubicBezTo>
                  <a:cubicBezTo>
                    <a:pt x="-9406" y="1726644"/>
                    <a:pt x="26089" y="1577817"/>
                    <a:pt x="0" y="1418123"/>
                  </a:cubicBezTo>
                  <a:cubicBezTo>
                    <a:pt x="-26089" y="1258429"/>
                    <a:pt x="-4818" y="1019747"/>
                    <a:pt x="0" y="798659"/>
                  </a:cubicBezTo>
                  <a:cubicBezTo>
                    <a:pt x="4818" y="577571"/>
                    <a:pt x="908" y="368889"/>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3693435095">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19" name="Graphic 17">
              <a:extLst>
                <a:ext uri="{FF2B5EF4-FFF2-40B4-BE49-F238E27FC236}">
                  <a16:creationId xmlns:a16="http://schemas.microsoft.com/office/drawing/2014/main" id="{6A0DB708-3BBF-B39A-206C-828AD577EFEF}"/>
                </a:ext>
                <a:ext uri="{C183D7F6-B498-43B3-948B-1728B52AA6E4}">
                  <adec:decorative xmlns:adec="http://schemas.microsoft.com/office/drawing/2017/decorative" val="1"/>
                </a:ext>
              </a:extLst>
            </p:cNvPr>
            <p:cNvSpPr>
              <a:spLocks noChangeAspect="1"/>
            </p:cNvSpPr>
            <p:nvPr/>
          </p:nvSpPr>
          <p:spPr>
            <a:xfrm>
              <a:off x="1564843" y="1636606"/>
              <a:ext cx="673092" cy="792763"/>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74BE695A-227F-66DE-5068-51AAB86EA330}"/>
                </a:ext>
              </a:extLst>
            </p:cNvPr>
            <p:cNvSpPr txBox="1"/>
            <p:nvPr/>
          </p:nvSpPr>
          <p:spPr>
            <a:xfrm>
              <a:off x="424716" y="2611161"/>
              <a:ext cx="3058553" cy="111362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does it take to build AI applications</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2" name="Rectangle: Rounded Corners 1">
              <a:extLst>
                <a:ext uri="{FF2B5EF4-FFF2-40B4-BE49-F238E27FC236}">
                  <a16:creationId xmlns:a16="http://schemas.microsoft.com/office/drawing/2014/main" id="{0E627614-939B-CA53-6EF4-49F83376DB36}"/>
                </a:ext>
              </a:extLst>
            </p:cNvPr>
            <p:cNvSpPr/>
            <p:nvPr/>
          </p:nvSpPr>
          <p:spPr bwMode="auto">
            <a:xfrm>
              <a:off x="424716" y="4638037"/>
              <a:ext cx="3125956" cy="569334"/>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Overview</a:t>
              </a:r>
            </a:p>
          </p:txBody>
        </p:sp>
      </p:grpSp>
      <p:grpSp>
        <p:nvGrpSpPr>
          <p:cNvPr id="8" name="Group 7">
            <a:extLst>
              <a:ext uri="{FF2B5EF4-FFF2-40B4-BE49-F238E27FC236}">
                <a16:creationId xmlns:a16="http://schemas.microsoft.com/office/drawing/2014/main" id="{F739C331-D09E-191F-7C91-DC772F3D32F3}"/>
              </a:ext>
            </a:extLst>
          </p:cNvPr>
          <p:cNvGrpSpPr/>
          <p:nvPr/>
        </p:nvGrpSpPr>
        <p:grpSpPr>
          <a:xfrm>
            <a:off x="3853543" y="1465748"/>
            <a:ext cx="4484914" cy="4871944"/>
            <a:chOff x="4018572" y="1478280"/>
            <a:chExt cx="3614580" cy="3926504"/>
          </a:xfrm>
        </p:grpSpPr>
        <p:sp>
          <p:nvSpPr>
            <p:cNvPr id="26" name="Rounded Rectangle 1">
              <a:extLst>
                <a:ext uri="{FF2B5EF4-FFF2-40B4-BE49-F238E27FC236}">
                  <a16:creationId xmlns:a16="http://schemas.microsoft.com/office/drawing/2014/main" id="{C4F32301-9728-F8E4-B72D-32F0D88BA29B}"/>
                </a:ext>
                <a:ext uri="{C183D7F6-B498-43B3-948B-1728B52AA6E4}">
                  <adec:decorative xmlns:adec="http://schemas.microsoft.com/office/drawing/2017/decorative" val="1"/>
                </a:ext>
              </a:extLst>
            </p:cNvPr>
            <p:cNvSpPr/>
            <p:nvPr/>
          </p:nvSpPr>
          <p:spPr bwMode="auto">
            <a:xfrm>
              <a:off x="4018572" y="1478280"/>
              <a:ext cx="3614580" cy="3926504"/>
            </a:xfrm>
            <a:custGeom>
              <a:avLst/>
              <a:gdLst>
                <a:gd name="connsiteX0" fmla="*/ 0 w 3614580"/>
                <a:gd name="connsiteY0" fmla="*/ 104859 h 3926504"/>
                <a:gd name="connsiteX1" fmla="*/ 104859 w 3614580"/>
                <a:gd name="connsiteY1" fmla="*/ 0 h 3926504"/>
                <a:gd name="connsiteX2" fmla="*/ 819880 w 3614580"/>
                <a:gd name="connsiteY2" fmla="*/ 0 h 3926504"/>
                <a:gd name="connsiteX3" fmla="*/ 1398707 w 3614580"/>
                <a:gd name="connsiteY3" fmla="*/ 0 h 3926504"/>
                <a:gd name="connsiteX4" fmla="*/ 1977533 w 3614580"/>
                <a:gd name="connsiteY4" fmla="*/ 0 h 3926504"/>
                <a:gd name="connsiteX5" fmla="*/ 2726603 w 3614580"/>
                <a:gd name="connsiteY5" fmla="*/ 0 h 3926504"/>
                <a:gd name="connsiteX6" fmla="*/ 3509721 w 3614580"/>
                <a:gd name="connsiteY6" fmla="*/ 0 h 3926504"/>
                <a:gd name="connsiteX7" fmla="*/ 3614580 w 3614580"/>
                <a:gd name="connsiteY7" fmla="*/ 104859 h 3926504"/>
                <a:gd name="connsiteX8" fmla="*/ 3614580 w 3614580"/>
                <a:gd name="connsiteY8" fmla="*/ 798659 h 3926504"/>
                <a:gd name="connsiteX9" fmla="*/ 3614580 w 3614580"/>
                <a:gd name="connsiteY9" fmla="*/ 1343788 h 3926504"/>
                <a:gd name="connsiteX10" fmla="*/ 3614580 w 3614580"/>
                <a:gd name="connsiteY10" fmla="*/ 1926084 h 3926504"/>
                <a:gd name="connsiteX11" fmla="*/ 3614580 w 3614580"/>
                <a:gd name="connsiteY11" fmla="*/ 2471213 h 3926504"/>
                <a:gd name="connsiteX12" fmla="*/ 3614580 w 3614580"/>
                <a:gd name="connsiteY12" fmla="*/ 2979174 h 3926504"/>
                <a:gd name="connsiteX13" fmla="*/ 3614580 w 3614580"/>
                <a:gd name="connsiteY13" fmla="*/ 3821645 h 3926504"/>
                <a:gd name="connsiteX14" fmla="*/ 3509721 w 3614580"/>
                <a:gd name="connsiteY14" fmla="*/ 3926504 h 3926504"/>
                <a:gd name="connsiteX15" fmla="*/ 2828749 w 3614580"/>
                <a:gd name="connsiteY15" fmla="*/ 3926504 h 3926504"/>
                <a:gd name="connsiteX16" fmla="*/ 2079679 w 3614580"/>
                <a:gd name="connsiteY16" fmla="*/ 3926504 h 3926504"/>
                <a:gd name="connsiteX17" fmla="*/ 1330609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239349 h 3926504"/>
                <a:gd name="connsiteX21" fmla="*/ 0 w 3614580"/>
                <a:gd name="connsiteY21" fmla="*/ 2619884 h 3926504"/>
                <a:gd name="connsiteX22" fmla="*/ 0 w 3614580"/>
                <a:gd name="connsiteY22" fmla="*/ 2000420 h 3926504"/>
                <a:gd name="connsiteX23" fmla="*/ 0 w 3614580"/>
                <a:gd name="connsiteY23" fmla="*/ 1306620 h 3926504"/>
                <a:gd name="connsiteX24" fmla="*/ 0 w 3614580"/>
                <a:gd name="connsiteY24" fmla="*/ 798659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867" y="54971"/>
                    <a:pt x="47701" y="-4441"/>
                    <a:pt x="104859" y="0"/>
                  </a:cubicBezTo>
                  <a:cubicBezTo>
                    <a:pt x="448373" y="-26553"/>
                    <a:pt x="601988" y="-32260"/>
                    <a:pt x="819880" y="0"/>
                  </a:cubicBezTo>
                  <a:cubicBezTo>
                    <a:pt x="1037772" y="32260"/>
                    <a:pt x="1128012" y="11966"/>
                    <a:pt x="1398707" y="0"/>
                  </a:cubicBezTo>
                  <a:cubicBezTo>
                    <a:pt x="1669402" y="-11966"/>
                    <a:pt x="1708037" y="-26558"/>
                    <a:pt x="1977533" y="0"/>
                  </a:cubicBezTo>
                  <a:cubicBezTo>
                    <a:pt x="2247029" y="26558"/>
                    <a:pt x="2386297" y="35221"/>
                    <a:pt x="2726603" y="0"/>
                  </a:cubicBezTo>
                  <a:cubicBezTo>
                    <a:pt x="3066909" y="-35221"/>
                    <a:pt x="3166230" y="-15530"/>
                    <a:pt x="3509721" y="0"/>
                  </a:cubicBezTo>
                  <a:cubicBezTo>
                    <a:pt x="3570610" y="-13675"/>
                    <a:pt x="3611067" y="58172"/>
                    <a:pt x="3614580" y="104859"/>
                  </a:cubicBezTo>
                  <a:cubicBezTo>
                    <a:pt x="3611305" y="270107"/>
                    <a:pt x="3622320" y="524627"/>
                    <a:pt x="3614580" y="798659"/>
                  </a:cubicBezTo>
                  <a:cubicBezTo>
                    <a:pt x="3606840" y="1072691"/>
                    <a:pt x="3603407" y="1219154"/>
                    <a:pt x="3614580" y="1343788"/>
                  </a:cubicBezTo>
                  <a:cubicBezTo>
                    <a:pt x="3625753" y="1468422"/>
                    <a:pt x="3593838" y="1726760"/>
                    <a:pt x="3614580" y="1926084"/>
                  </a:cubicBezTo>
                  <a:cubicBezTo>
                    <a:pt x="3635322" y="2125408"/>
                    <a:pt x="3592451" y="2327890"/>
                    <a:pt x="3614580" y="2471213"/>
                  </a:cubicBezTo>
                  <a:cubicBezTo>
                    <a:pt x="3636709" y="2614536"/>
                    <a:pt x="3629672" y="2851215"/>
                    <a:pt x="3614580" y="2979174"/>
                  </a:cubicBezTo>
                  <a:cubicBezTo>
                    <a:pt x="3599488" y="3107133"/>
                    <a:pt x="3607585" y="3590226"/>
                    <a:pt x="3614580" y="3821645"/>
                  </a:cubicBezTo>
                  <a:cubicBezTo>
                    <a:pt x="3619175" y="3879694"/>
                    <a:pt x="3566711" y="3928158"/>
                    <a:pt x="3509721" y="3926504"/>
                  </a:cubicBezTo>
                  <a:cubicBezTo>
                    <a:pt x="3176986" y="3923867"/>
                    <a:pt x="3106974" y="3951396"/>
                    <a:pt x="2828749" y="3926504"/>
                  </a:cubicBezTo>
                  <a:cubicBezTo>
                    <a:pt x="2550524" y="3901612"/>
                    <a:pt x="2365326" y="3911917"/>
                    <a:pt x="2079679" y="3926504"/>
                  </a:cubicBezTo>
                  <a:cubicBezTo>
                    <a:pt x="1794032" y="3941092"/>
                    <a:pt x="1663962" y="3902083"/>
                    <a:pt x="1330609" y="3926504"/>
                  </a:cubicBezTo>
                  <a:cubicBezTo>
                    <a:pt x="997256" y="3950926"/>
                    <a:pt x="641339" y="3984832"/>
                    <a:pt x="104859" y="3926504"/>
                  </a:cubicBezTo>
                  <a:cubicBezTo>
                    <a:pt x="49801" y="3931453"/>
                    <a:pt x="1455" y="3872132"/>
                    <a:pt x="0" y="3821645"/>
                  </a:cubicBezTo>
                  <a:cubicBezTo>
                    <a:pt x="11135" y="3596244"/>
                    <a:pt x="5098" y="3489860"/>
                    <a:pt x="0" y="3239349"/>
                  </a:cubicBezTo>
                  <a:cubicBezTo>
                    <a:pt x="-5098" y="2988838"/>
                    <a:pt x="1841" y="2821126"/>
                    <a:pt x="0" y="2619884"/>
                  </a:cubicBezTo>
                  <a:cubicBezTo>
                    <a:pt x="-1841" y="2418642"/>
                    <a:pt x="27370" y="2308915"/>
                    <a:pt x="0" y="2000420"/>
                  </a:cubicBezTo>
                  <a:cubicBezTo>
                    <a:pt x="-27370" y="1691925"/>
                    <a:pt x="14030" y="1449477"/>
                    <a:pt x="0" y="1306620"/>
                  </a:cubicBezTo>
                  <a:cubicBezTo>
                    <a:pt x="-14030" y="1163763"/>
                    <a:pt x="-21568" y="990222"/>
                    <a:pt x="0" y="798659"/>
                  </a:cubicBezTo>
                  <a:cubicBezTo>
                    <a:pt x="21568" y="607096"/>
                    <a:pt x="10406" y="378859"/>
                    <a:pt x="0" y="104859"/>
                  </a:cubicBezTo>
                  <a:close/>
                </a:path>
                <a:path w="3614580" h="3926504" stroke="0" extrusionOk="0">
                  <a:moveTo>
                    <a:pt x="0" y="104859"/>
                  </a:moveTo>
                  <a:cubicBezTo>
                    <a:pt x="6346" y="37914"/>
                    <a:pt x="53910" y="2769"/>
                    <a:pt x="104859" y="0"/>
                  </a:cubicBezTo>
                  <a:cubicBezTo>
                    <a:pt x="323757" y="-25992"/>
                    <a:pt x="499702" y="-15405"/>
                    <a:pt x="683686" y="0"/>
                  </a:cubicBezTo>
                  <a:cubicBezTo>
                    <a:pt x="867670" y="15405"/>
                    <a:pt x="1112564" y="-10582"/>
                    <a:pt x="1330609" y="0"/>
                  </a:cubicBezTo>
                  <a:cubicBezTo>
                    <a:pt x="1548654" y="10582"/>
                    <a:pt x="1675802" y="-27969"/>
                    <a:pt x="1977533" y="0"/>
                  </a:cubicBezTo>
                  <a:cubicBezTo>
                    <a:pt x="2279264" y="27969"/>
                    <a:pt x="2392384" y="1580"/>
                    <a:pt x="2658506" y="0"/>
                  </a:cubicBezTo>
                  <a:cubicBezTo>
                    <a:pt x="2924628" y="-1580"/>
                    <a:pt x="3115405" y="21666"/>
                    <a:pt x="3509721" y="0"/>
                  </a:cubicBezTo>
                  <a:cubicBezTo>
                    <a:pt x="3572545" y="-10913"/>
                    <a:pt x="3612570" y="45329"/>
                    <a:pt x="3614580" y="104859"/>
                  </a:cubicBezTo>
                  <a:cubicBezTo>
                    <a:pt x="3637008" y="317302"/>
                    <a:pt x="3634743" y="524927"/>
                    <a:pt x="3614580" y="649988"/>
                  </a:cubicBezTo>
                  <a:cubicBezTo>
                    <a:pt x="3594417" y="775049"/>
                    <a:pt x="3590070" y="1027857"/>
                    <a:pt x="3614580" y="1195116"/>
                  </a:cubicBezTo>
                  <a:cubicBezTo>
                    <a:pt x="3639090" y="1362375"/>
                    <a:pt x="3638779" y="1734880"/>
                    <a:pt x="3614580" y="1888916"/>
                  </a:cubicBezTo>
                  <a:cubicBezTo>
                    <a:pt x="3590381" y="2042952"/>
                    <a:pt x="3596948" y="2212514"/>
                    <a:pt x="3614580" y="2508381"/>
                  </a:cubicBezTo>
                  <a:cubicBezTo>
                    <a:pt x="3632212" y="2804249"/>
                    <a:pt x="3636439" y="2861040"/>
                    <a:pt x="3614580" y="3202181"/>
                  </a:cubicBezTo>
                  <a:cubicBezTo>
                    <a:pt x="3592721" y="3543322"/>
                    <a:pt x="3637881" y="3570116"/>
                    <a:pt x="3614580" y="3821645"/>
                  </a:cubicBezTo>
                  <a:cubicBezTo>
                    <a:pt x="3615972" y="3880090"/>
                    <a:pt x="3577800" y="3929658"/>
                    <a:pt x="3509721" y="3926504"/>
                  </a:cubicBezTo>
                  <a:cubicBezTo>
                    <a:pt x="3344578" y="3898895"/>
                    <a:pt x="3071680" y="3933993"/>
                    <a:pt x="2930894" y="3926504"/>
                  </a:cubicBezTo>
                  <a:cubicBezTo>
                    <a:pt x="2790108" y="3919015"/>
                    <a:pt x="2554385" y="3920740"/>
                    <a:pt x="2318019" y="3926504"/>
                  </a:cubicBezTo>
                  <a:cubicBezTo>
                    <a:pt x="2081653" y="3932268"/>
                    <a:pt x="1911002" y="3959092"/>
                    <a:pt x="1568950" y="3926504"/>
                  </a:cubicBezTo>
                  <a:cubicBezTo>
                    <a:pt x="1226898" y="3893916"/>
                    <a:pt x="1098480" y="3891268"/>
                    <a:pt x="853929" y="3926504"/>
                  </a:cubicBezTo>
                  <a:cubicBezTo>
                    <a:pt x="609378" y="3961740"/>
                    <a:pt x="375137" y="3901881"/>
                    <a:pt x="104859" y="3926504"/>
                  </a:cubicBezTo>
                  <a:cubicBezTo>
                    <a:pt x="48148" y="3935558"/>
                    <a:pt x="-4118" y="3870146"/>
                    <a:pt x="0" y="3821645"/>
                  </a:cubicBezTo>
                  <a:cubicBezTo>
                    <a:pt x="-13703" y="3707992"/>
                    <a:pt x="-18148" y="3443232"/>
                    <a:pt x="0" y="3276516"/>
                  </a:cubicBezTo>
                  <a:cubicBezTo>
                    <a:pt x="18148" y="3109800"/>
                    <a:pt x="-7917" y="2834218"/>
                    <a:pt x="0" y="2619884"/>
                  </a:cubicBezTo>
                  <a:cubicBezTo>
                    <a:pt x="7917" y="2405550"/>
                    <a:pt x="31622" y="2075246"/>
                    <a:pt x="0" y="1926084"/>
                  </a:cubicBezTo>
                  <a:cubicBezTo>
                    <a:pt x="-31622" y="1776922"/>
                    <a:pt x="5516" y="1567174"/>
                    <a:pt x="0" y="1306620"/>
                  </a:cubicBezTo>
                  <a:cubicBezTo>
                    <a:pt x="-5516" y="1046066"/>
                    <a:pt x="56007" y="557334"/>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396810804">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7" name="Graphic 34">
              <a:extLst>
                <a:ext uri="{FF2B5EF4-FFF2-40B4-BE49-F238E27FC236}">
                  <a16:creationId xmlns:a16="http://schemas.microsoft.com/office/drawing/2014/main" id="{1BB9DD36-2A95-09FF-372A-AEF132C7FAD0}"/>
                </a:ext>
                <a:ext uri="{C183D7F6-B498-43B3-948B-1728B52AA6E4}">
                  <adec:decorative xmlns:adec="http://schemas.microsoft.com/office/drawing/2017/decorative" val="1"/>
                </a:ext>
              </a:extLst>
            </p:cNvPr>
            <p:cNvSpPr>
              <a:spLocks noChangeAspect="1"/>
            </p:cNvSpPr>
            <p:nvPr/>
          </p:nvSpPr>
          <p:spPr>
            <a:xfrm>
              <a:off x="5493262" y="1685948"/>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FBD060A0-9CFE-E184-65C4-775F6875053D}"/>
                </a:ext>
              </a:extLst>
            </p:cNvPr>
            <p:cNvSpPr txBox="1"/>
            <p:nvPr/>
          </p:nvSpPr>
          <p:spPr>
            <a:xfrm>
              <a:off x="4203103" y="2567766"/>
              <a:ext cx="3245518" cy="192801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Build agents:</a:t>
              </a:r>
              <a:b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endPar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Agent in your app</a:t>
              </a: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Agent in Teams and Copilot</a:t>
              </a:r>
            </a:p>
          </p:txBody>
        </p:sp>
        <p:sp>
          <p:nvSpPr>
            <p:cNvPr id="3" name="Rectangle: Rounded Corners 2">
              <a:extLst>
                <a:ext uri="{FF2B5EF4-FFF2-40B4-BE49-F238E27FC236}">
                  <a16:creationId xmlns:a16="http://schemas.microsoft.com/office/drawing/2014/main" id="{7EB297A8-2C4C-05D2-9410-5B7A4C56AC43}"/>
                </a:ext>
              </a:extLst>
            </p:cNvPr>
            <p:cNvSpPr/>
            <p:nvPr/>
          </p:nvSpPr>
          <p:spPr bwMode="auto">
            <a:xfrm>
              <a:off x="4496504" y="4744726"/>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Demo</a:t>
              </a:r>
            </a:p>
          </p:txBody>
        </p:sp>
      </p:grpSp>
      <p:grpSp>
        <p:nvGrpSpPr>
          <p:cNvPr id="11" name="Group 10">
            <a:extLst>
              <a:ext uri="{FF2B5EF4-FFF2-40B4-BE49-F238E27FC236}">
                <a16:creationId xmlns:a16="http://schemas.microsoft.com/office/drawing/2014/main" id="{43797538-333C-E73F-F2AD-71C90B0331FD}"/>
              </a:ext>
            </a:extLst>
          </p:cNvPr>
          <p:cNvGrpSpPr/>
          <p:nvPr/>
        </p:nvGrpSpPr>
        <p:grpSpPr>
          <a:xfrm>
            <a:off x="8728490" y="2328707"/>
            <a:ext cx="2820175" cy="3063545"/>
            <a:chOff x="7857639" y="2237438"/>
            <a:chExt cx="3074305" cy="3134588"/>
          </a:xfrm>
        </p:grpSpPr>
        <p:sp>
          <p:nvSpPr>
            <p:cNvPr id="22" name="Rounded Rectangle 1">
              <a:extLst>
                <a:ext uri="{FF2B5EF4-FFF2-40B4-BE49-F238E27FC236}">
                  <a16:creationId xmlns:a16="http://schemas.microsoft.com/office/drawing/2014/main" id="{33A41AF5-312A-B9A0-765C-04E101EE058E}"/>
                </a:ext>
                <a:ext uri="{C183D7F6-B498-43B3-948B-1728B52AA6E4}">
                  <adec:decorative xmlns:adec="http://schemas.microsoft.com/office/drawing/2017/decorative" val="1"/>
                </a:ext>
              </a:extLst>
            </p:cNvPr>
            <p:cNvSpPr/>
            <p:nvPr/>
          </p:nvSpPr>
          <p:spPr bwMode="auto">
            <a:xfrm>
              <a:off x="7857639" y="2237438"/>
              <a:ext cx="3074305" cy="3134588"/>
            </a:xfrm>
            <a:custGeom>
              <a:avLst/>
              <a:gdLst>
                <a:gd name="connsiteX0" fmla="*/ 0 w 3074305"/>
                <a:gd name="connsiteY0" fmla="*/ 89186 h 3134588"/>
                <a:gd name="connsiteX1" fmla="*/ 89186 w 3074305"/>
                <a:gd name="connsiteY1" fmla="*/ 0 h 3134588"/>
                <a:gd name="connsiteX2" fmla="*/ 581495 w 3074305"/>
                <a:gd name="connsiteY2" fmla="*/ 0 h 3134588"/>
                <a:gd name="connsiteX3" fmla="*/ 1073803 w 3074305"/>
                <a:gd name="connsiteY3" fmla="*/ 0 h 3134588"/>
                <a:gd name="connsiteX4" fmla="*/ 1710908 w 3074305"/>
                <a:gd name="connsiteY4" fmla="*/ 0 h 3134588"/>
                <a:gd name="connsiteX5" fmla="*/ 2348014 w 3074305"/>
                <a:gd name="connsiteY5" fmla="*/ 0 h 3134588"/>
                <a:gd name="connsiteX6" fmla="*/ 2985119 w 3074305"/>
                <a:gd name="connsiteY6" fmla="*/ 0 h 3134588"/>
                <a:gd name="connsiteX7" fmla="*/ 3074305 w 3074305"/>
                <a:gd name="connsiteY7" fmla="*/ 89186 h 3134588"/>
                <a:gd name="connsiteX8" fmla="*/ 3074305 w 3074305"/>
                <a:gd name="connsiteY8" fmla="*/ 650867 h 3134588"/>
                <a:gd name="connsiteX9" fmla="*/ 3074305 w 3074305"/>
                <a:gd name="connsiteY9" fmla="*/ 1153424 h 3134588"/>
                <a:gd name="connsiteX10" fmla="*/ 3074305 w 3074305"/>
                <a:gd name="connsiteY10" fmla="*/ 1655980 h 3134588"/>
                <a:gd name="connsiteX11" fmla="*/ 3074305 w 3074305"/>
                <a:gd name="connsiteY11" fmla="*/ 2306348 h 3134588"/>
                <a:gd name="connsiteX12" fmla="*/ 3074305 w 3074305"/>
                <a:gd name="connsiteY12" fmla="*/ 3045402 h 3134588"/>
                <a:gd name="connsiteX13" fmla="*/ 2985119 w 3074305"/>
                <a:gd name="connsiteY13" fmla="*/ 3134588 h 3134588"/>
                <a:gd name="connsiteX14" fmla="*/ 2376973 w 3074305"/>
                <a:gd name="connsiteY14" fmla="*/ 3134588 h 3134588"/>
                <a:gd name="connsiteX15" fmla="*/ 1855705 w 3074305"/>
                <a:gd name="connsiteY15" fmla="*/ 3134588 h 3134588"/>
                <a:gd name="connsiteX16" fmla="*/ 1247559 w 3074305"/>
                <a:gd name="connsiteY16" fmla="*/ 3134588 h 3134588"/>
                <a:gd name="connsiteX17" fmla="*/ 610454 w 3074305"/>
                <a:gd name="connsiteY17" fmla="*/ 3134588 h 3134588"/>
                <a:gd name="connsiteX18" fmla="*/ 89186 w 3074305"/>
                <a:gd name="connsiteY18" fmla="*/ 3134588 h 3134588"/>
                <a:gd name="connsiteX19" fmla="*/ 0 w 3074305"/>
                <a:gd name="connsiteY19" fmla="*/ 3045402 h 3134588"/>
                <a:gd name="connsiteX20" fmla="*/ 0 w 3074305"/>
                <a:gd name="connsiteY20" fmla="*/ 2395034 h 3134588"/>
                <a:gd name="connsiteX21" fmla="*/ 0 w 3074305"/>
                <a:gd name="connsiteY21" fmla="*/ 1803791 h 3134588"/>
                <a:gd name="connsiteX22" fmla="*/ 0 w 3074305"/>
                <a:gd name="connsiteY22" fmla="*/ 1242110 h 3134588"/>
                <a:gd name="connsiteX23" fmla="*/ 0 w 3074305"/>
                <a:gd name="connsiteY23" fmla="*/ 621305 h 3134588"/>
                <a:gd name="connsiteX24" fmla="*/ 0 w 3074305"/>
                <a:gd name="connsiteY24" fmla="*/ 89186 h 3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4305" h="3134588" fill="none" extrusionOk="0">
                  <a:moveTo>
                    <a:pt x="0" y="89186"/>
                  </a:moveTo>
                  <a:cubicBezTo>
                    <a:pt x="-4620" y="47093"/>
                    <a:pt x="41754" y="634"/>
                    <a:pt x="89186" y="0"/>
                  </a:cubicBezTo>
                  <a:cubicBezTo>
                    <a:pt x="287868" y="14974"/>
                    <a:pt x="476383" y="3562"/>
                    <a:pt x="581495" y="0"/>
                  </a:cubicBezTo>
                  <a:cubicBezTo>
                    <a:pt x="686607" y="-3562"/>
                    <a:pt x="879977" y="20721"/>
                    <a:pt x="1073803" y="0"/>
                  </a:cubicBezTo>
                  <a:cubicBezTo>
                    <a:pt x="1267629" y="-20721"/>
                    <a:pt x="1491553" y="6454"/>
                    <a:pt x="1710908" y="0"/>
                  </a:cubicBezTo>
                  <a:cubicBezTo>
                    <a:pt x="1930263" y="-6454"/>
                    <a:pt x="2171323" y="22879"/>
                    <a:pt x="2348014" y="0"/>
                  </a:cubicBezTo>
                  <a:cubicBezTo>
                    <a:pt x="2524705" y="-22879"/>
                    <a:pt x="2676809" y="-19981"/>
                    <a:pt x="2985119" y="0"/>
                  </a:cubicBezTo>
                  <a:cubicBezTo>
                    <a:pt x="3037774" y="7773"/>
                    <a:pt x="3072862" y="45951"/>
                    <a:pt x="3074305" y="89186"/>
                  </a:cubicBezTo>
                  <a:cubicBezTo>
                    <a:pt x="3072612" y="236302"/>
                    <a:pt x="3080393" y="509406"/>
                    <a:pt x="3074305" y="650867"/>
                  </a:cubicBezTo>
                  <a:cubicBezTo>
                    <a:pt x="3068217" y="792328"/>
                    <a:pt x="3059622" y="1004870"/>
                    <a:pt x="3074305" y="1153424"/>
                  </a:cubicBezTo>
                  <a:cubicBezTo>
                    <a:pt x="3088988" y="1301978"/>
                    <a:pt x="3064476" y="1426426"/>
                    <a:pt x="3074305" y="1655980"/>
                  </a:cubicBezTo>
                  <a:cubicBezTo>
                    <a:pt x="3084134" y="1885534"/>
                    <a:pt x="3044336" y="2002421"/>
                    <a:pt x="3074305" y="2306348"/>
                  </a:cubicBezTo>
                  <a:cubicBezTo>
                    <a:pt x="3104274" y="2610275"/>
                    <a:pt x="3061309" y="2808116"/>
                    <a:pt x="3074305" y="3045402"/>
                  </a:cubicBezTo>
                  <a:cubicBezTo>
                    <a:pt x="3072507" y="3097420"/>
                    <a:pt x="3039813" y="3140579"/>
                    <a:pt x="2985119" y="3134588"/>
                  </a:cubicBezTo>
                  <a:cubicBezTo>
                    <a:pt x="2823284" y="3125372"/>
                    <a:pt x="2675558" y="3114389"/>
                    <a:pt x="2376973" y="3134588"/>
                  </a:cubicBezTo>
                  <a:cubicBezTo>
                    <a:pt x="2078388" y="3154787"/>
                    <a:pt x="2048472" y="3120503"/>
                    <a:pt x="1855705" y="3134588"/>
                  </a:cubicBezTo>
                  <a:cubicBezTo>
                    <a:pt x="1662938" y="3148673"/>
                    <a:pt x="1469831" y="3110198"/>
                    <a:pt x="1247559" y="3134588"/>
                  </a:cubicBezTo>
                  <a:cubicBezTo>
                    <a:pt x="1025287" y="3158978"/>
                    <a:pt x="888453" y="3123477"/>
                    <a:pt x="610454" y="3134588"/>
                  </a:cubicBezTo>
                  <a:cubicBezTo>
                    <a:pt x="332455" y="3145699"/>
                    <a:pt x="325709" y="3112631"/>
                    <a:pt x="89186" y="3134588"/>
                  </a:cubicBezTo>
                  <a:cubicBezTo>
                    <a:pt x="41947" y="3132458"/>
                    <a:pt x="-4527" y="3090459"/>
                    <a:pt x="0" y="3045402"/>
                  </a:cubicBezTo>
                  <a:cubicBezTo>
                    <a:pt x="20175" y="2902556"/>
                    <a:pt x="19673" y="2649975"/>
                    <a:pt x="0" y="2395034"/>
                  </a:cubicBezTo>
                  <a:cubicBezTo>
                    <a:pt x="-19673" y="2140093"/>
                    <a:pt x="-19643" y="1938094"/>
                    <a:pt x="0" y="1803791"/>
                  </a:cubicBezTo>
                  <a:cubicBezTo>
                    <a:pt x="19643" y="1669488"/>
                    <a:pt x="-18370" y="1419469"/>
                    <a:pt x="0" y="1242110"/>
                  </a:cubicBezTo>
                  <a:cubicBezTo>
                    <a:pt x="18370" y="1064751"/>
                    <a:pt x="-7005" y="927168"/>
                    <a:pt x="0" y="621305"/>
                  </a:cubicBezTo>
                  <a:cubicBezTo>
                    <a:pt x="7005" y="315442"/>
                    <a:pt x="3038" y="295637"/>
                    <a:pt x="0" y="89186"/>
                  </a:cubicBezTo>
                  <a:close/>
                </a:path>
                <a:path w="3074305" h="3134588" stroke="0" extrusionOk="0">
                  <a:moveTo>
                    <a:pt x="0" y="89186"/>
                  </a:moveTo>
                  <a:cubicBezTo>
                    <a:pt x="8460" y="45146"/>
                    <a:pt x="36156" y="-2389"/>
                    <a:pt x="89186" y="0"/>
                  </a:cubicBezTo>
                  <a:cubicBezTo>
                    <a:pt x="299761" y="-15179"/>
                    <a:pt x="509018" y="6751"/>
                    <a:pt x="639413" y="0"/>
                  </a:cubicBezTo>
                  <a:cubicBezTo>
                    <a:pt x="769808" y="-6751"/>
                    <a:pt x="1058756" y="25907"/>
                    <a:pt x="1189641" y="0"/>
                  </a:cubicBezTo>
                  <a:cubicBezTo>
                    <a:pt x="1320526" y="-25907"/>
                    <a:pt x="1579352" y="-10894"/>
                    <a:pt x="1681949" y="0"/>
                  </a:cubicBezTo>
                  <a:cubicBezTo>
                    <a:pt x="1784546" y="10894"/>
                    <a:pt x="2038901" y="12617"/>
                    <a:pt x="2319054" y="0"/>
                  </a:cubicBezTo>
                  <a:cubicBezTo>
                    <a:pt x="2599207" y="-12617"/>
                    <a:pt x="2779846" y="-10174"/>
                    <a:pt x="2985119" y="0"/>
                  </a:cubicBezTo>
                  <a:cubicBezTo>
                    <a:pt x="3042351" y="5887"/>
                    <a:pt x="3064523" y="40069"/>
                    <a:pt x="3074305" y="89186"/>
                  </a:cubicBezTo>
                  <a:cubicBezTo>
                    <a:pt x="3098241" y="234427"/>
                    <a:pt x="3080473" y="398008"/>
                    <a:pt x="3074305" y="650867"/>
                  </a:cubicBezTo>
                  <a:cubicBezTo>
                    <a:pt x="3068137" y="903726"/>
                    <a:pt x="3054554" y="1042280"/>
                    <a:pt x="3074305" y="1242110"/>
                  </a:cubicBezTo>
                  <a:cubicBezTo>
                    <a:pt x="3094056" y="1441940"/>
                    <a:pt x="3049588" y="1704939"/>
                    <a:pt x="3074305" y="1862916"/>
                  </a:cubicBezTo>
                  <a:cubicBezTo>
                    <a:pt x="3099022" y="2020893"/>
                    <a:pt x="3106724" y="2227057"/>
                    <a:pt x="3074305" y="2513283"/>
                  </a:cubicBezTo>
                  <a:cubicBezTo>
                    <a:pt x="3041886" y="2799509"/>
                    <a:pt x="3087483" y="2861678"/>
                    <a:pt x="3074305" y="3045402"/>
                  </a:cubicBezTo>
                  <a:cubicBezTo>
                    <a:pt x="3078013" y="3093525"/>
                    <a:pt x="3032622" y="3137861"/>
                    <a:pt x="2985119" y="3134588"/>
                  </a:cubicBezTo>
                  <a:cubicBezTo>
                    <a:pt x="2793163" y="3143681"/>
                    <a:pt x="2644129" y="3117566"/>
                    <a:pt x="2492810" y="3134588"/>
                  </a:cubicBezTo>
                  <a:cubicBezTo>
                    <a:pt x="2341491" y="3151610"/>
                    <a:pt x="2205571" y="3119198"/>
                    <a:pt x="1942583" y="3134588"/>
                  </a:cubicBezTo>
                  <a:cubicBezTo>
                    <a:pt x="1679595" y="3149978"/>
                    <a:pt x="1607827" y="3144012"/>
                    <a:pt x="1334437" y="3134588"/>
                  </a:cubicBezTo>
                  <a:cubicBezTo>
                    <a:pt x="1061047" y="3125164"/>
                    <a:pt x="897493" y="3142343"/>
                    <a:pt x="784210" y="3134588"/>
                  </a:cubicBezTo>
                  <a:cubicBezTo>
                    <a:pt x="670927" y="3126833"/>
                    <a:pt x="368427" y="3136494"/>
                    <a:pt x="89186" y="3134588"/>
                  </a:cubicBezTo>
                  <a:cubicBezTo>
                    <a:pt x="37656" y="3132234"/>
                    <a:pt x="400" y="3096497"/>
                    <a:pt x="0" y="3045402"/>
                  </a:cubicBezTo>
                  <a:cubicBezTo>
                    <a:pt x="-11107" y="2835986"/>
                    <a:pt x="14800" y="2565259"/>
                    <a:pt x="0" y="2395034"/>
                  </a:cubicBezTo>
                  <a:cubicBezTo>
                    <a:pt x="-14800" y="2224809"/>
                    <a:pt x="12961" y="2021028"/>
                    <a:pt x="0" y="1803791"/>
                  </a:cubicBezTo>
                  <a:cubicBezTo>
                    <a:pt x="-12961" y="1586554"/>
                    <a:pt x="-10709" y="1443760"/>
                    <a:pt x="0" y="1271672"/>
                  </a:cubicBezTo>
                  <a:cubicBezTo>
                    <a:pt x="10709" y="1099584"/>
                    <a:pt x="5884" y="902932"/>
                    <a:pt x="0" y="709991"/>
                  </a:cubicBezTo>
                  <a:cubicBezTo>
                    <a:pt x="-5884" y="517050"/>
                    <a:pt x="-30089" y="229721"/>
                    <a:pt x="0" y="89186"/>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565451863">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6" name="Graphic 32">
              <a:extLst>
                <a:ext uri="{FF2B5EF4-FFF2-40B4-BE49-F238E27FC236}">
                  <a16:creationId xmlns:a16="http://schemas.microsoft.com/office/drawing/2014/main" id="{B1FD0671-A62E-A8E0-A521-ACC136482238}"/>
                </a:ext>
                <a:ext uri="{C183D7F6-B498-43B3-948B-1728B52AA6E4}">
                  <adec:decorative xmlns:adec="http://schemas.microsoft.com/office/drawing/2017/decorative" val="1"/>
                </a:ext>
              </a:extLst>
            </p:cNvPr>
            <p:cNvSpPr>
              <a:spLocks noChangeAspect="1"/>
            </p:cNvSpPr>
            <p:nvPr/>
          </p:nvSpPr>
          <p:spPr>
            <a:xfrm>
              <a:off x="9123991" y="2372159"/>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98EB970-FBD7-F8F4-AEB6-DAEDBEADD220}"/>
                </a:ext>
              </a:extLst>
            </p:cNvPr>
            <p:cNvSpPr txBox="1"/>
            <p:nvPr/>
          </p:nvSpPr>
          <p:spPr>
            <a:xfrm>
              <a:off x="8040227" y="3221336"/>
              <a:ext cx="2750075" cy="1311103"/>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Manage your application from the admin center</a:t>
              </a:r>
            </a:p>
          </p:txBody>
        </p:sp>
        <p:sp>
          <p:nvSpPr>
            <p:cNvPr id="4" name="Rectangle: Rounded Corners 3">
              <a:extLst>
                <a:ext uri="{FF2B5EF4-FFF2-40B4-BE49-F238E27FC236}">
                  <a16:creationId xmlns:a16="http://schemas.microsoft.com/office/drawing/2014/main" id="{A02077A1-F924-4470-9781-C55DC2131D50}"/>
                </a:ext>
              </a:extLst>
            </p:cNvPr>
            <p:cNvSpPr/>
            <p:nvPr/>
          </p:nvSpPr>
          <p:spPr bwMode="auto">
            <a:xfrm>
              <a:off x="8040227" y="4792678"/>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Admin</a:t>
              </a:r>
            </a:p>
          </p:txBody>
        </p:sp>
      </p:grpSp>
      <p:sp>
        <p:nvSpPr>
          <p:cNvPr id="5" name="Rectangle 4">
            <a:extLst>
              <a:ext uri="{FF2B5EF4-FFF2-40B4-BE49-F238E27FC236}">
                <a16:creationId xmlns:a16="http://schemas.microsoft.com/office/drawing/2014/main" id="{BB000813-CE13-7DE8-BB9E-6BE20E75AEC4}"/>
              </a:ext>
            </a:extLst>
          </p:cNvPr>
          <p:cNvSpPr/>
          <p:nvPr/>
        </p:nvSpPr>
        <p:spPr>
          <a:xfrm>
            <a:off x="563418" y="2161309"/>
            <a:ext cx="2926077" cy="3230943"/>
          </a:xfrm>
          <a:prstGeom prst="rect">
            <a:avLst/>
          </a:prstGeom>
          <a:solidFill>
            <a:srgbClr val="A0DE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FE2684-D38C-3946-3713-C9E6B9DBD428}"/>
              </a:ext>
            </a:extLst>
          </p:cNvPr>
          <p:cNvSpPr/>
          <p:nvPr/>
        </p:nvSpPr>
        <p:spPr>
          <a:xfrm>
            <a:off x="8678224" y="2183725"/>
            <a:ext cx="2926077" cy="3230943"/>
          </a:xfrm>
          <a:prstGeom prst="rect">
            <a:avLst/>
          </a:prstGeom>
          <a:solidFill>
            <a:srgbClr val="A0DE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65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8066-8996-1E98-ED27-688CED3BAA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A9FA0-5AD4-83B7-C74F-B8F94A852899}"/>
              </a:ext>
            </a:extLst>
          </p:cNvPr>
          <p:cNvSpPr>
            <a:spLocks noGrp="1"/>
          </p:cNvSpPr>
          <p:nvPr>
            <p:ph type="title"/>
          </p:nvPr>
        </p:nvSpPr>
        <p:spPr>
          <a:xfrm>
            <a:off x="588263" y="457200"/>
            <a:ext cx="11018520" cy="553998"/>
          </a:xfrm>
        </p:spPr>
        <p:txBody>
          <a:bodyPr wrap="square" anchor="ctr">
            <a:normAutofit fontScale="90000"/>
          </a:bodyPr>
          <a:lstStyle/>
          <a:p>
            <a:r>
              <a:rPr lang="en-US"/>
              <a:t>Use Case: Contoso Audit</a:t>
            </a:r>
          </a:p>
        </p:txBody>
      </p:sp>
      <p:sp>
        <p:nvSpPr>
          <p:cNvPr id="3" name="Text Placeholder 2">
            <a:extLst>
              <a:ext uri="{FF2B5EF4-FFF2-40B4-BE49-F238E27FC236}">
                <a16:creationId xmlns:a16="http://schemas.microsoft.com/office/drawing/2014/main" id="{A5AAD437-5EE7-72B4-2CE9-74CEA8BDAAF7}"/>
              </a:ext>
            </a:extLst>
          </p:cNvPr>
          <p:cNvSpPr>
            <a:spLocks noGrp="1"/>
          </p:cNvSpPr>
          <p:nvPr>
            <p:ph sz="quarter" idx="13"/>
          </p:nvPr>
        </p:nvSpPr>
        <p:spPr>
          <a:xfrm>
            <a:off x="4985657" y="1566863"/>
            <a:ext cx="7069495" cy="4833937"/>
          </a:xfrm>
        </p:spPr>
        <p:txBody>
          <a:bodyPr wrap="square">
            <a:normAutofit fontScale="92500" lnSpcReduction="20000"/>
          </a:bodyPr>
          <a:lstStyle/>
          <a:p>
            <a:pPr marL="0" indent="0">
              <a:lnSpc>
                <a:spcPct val="120000"/>
              </a:lnSpc>
              <a:buNone/>
            </a:pPr>
            <a:r>
              <a:rPr lang="en-US"/>
              <a:t>Users collaborate within audit cases </a:t>
            </a:r>
          </a:p>
          <a:p>
            <a:pPr>
              <a:lnSpc>
                <a:spcPct val="120000"/>
              </a:lnSpc>
            </a:pPr>
            <a:r>
              <a:rPr lang="en-US"/>
              <a:t>Each case is a storage container</a:t>
            </a:r>
          </a:p>
          <a:p>
            <a:pPr>
              <a:lnSpc>
                <a:spcPct val="120000"/>
              </a:lnSpc>
            </a:pPr>
            <a:r>
              <a:rPr lang="en-US">
                <a:effectLst/>
              </a:rPr>
              <a:t>Internal and external collaborators</a:t>
            </a:r>
          </a:p>
          <a:p>
            <a:pPr>
              <a:lnSpc>
                <a:spcPct val="120000"/>
              </a:lnSpc>
            </a:pPr>
            <a:r>
              <a:rPr lang="en-US"/>
              <a:t>Financial and tax</a:t>
            </a:r>
            <a:r>
              <a:rPr lang="en-US">
                <a:effectLst/>
              </a:rPr>
              <a:t> documents</a:t>
            </a:r>
          </a:p>
          <a:p>
            <a:pPr>
              <a:lnSpc>
                <a:spcPct val="120000"/>
              </a:lnSpc>
            </a:pPr>
            <a:r>
              <a:rPr lang="en-US"/>
              <a:t>Customer’s compliance policies honored</a:t>
            </a:r>
            <a:endParaRPr lang="en-US">
              <a:effectLst/>
            </a:endParaRPr>
          </a:p>
          <a:p>
            <a:pPr lvl="1">
              <a:lnSpc>
                <a:spcPct val="120000"/>
              </a:lnSpc>
            </a:pPr>
            <a:r>
              <a:rPr lang="en-US">
                <a:effectLst/>
              </a:rPr>
              <a:t>Data residency</a:t>
            </a:r>
          </a:p>
          <a:p>
            <a:pPr lvl="1">
              <a:lnSpc>
                <a:spcPct val="120000"/>
              </a:lnSpc>
            </a:pPr>
            <a:r>
              <a:rPr lang="en-US"/>
              <a:t>Sensitivity labels + policies</a:t>
            </a:r>
            <a:endParaRPr lang="en-US">
              <a:effectLst/>
            </a:endParaRPr>
          </a:p>
          <a:p>
            <a:pPr lvl="1">
              <a:lnSpc>
                <a:spcPct val="120000"/>
              </a:lnSpc>
            </a:pPr>
            <a:r>
              <a:rPr lang="en-US">
                <a:effectLst/>
              </a:rPr>
              <a:t>eDiscovery</a:t>
            </a:r>
          </a:p>
          <a:p>
            <a:pPr lvl="1">
              <a:lnSpc>
                <a:spcPct val="120000"/>
              </a:lnSpc>
            </a:pPr>
            <a:r>
              <a:rPr lang="en-US">
                <a:effectLst/>
              </a:rPr>
              <a:t>Audit</a:t>
            </a:r>
            <a:endParaRPr lang="en-US"/>
          </a:p>
          <a:p>
            <a:pPr lvl="1">
              <a:lnSpc>
                <a:spcPct val="120000"/>
              </a:lnSpc>
            </a:pPr>
            <a:r>
              <a:rPr lang="en-US">
                <a:effectLst/>
              </a:rPr>
              <a:t>… and more</a:t>
            </a:r>
          </a:p>
          <a:p>
            <a:pPr marL="0" indent="0">
              <a:lnSpc>
                <a:spcPct val="120000"/>
              </a:lnSpc>
              <a:buNone/>
            </a:pPr>
            <a:endParaRPr lang="en-US"/>
          </a:p>
        </p:txBody>
      </p:sp>
      <p:pic>
        <p:nvPicPr>
          <p:cNvPr id="5" name="Picture 4">
            <a:extLst>
              <a:ext uri="{FF2B5EF4-FFF2-40B4-BE49-F238E27FC236}">
                <a16:creationId xmlns:a16="http://schemas.microsoft.com/office/drawing/2014/main" id="{553D6585-CF26-274A-D3B2-947779E4A4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434" y="2500405"/>
            <a:ext cx="4281903" cy="26160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8450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84A05-7E8B-7A41-AD01-503BEE75566A}"/>
              </a:ext>
            </a:extLst>
          </p:cNvPr>
          <p:cNvSpPr>
            <a:spLocks noGrp="1"/>
          </p:cNvSpPr>
          <p:nvPr>
            <p:ph type="title"/>
          </p:nvPr>
        </p:nvSpPr>
        <p:spPr/>
        <p:txBody>
          <a:bodyPr/>
          <a:lstStyle/>
          <a:p>
            <a:r>
              <a:rPr lang="en-US"/>
              <a:t>SharePoint Embedded Agent</a:t>
            </a:r>
          </a:p>
        </p:txBody>
      </p:sp>
      <p:pic>
        <p:nvPicPr>
          <p:cNvPr id="3" name="Picture 2">
            <a:extLst>
              <a:ext uri="{FF2B5EF4-FFF2-40B4-BE49-F238E27FC236}">
                <a16:creationId xmlns:a16="http://schemas.microsoft.com/office/drawing/2014/main" id="{9A3556DA-E7B8-26DB-CE67-CCBA6222D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58" b="3758"/>
          <a:stretch/>
        </p:blipFill>
        <p:spPr bwMode="auto">
          <a:xfrm>
            <a:off x="6901491" y="2073772"/>
            <a:ext cx="4886908" cy="2875599"/>
          </a:xfrm>
          <a:prstGeom prst="rect">
            <a:avLst/>
          </a:prstGeom>
          <a:ln>
            <a:solidFill>
              <a:schemeClr val="bg1">
                <a:lumMod val="8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ounded Rectangle 64">
            <a:extLst>
              <a:ext uri="{FF2B5EF4-FFF2-40B4-BE49-F238E27FC236}">
                <a16:creationId xmlns:a16="http://schemas.microsoft.com/office/drawing/2014/main" id="{73573A20-78EC-48C1-E04A-F1D073A13685}"/>
              </a:ext>
              <a:ext uri="{C183D7F6-B498-43B3-948B-1728B52AA6E4}">
                <adec:decorative xmlns:adec="http://schemas.microsoft.com/office/drawing/2017/decorative" val="0"/>
              </a:ext>
            </a:extLst>
          </p:cNvPr>
          <p:cNvSpPr/>
          <p:nvPr/>
        </p:nvSpPr>
        <p:spPr bwMode="auto">
          <a:xfrm>
            <a:off x="584202" y="1666876"/>
            <a:ext cx="6019798" cy="4719410"/>
          </a:xfrm>
          <a:prstGeom prst="roundRect">
            <a:avLst>
              <a:gd name="adj" fmla="val 3991"/>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82880" numCol="1" spcCol="0" rtlCol="0" fromWordArt="0" anchor="t" anchorCtr="0" forceAA="0" compatLnSpc="1">
            <a:prstTxWarp prst="textNoShape">
              <a:avLst/>
            </a:prstTxWarp>
            <a:noAutofit/>
          </a:bodyPr>
          <a:lstStyle/>
          <a:p>
            <a:pPr marL="228600"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Ready-made UI control you add to your web app</a:t>
            </a:r>
          </a:p>
          <a:p>
            <a:pPr marL="228600"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Microsoft 365 Copilot platform</a:t>
            </a:r>
          </a:p>
          <a:p>
            <a:pPr marL="685800" lvl="1"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Rich document understanding</a:t>
            </a:r>
          </a:p>
          <a:p>
            <a:pPr marL="685800" lvl="1"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Copilot orchestrated</a:t>
            </a:r>
          </a:p>
          <a:p>
            <a:pPr marL="685800" lvl="1"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Integrated security and compliance</a:t>
            </a:r>
          </a:p>
          <a:p>
            <a:pPr marL="228600"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Grounded on your app’s documents</a:t>
            </a:r>
          </a:p>
          <a:p>
            <a:pPr marL="228600"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Customize data sources, prompts, and UI</a:t>
            </a:r>
          </a:p>
          <a:p>
            <a:pPr marL="228600" indent="-228600">
              <a:spcBef>
                <a:spcPts val="1200"/>
              </a:spcBef>
              <a:buClr>
                <a:schemeClr val="tx1"/>
              </a:buClr>
              <a:buFont typeface="Arial" panose="020B0604020202020204" pitchFamily="34" charset="0"/>
              <a:buChar char="•"/>
            </a:pPr>
            <a:r>
              <a:rPr lang="en-US" sz="2000">
                <a:gradFill>
                  <a:gsLst>
                    <a:gs pos="51000">
                      <a:srgbClr val="000000"/>
                    </a:gs>
                    <a:gs pos="42000">
                      <a:srgbClr val="000000"/>
                    </a:gs>
                  </a:gsLst>
                  <a:lin ang="0" scaled="0"/>
                </a:gradFill>
              </a:rPr>
              <a:t>Consumption billed</a:t>
            </a:r>
          </a:p>
        </p:txBody>
      </p:sp>
    </p:spTree>
    <p:extLst>
      <p:ext uri="{BB962C8B-B14F-4D97-AF65-F5344CB8AC3E}">
        <p14:creationId xmlns:p14="http://schemas.microsoft.com/office/powerpoint/2010/main" val="139503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9DC0-FA6B-1CFD-63A6-8375BBEE6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5CEE3-165E-C04E-F14F-F607324374A7}"/>
              </a:ext>
            </a:extLst>
          </p:cNvPr>
          <p:cNvSpPr>
            <a:spLocks noGrp="1"/>
          </p:cNvSpPr>
          <p:nvPr>
            <p:ph type="title"/>
          </p:nvPr>
        </p:nvSpPr>
        <p:spPr/>
        <p:txBody>
          <a:bodyPr/>
          <a:lstStyle/>
          <a:p>
            <a:r>
              <a:rPr lang="en-US"/>
              <a:t>Agents in M365 Copilot and Teams</a:t>
            </a:r>
          </a:p>
        </p:txBody>
      </p:sp>
      <p:sp>
        <p:nvSpPr>
          <p:cNvPr id="5" name="Rounded Rectangle 64">
            <a:extLst>
              <a:ext uri="{FF2B5EF4-FFF2-40B4-BE49-F238E27FC236}">
                <a16:creationId xmlns:a16="http://schemas.microsoft.com/office/drawing/2014/main" id="{5B1B266D-185B-2569-C922-0E3146901411}"/>
              </a:ext>
              <a:ext uri="{C183D7F6-B498-43B3-948B-1728B52AA6E4}">
                <adec:decorative xmlns:adec="http://schemas.microsoft.com/office/drawing/2017/decorative" val="0"/>
              </a:ext>
            </a:extLst>
          </p:cNvPr>
          <p:cNvSpPr/>
          <p:nvPr/>
        </p:nvSpPr>
        <p:spPr bwMode="auto">
          <a:xfrm>
            <a:off x="564995" y="1666876"/>
            <a:ext cx="6500823" cy="4719410"/>
          </a:xfrm>
          <a:prstGeom prst="roundRect">
            <a:avLst>
              <a:gd name="adj" fmla="val 3991"/>
            </a:avLst>
          </a:prstGeom>
          <a:no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74320" rIns="182880" bIns="182880" numCol="1" spcCol="0" rtlCol="0" fromWordArt="0" anchor="t" anchorCtr="0" forceAA="0" compatLnSpc="1">
            <a:prstTxWarp prst="textNoShape">
              <a:avLst/>
            </a:prstTxWarp>
            <a:noAutofit/>
          </a:bodyPr>
          <a:lstStyle/>
          <a:p>
            <a:pPr marL="228600" indent="-228600">
              <a:spcBef>
                <a:spcPts val="1200"/>
              </a:spcBef>
              <a:buClr>
                <a:schemeClr val="tx1"/>
              </a:buClr>
              <a:buFont typeface="Arial" panose="020B0604020202020204" pitchFamily="34" charset="0"/>
              <a:buChar char="•"/>
            </a:pPr>
            <a:r>
              <a:rPr lang="en-US" sz="2200">
                <a:gradFill>
                  <a:gsLst>
                    <a:gs pos="51000">
                      <a:srgbClr val="000000"/>
                    </a:gs>
                    <a:gs pos="42000">
                      <a:srgbClr val="000000"/>
                    </a:gs>
                  </a:gsLst>
                  <a:lin ang="0" scaled="0"/>
                </a:gradFill>
              </a:rPr>
              <a:t>Reference your app’s knowledge in M365 agents</a:t>
            </a:r>
          </a:p>
          <a:p>
            <a:pPr marL="228600" indent="-228600">
              <a:spcBef>
                <a:spcPts val="1200"/>
              </a:spcBef>
              <a:buClr>
                <a:schemeClr val="tx1"/>
              </a:buClr>
              <a:buFont typeface="Arial" panose="020B0604020202020204" pitchFamily="34" charset="0"/>
              <a:buChar char="•"/>
            </a:pPr>
            <a:r>
              <a:rPr lang="en-US" sz="2200">
                <a:gradFill>
                  <a:gsLst>
                    <a:gs pos="51000">
                      <a:srgbClr val="000000"/>
                    </a:gs>
                    <a:gs pos="42000">
                      <a:srgbClr val="000000"/>
                    </a:gs>
                  </a:gsLst>
                  <a:lin ang="0" scaled="0"/>
                </a:gradFill>
              </a:rPr>
              <a:t>Customize prompts, data sources, and branding</a:t>
            </a:r>
          </a:p>
          <a:p>
            <a:pPr marL="228600" indent="-228600">
              <a:spcBef>
                <a:spcPts val="1200"/>
              </a:spcBef>
              <a:buClr>
                <a:schemeClr val="tx1"/>
              </a:buClr>
              <a:buFont typeface="Arial" panose="020B0604020202020204" pitchFamily="34" charset="0"/>
              <a:buChar char="•"/>
            </a:pPr>
            <a:r>
              <a:rPr lang="en-US" sz="2200">
                <a:gradFill>
                  <a:gsLst>
                    <a:gs pos="51000">
                      <a:srgbClr val="000000"/>
                    </a:gs>
                    <a:gs pos="42000">
                      <a:srgbClr val="000000"/>
                    </a:gs>
                  </a:gsLst>
                  <a:lin ang="0" scaled="0"/>
                </a:gradFill>
              </a:rPr>
              <a:t>Connect with your APIs to take actions in your app</a:t>
            </a:r>
          </a:p>
          <a:p>
            <a:pPr marL="228600" indent="-228600">
              <a:spcBef>
                <a:spcPts val="1200"/>
              </a:spcBef>
              <a:buClr>
                <a:schemeClr val="tx1"/>
              </a:buClr>
              <a:buFont typeface="Arial" panose="020B0604020202020204" pitchFamily="34" charset="0"/>
              <a:buChar char="•"/>
            </a:pPr>
            <a:r>
              <a:rPr lang="en-US" sz="2200">
                <a:gradFill>
                  <a:gsLst>
                    <a:gs pos="51000">
                      <a:srgbClr val="000000"/>
                    </a:gs>
                    <a:gs pos="42000">
                      <a:srgbClr val="000000"/>
                    </a:gs>
                  </a:gsLst>
                  <a:lin ang="0" scaled="0"/>
                </a:gradFill>
              </a:rPr>
              <a:t>Easily created with Teams Toolkit or Microsoft Copilot Studio</a:t>
            </a:r>
          </a:p>
        </p:txBody>
      </p:sp>
      <p:pic>
        <p:nvPicPr>
          <p:cNvPr id="4" name="Picture 3">
            <a:extLst>
              <a:ext uri="{FF2B5EF4-FFF2-40B4-BE49-F238E27FC236}">
                <a16:creationId xmlns:a16="http://schemas.microsoft.com/office/drawing/2014/main" id="{47127AB1-CC1D-D294-12FE-03483FA6ADD8}"/>
              </a:ext>
            </a:extLst>
          </p:cNvPr>
          <p:cNvPicPr>
            <a:picLocks noChangeAspect="1"/>
          </p:cNvPicPr>
          <p:nvPr/>
        </p:nvPicPr>
        <p:blipFill>
          <a:blip r:embed="rId3"/>
          <a:stretch>
            <a:fillRect/>
          </a:stretch>
        </p:blipFill>
        <p:spPr>
          <a:xfrm>
            <a:off x="7148945" y="2157160"/>
            <a:ext cx="4535954" cy="3005653"/>
          </a:xfrm>
          <a:prstGeom prst="rect">
            <a:avLst/>
          </a:prstGeom>
          <a:effectLst>
            <a:outerShdw blurRad="88900" dist="63500" dir="2700000" algn="tl" rotWithShape="0">
              <a:prstClr val="black">
                <a:alpha val="40000"/>
              </a:prstClr>
            </a:outerShdw>
          </a:effectLst>
        </p:spPr>
      </p:pic>
    </p:spTree>
    <p:extLst>
      <p:ext uri="{BB962C8B-B14F-4D97-AF65-F5344CB8AC3E}">
        <p14:creationId xmlns:p14="http://schemas.microsoft.com/office/powerpoint/2010/main" val="324808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3"/>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4"/>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7C47B-A3F7-BD8F-4C1A-68AC1BC6BF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C385AB2-C99E-FFD1-8AEC-4D7712828028}"/>
              </a:ext>
            </a:extLst>
          </p:cNvPr>
          <p:cNvSpPr>
            <a:spLocks noGrp="1"/>
          </p:cNvSpPr>
          <p:nvPr>
            <p:ph type="title"/>
          </p:nvPr>
        </p:nvSpPr>
        <p:spPr>
          <a:xfrm>
            <a:off x="2144777" y="922511"/>
            <a:ext cx="7896354" cy="1145776"/>
          </a:xfrm>
        </p:spPr>
        <p:txBody>
          <a:bodyPr>
            <a:noAutofit/>
          </a:bodyPr>
          <a:lstStyle/>
          <a:p>
            <a:r>
              <a:rPr lang="en-US" sz="7200">
                <a:solidFill>
                  <a:schemeClr val="tx1">
                    <a:lumMod val="65000"/>
                    <a:lumOff val="35000"/>
                  </a:schemeClr>
                </a:solidFill>
              </a:rPr>
              <a:t>&lt;Demos /&gt;</a:t>
            </a:r>
          </a:p>
        </p:txBody>
      </p:sp>
      <p:sp>
        <p:nvSpPr>
          <p:cNvPr id="7" name="Text Placeholder 6">
            <a:extLst>
              <a:ext uri="{FF2B5EF4-FFF2-40B4-BE49-F238E27FC236}">
                <a16:creationId xmlns:a16="http://schemas.microsoft.com/office/drawing/2014/main" id="{DE9B8298-13B4-69A6-6983-D302F1A2BE27}"/>
              </a:ext>
            </a:extLst>
          </p:cNvPr>
          <p:cNvSpPr>
            <a:spLocks noGrp="1"/>
          </p:cNvSpPr>
          <p:nvPr>
            <p:ph type="body" sz="quarter" idx="10"/>
          </p:nvPr>
        </p:nvSpPr>
        <p:spPr>
          <a:xfrm>
            <a:off x="2144777" y="1924343"/>
            <a:ext cx="7899400" cy="361658"/>
          </a:xfrm>
        </p:spPr>
        <p:txBody>
          <a:bodyPr>
            <a:normAutofit lnSpcReduction="10000"/>
          </a:bodyPr>
          <a:lstStyle/>
          <a:p>
            <a:r>
              <a:rPr lang="en-US" sz="2000" b="1">
                <a:solidFill>
                  <a:schemeClr val="bg1">
                    <a:lumMod val="50000"/>
                  </a:schemeClr>
                </a:solidFill>
              </a:rPr>
              <a:t>Building agents with SharePoint Embedded knowledge</a:t>
            </a:r>
          </a:p>
        </p:txBody>
      </p:sp>
      <p:sp>
        <p:nvSpPr>
          <p:cNvPr id="8" name="Oval 7">
            <a:extLst>
              <a:ext uri="{FF2B5EF4-FFF2-40B4-BE49-F238E27FC236}">
                <a16:creationId xmlns:a16="http://schemas.microsoft.com/office/drawing/2014/main" id="{4BCC005E-429D-6953-3305-9292B98BB6FE}"/>
              </a:ext>
              <a:ext uri="{C183D7F6-B498-43B3-948B-1728B52AA6E4}">
                <adec:decorative xmlns:adec="http://schemas.microsoft.com/office/drawing/2017/decorative" val="1"/>
              </a:ext>
            </a:extLst>
          </p:cNvPr>
          <p:cNvSpPr/>
          <p:nvPr/>
        </p:nvSpPr>
        <p:spPr bwMode="auto">
          <a:xfrm>
            <a:off x="2342968" y="2675205"/>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7" name="TextBox 16">
            <a:extLst>
              <a:ext uri="{FF2B5EF4-FFF2-40B4-BE49-F238E27FC236}">
                <a16:creationId xmlns:a16="http://schemas.microsoft.com/office/drawing/2014/main" id="{1528B7AF-B84D-D1A8-F84F-B1EE42C53A71}"/>
              </a:ext>
            </a:extLst>
          </p:cNvPr>
          <p:cNvSpPr txBox="1"/>
          <p:nvPr/>
        </p:nvSpPr>
        <p:spPr>
          <a:xfrm>
            <a:off x="3219902" y="2773586"/>
            <a:ext cx="656722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Automatic Vectorization, chunking and semantic indexing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18" name="Graphic 17">
            <a:extLst>
              <a:ext uri="{FF2B5EF4-FFF2-40B4-BE49-F238E27FC236}">
                <a16:creationId xmlns:a16="http://schemas.microsoft.com/office/drawing/2014/main" id="{ACE35DD5-6464-FB27-60F4-0C5A8F7AC93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9165" y="2841402"/>
            <a:ext cx="348252" cy="348252"/>
          </a:xfrm>
          <a:prstGeom prst="rect">
            <a:avLst/>
          </a:prstGeom>
        </p:spPr>
      </p:pic>
      <p:sp>
        <p:nvSpPr>
          <p:cNvPr id="19" name="Oval 18">
            <a:extLst>
              <a:ext uri="{FF2B5EF4-FFF2-40B4-BE49-F238E27FC236}">
                <a16:creationId xmlns:a16="http://schemas.microsoft.com/office/drawing/2014/main" id="{10DC0858-A725-9375-8576-2DD30418A8A1}"/>
              </a:ext>
              <a:ext uri="{C183D7F6-B498-43B3-948B-1728B52AA6E4}">
                <adec:decorative xmlns:adec="http://schemas.microsoft.com/office/drawing/2017/decorative" val="1"/>
              </a:ext>
            </a:extLst>
          </p:cNvPr>
          <p:cNvSpPr/>
          <p:nvPr/>
        </p:nvSpPr>
        <p:spPr bwMode="auto">
          <a:xfrm>
            <a:off x="2342966" y="3490805"/>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0" name="TextBox 19">
            <a:extLst>
              <a:ext uri="{FF2B5EF4-FFF2-40B4-BE49-F238E27FC236}">
                <a16:creationId xmlns:a16="http://schemas.microsoft.com/office/drawing/2014/main" id="{AD2F6289-756C-101F-887D-6CECBF96D3E9}"/>
              </a:ext>
            </a:extLst>
          </p:cNvPr>
          <p:cNvSpPr txBox="1"/>
          <p:nvPr/>
        </p:nvSpPr>
        <p:spPr>
          <a:xfrm>
            <a:off x="3219902" y="3677240"/>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Rich document intelligence</a:t>
            </a:r>
            <a:r>
              <a:rPr lang="en-US" sz="2000">
                <a:solidFill>
                  <a:srgbClr val="000000"/>
                </a:solidFill>
                <a:latin typeface="Segoe Sans Text"/>
              </a:rPr>
              <a:t> and understanding</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21" name="Graphic 20">
            <a:extLst>
              <a:ext uri="{FF2B5EF4-FFF2-40B4-BE49-F238E27FC236}">
                <a16:creationId xmlns:a16="http://schemas.microsoft.com/office/drawing/2014/main" id="{AC7D1070-3AE2-C7F9-D24C-0BB1A68EE6E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9163" y="3657003"/>
            <a:ext cx="348252" cy="348252"/>
          </a:xfrm>
          <a:prstGeom prst="rect">
            <a:avLst/>
          </a:prstGeom>
        </p:spPr>
      </p:pic>
      <p:sp>
        <p:nvSpPr>
          <p:cNvPr id="22" name="Oval 21">
            <a:extLst>
              <a:ext uri="{FF2B5EF4-FFF2-40B4-BE49-F238E27FC236}">
                <a16:creationId xmlns:a16="http://schemas.microsoft.com/office/drawing/2014/main" id="{206785D0-BEDC-F8DF-26A5-2C0CBA2F76D1}"/>
              </a:ext>
              <a:ext uri="{C183D7F6-B498-43B3-948B-1728B52AA6E4}">
                <adec:decorative xmlns:adec="http://schemas.microsoft.com/office/drawing/2017/decorative" val="1"/>
              </a:ext>
            </a:extLst>
          </p:cNvPr>
          <p:cNvSpPr/>
          <p:nvPr/>
        </p:nvSpPr>
        <p:spPr bwMode="auto">
          <a:xfrm>
            <a:off x="2342966" y="4337648"/>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3" name="TextBox 22">
            <a:extLst>
              <a:ext uri="{FF2B5EF4-FFF2-40B4-BE49-F238E27FC236}">
                <a16:creationId xmlns:a16="http://schemas.microsoft.com/office/drawing/2014/main" id="{F7688041-A339-37ED-81C4-58A7BC2A7E00}"/>
              </a:ext>
            </a:extLst>
          </p:cNvPr>
          <p:cNvSpPr txBox="1"/>
          <p:nvPr/>
        </p:nvSpPr>
        <p:spPr>
          <a:xfrm>
            <a:off x="3219901" y="4524083"/>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Segoe Sans Text"/>
              </a:rPr>
              <a:t>High quality grounding data</a:t>
            </a:r>
            <a:endParaRPr kumimoji="0" lang="en-US" sz="2000" b="0" i="0" u="none" strike="noStrike" kern="1200" cap="none" spc="0" normalizeH="0" baseline="0" noProof="0">
              <a:ln>
                <a:noFill/>
              </a:ln>
              <a:solidFill>
                <a:srgbClr val="000000"/>
              </a:solidFill>
              <a:effectLst/>
              <a:uLnTx/>
              <a:uFillTx/>
              <a:latin typeface="Segoe Sans Text"/>
              <a:ea typeface="+mn-ea"/>
              <a:cs typeface="+mn-cs"/>
            </a:endParaRPr>
          </a:p>
        </p:txBody>
      </p:sp>
      <p:pic>
        <p:nvPicPr>
          <p:cNvPr id="24" name="Graphic 23">
            <a:extLst>
              <a:ext uri="{FF2B5EF4-FFF2-40B4-BE49-F238E27FC236}">
                <a16:creationId xmlns:a16="http://schemas.microsoft.com/office/drawing/2014/main" id="{E08A44A8-B866-63E8-5281-D68A41A271A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09163" y="4503845"/>
            <a:ext cx="348252" cy="348252"/>
          </a:xfrm>
          <a:prstGeom prst="rect">
            <a:avLst/>
          </a:prstGeom>
        </p:spPr>
      </p:pic>
      <p:sp>
        <p:nvSpPr>
          <p:cNvPr id="25" name="Oval 24">
            <a:extLst>
              <a:ext uri="{FF2B5EF4-FFF2-40B4-BE49-F238E27FC236}">
                <a16:creationId xmlns:a16="http://schemas.microsoft.com/office/drawing/2014/main" id="{65396AFA-5066-CDA3-386D-BBCD37C360D2}"/>
              </a:ext>
              <a:ext uri="{C183D7F6-B498-43B3-948B-1728B52AA6E4}">
                <adec:decorative xmlns:adec="http://schemas.microsoft.com/office/drawing/2017/decorative" val="1"/>
              </a:ext>
            </a:extLst>
          </p:cNvPr>
          <p:cNvSpPr/>
          <p:nvPr/>
        </p:nvSpPr>
        <p:spPr bwMode="auto">
          <a:xfrm>
            <a:off x="2342966" y="5184491"/>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26" name="TextBox 25">
            <a:extLst>
              <a:ext uri="{FF2B5EF4-FFF2-40B4-BE49-F238E27FC236}">
                <a16:creationId xmlns:a16="http://schemas.microsoft.com/office/drawing/2014/main" id="{FDC6CC4F-408E-742C-514A-52537294AF70}"/>
              </a:ext>
            </a:extLst>
          </p:cNvPr>
          <p:cNvSpPr txBox="1"/>
          <p:nvPr/>
        </p:nvSpPr>
        <p:spPr>
          <a:xfrm>
            <a:off x="3219901" y="5370926"/>
            <a:ext cx="5657290"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Text"/>
                <a:ea typeface="+mn-ea"/>
                <a:cs typeface="+mn-cs"/>
              </a:rPr>
              <a:t>Copilot Platform and orchestration</a:t>
            </a:r>
          </a:p>
        </p:txBody>
      </p:sp>
      <p:pic>
        <p:nvPicPr>
          <p:cNvPr id="27" name="Graphic 26">
            <a:extLst>
              <a:ext uri="{FF2B5EF4-FFF2-40B4-BE49-F238E27FC236}">
                <a16:creationId xmlns:a16="http://schemas.microsoft.com/office/drawing/2014/main" id="{84A335F9-1075-F791-737C-C633D23E63F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09163" y="5350688"/>
            <a:ext cx="348252" cy="348252"/>
          </a:xfrm>
          <a:prstGeom prst="rect">
            <a:avLst/>
          </a:prstGeom>
        </p:spPr>
      </p:pic>
    </p:spTree>
    <p:extLst>
      <p:ext uri="{BB962C8B-B14F-4D97-AF65-F5344CB8AC3E}">
        <p14:creationId xmlns:p14="http://schemas.microsoft.com/office/powerpoint/2010/main" val="1214414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65D3B-9817-F0AA-8236-4E1BD4108D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98A64DE-1306-F6E0-04E8-57162A498C2A}"/>
              </a:ext>
            </a:extLst>
          </p:cNvPr>
          <p:cNvSpPr>
            <a:spLocks noGrp="1"/>
          </p:cNvSpPr>
          <p:nvPr>
            <p:ph type="title"/>
          </p:nvPr>
        </p:nvSpPr>
        <p:spPr>
          <a:xfrm>
            <a:off x="2144777" y="922511"/>
            <a:ext cx="7896354" cy="1145776"/>
          </a:xfrm>
        </p:spPr>
        <p:txBody>
          <a:bodyPr>
            <a:noAutofit/>
          </a:bodyPr>
          <a:lstStyle/>
          <a:p>
            <a:r>
              <a:rPr lang="en-US" sz="7200">
                <a:solidFill>
                  <a:schemeClr val="tx1">
                    <a:lumMod val="65000"/>
                    <a:lumOff val="35000"/>
                  </a:schemeClr>
                </a:solidFill>
              </a:rPr>
              <a:t>&lt;Demos /&gt;</a:t>
            </a:r>
          </a:p>
        </p:txBody>
      </p:sp>
      <p:sp>
        <p:nvSpPr>
          <p:cNvPr id="7" name="Text Placeholder 6">
            <a:extLst>
              <a:ext uri="{FF2B5EF4-FFF2-40B4-BE49-F238E27FC236}">
                <a16:creationId xmlns:a16="http://schemas.microsoft.com/office/drawing/2014/main" id="{31EFDA69-A5CB-AA57-2CCE-D88006B2EEB5}"/>
              </a:ext>
            </a:extLst>
          </p:cNvPr>
          <p:cNvSpPr>
            <a:spLocks noGrp="1"/>
          </p:cNvSpPr>
          <p:nvPr>
            <p:ph type="body" sz="quarter" idx="10"/>
          </p:nvPr>
        </p:nvSpPr>
        <p:spPr>
          <a:xfrm>
            <a:off x="2144777" y="1924343"/>
            <a:ext cx="7899400" cy="361658"/>
          </a:xfrm>
        </p:spPr>
        <p:txBody>
          <a:bodyPr>
            <a:normAutofit lnSpcReduction="10000"/>
          </a:bodyPr>
          <a:lstStyle/>
          <a:p>
            <a:r>
              <a:rPr lang="en-US" sz="2000" b="1">
                <a:solidFill>
                  <a:schemeClr val="bg1">
                    <a:lumMod val="50000"/>
                  </a:schemeClr>
                </a:solidFill>
              </a:rPr>
              <a:t>Secure and Compliant Collaboration</a:t>
            </a:r>
          </a:p>
        </p:txBody>
      </p:sp>
      <p:sp>
        <p:nvSpPr>
          <p:cNvPr id="2" name="Oval 1">
            <a:extLst>
              <a:ext uri="{FF2B5EF4-FFF2-40B4-BE49-F238E27FC236}">
                <a16:creationId xmlns:a16="http://schemas.microsoft.com/office/drawing/2014/main" id="{5B3F43FE-CF4A-8E33-A911-183A930A5D22}"/>
              </a:ext>
              <a:ext uri="{C183D7F6-B498-43B3-948B-1728B52AA6E4}">
                <adec:decorative xmlns:adec="http://schemas.microsoft.com/office/drawing/2017/decorative" val="1"/>
              </a:ext>
            </a:extLst>
          </p:cNvPr>
          <p:cNvSpPr/>
          <p:nvPr/>
        </p:nvSpPr>
        <p:spPr bwMode="auto">
          <a:xfrm>
            <a:off x="2357611" y="2619924"/>
            <a:ext cx="680646" cy="680646"/>
          </a:xfrm>
          <a:prstGeom prst="ellipse">
            <a:avLst/>
          </a:prstGeom>
          <a:solidFill>
            <a:srgbClr val="FF5C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3" name="TextBox 2">
            <a:extLst>
              <a:ext uri="{FF2B5EF4-FFF2-40B4-BE49-F238E27FC236}">
                <a16:creationId xmlns:a16="http://schemas.microsoft.com/office/drawing/2014/main" id="{D1B5B8CC-FCB8-DE0E-0101-8FE9A4C8E424}"/>
              </a:ext>
            </a:extLst>
          </p:cNvPr>
          <p:cNvSpPr txBox="1"/>
          <p:nvPr/>
        </p:nvSpPr>
        <p:spPr>
          <a:xfrm>
            <a:off x="3234546" y="280635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Full Office Application Support</a:t>
            </a:r>
          </a:p>
        </p:txBody>
      </p:sp>
      <p:pic>
        <p:nvPicPr>
          <p:cNvPr id="4" name="Graphic 3">
            <a:extLst>
              <a:ext uri="{FF2B5EF4-FFF2-40B4-BE49-F238E27FC236}">
                <a16:creationId xmlns:a16="http://schemas.microsoft.com/office/drawing/2014/main" id="{095F82C1-F184-D4FA-71A7-60BBA775897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3808" y="2786121"/>
            <a:ext cx="348252" cy="348252"/>
          </a:xfrm>
          <a:prstGeom prst="rect">
            <a:avLst/>
          </a:prstGeom>
        </p:spPr>
      </p:pic>
      <p:sp>
        <p:nvSpPr>
          <p:cNvPr id="5" name="Oval 4">
            <a:extLst>
              <a:ext uri="{FF2B5EF4-FFF2-40B4-BE49-F238E27FC236}">
                <a16:creationId xmlns:a16="http://schemas.microsoft.com/office/drawing/2014/main" id="{9DAFDE42-C13E-035C-F13C-E1DF940D51A2}"/>
              </a:ext>
              <a:ext uri="{C183D7F6-B498-43B3-948B-1728B52AA6E4}">
                <adec:decorative xmlns:adec="http://schemas.microsoft.com/office/drawing/2017/decorative" val="1"/>
              </a:ext>
            </a:extLst>
          </p:cNvPr>
          <p:cNvSpPr/>
          <p:nvPr/>
        </p:nvSpPr>
        <p:spPr bwMode="auto">
          <a:xfrm>
            <a:off x="2357611" y="3435524"/>
            <a:ext cx="680646" cy="680646"/>
          </a:xfrm>
          <a:prstGeom prst="ellipse">
            <a:avLst/>
          </a:prstGeom>
          <a:solidFill>
            <a:srgbClr val="CE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9" name="TextBox 8">
            <a:extLst>
              <a:ext uri="{FF2B5EF4-FFF2-40B4-BE49-F238E27FC236}">
                <a16:creationId xmlns:a16="http://schemas.microsoft.com/office/drawing/2014/main" id="{5CE6359C-5534-4B5C-8ED5-5BD15EC0CF3B}"/>
              </a:ext>
            </a:extLst>
          </p:cNvPr>
          <p:cNvSpPr txBox="1"/>
          <p:nvPr/>
        </p:nvSpPr>
        <p:spPr>
          <a:xfrm>
            <a:off x="3234547" y="3621959"/>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Real-time co-authoring</a:t>
            </a:r>
          </a:p>
        </p:txBody>
      </p:sp>
      <p:pic>
        <p:nvPicPr>
          <p:cNvPr id="10" name="Graphic 9">
            <a:extLst>
              <a:ext uri="{FF2B5EF4-FFF2-40B4-BE49-F238E27FC236}">
                <a16:creationId xmlns:a16="http://schemas.microsoft.com/office/drawing/2014/main" id="{F31A0192-BD94-3C42-B177-717F4B848AC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23808" y="3601722"/>
            <a:ext cx="348252" cy="348252"/>
          </a:xfrm>
          <a:prstGeom prst="rect">
            <a:avLst/>
          </a:prstGeom>
        </p:spPr>
      </p:pic>
      <p:sp>
        <p:nvSpPr>
          <p:cNvPr id="11" name="Oval 10">
            <a:extLst>
              <a:ext uri="{FF2B5EF4-FFF2-40B4-BE49-F238E27FC236}">
                <a16:creationId xmlns:a16="http://schemas.microsoft.com/office/drawing/2014/main" id="{94DD1A0E-9C2A-C929-DA77-CEE3E2E8AF4D}"/>
              </a:ext>
              <a:ext uri="{C183D7F6-B498-43B3-948B-1728B52AA6E4}">
                <adec:decorative xmlns:adec="http://schemas.microsoft.com/office/drawing/2017/decorative" val="1"/>
              </a:ext>
            </a:extLst>
          </p:cNvPr>
          <p:cNvSpPr/>
          <p:nvPr/>
        </p:nvSpPr>
        <p:spPr bwMode="auto">
          <a:xfrm>
            <a:off x="2357611" y="4251290"/>
            <a:ext cx="680646" cy="680646"/>
          </a:xfrm>
          <a:prstGeom prst="ellipse">
            <a:avLst/>
          </a:prstGeom>
          <a:solidFill>
            <a:srgbClr val="824F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2" name="TextBox 11">
            <a:extLst>
              <a:ext uri="{FF2B5EF4-FFF2-40B4-BE49-F238E27FC236}">
                <a16:creationId xmlns:a16="http://schemas.microsoft.com/office/drawing/2014/main" id="{6A35E121-DFBE-061D-B123-0D0BA1763BEA}"/>
              </a:ext>
            </a:extLst>
          </p:cNvPr>
          <p:cNvSpPr txBox="1"/>
          <p:nvPr/>
        </p:nvSpPr>
        <p:spPr>
          <a:xfrm>
            <a:off x="3234546" y="4437725"/>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Secure file sharing</a:t>
            </a:r>
          </a:p>
        </p:txBody>
      </p:sp>
      <p:pic>
        <p:nvPicPr>
          <p:cNvPr id="13" name="Graphic 12">
            <a:extLst>
              <a:ext uri="{FF2B5EF4-FFF2-40B4-BE49-F238E27FC236}">
                <a16:creationId xmlns:a16="http://schemas.microsoft.com/office/drawing/2014/main" id="{AA5D5DDF-F5ED-3979-4799-6A584B69998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23808" y="4417487"/>
            <a:ext cx="348252" cy="348252"/>
          </a:xfrm>
          <a:prstGeom prst="rect">
            <a:avLst/>
          </a:prstGeom>
        </p:spPr>
      </p:pic>
      <p:sp>
        <p:nvSpPr>
          <p:cNvPr id="14" name="Oval 13">
            <a:extLst>
              <a:ext uri="{FF2B5EF4-FFF2-40B4-BE49-F238E27FC236}">
                <a16:creationId xmlns:a16="http://schemas.microsoft.com/office/drawing/2014/main" id="{DAC7A5CE-F20D-1F84-0771-F80A383519B1}"/>
              </a:ext>
              <a:ext uri="{C183D7F6-B498-43B3-948B-1728B52AA6E4}">
                <adec:decorative xmlns:adec="http://schemas.microsoft.com/office/drawing/2017/decorative" val="1"/>
              </a:ext>
            </a:extLst>
          </p:cNvPr>
          <p:cNvSpPr/>
          <p:nvPr/>
        </p:nvSpPr>
        <p:spPr bwMode="auto">
          <a:xfrm>
            <a:off x="2357611" y="5067056"/>
            <a:ext cx="680646" cy="680646"/>
          </a:xfrm>
          <a:prstGeom prst="ellipse">
            <a:avLst/>
          </a:prstGeom>
          <a:solidFill>
            <a:srgbClr val="525EC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Text"/>
              <a:ea typeface="Segoe UI" pitchFamily="34" charset="0"/>
              <a:cs typeface="Segoe Sans Text" pitchFamily="2" charset="0"/>
            </a:endParaRPr>
          </a:p>
        </p:txBody>
      </p:sp>
      <p:sp>
        <p:nvSpPr>
          <p:cNvPr id="15" name="TextBox 14">
            <a:extLst>
              <a:ext uri="{FF2B5EF4-FFF2-40B4-BE49-F238E27FC236}">
                <a16:creationId xmlns:a16="http://schemas.microsoft.com/office/drawing/2014/main" id="{863151DC-3CAA-7010-4B05-2D992E836351}"/>
              </a:ext>
            </a:extLst>
          </p:cNvPr>
          <p:cNvSpPr txBox="1"/>
          <p:nvPr/>
        </p:nvSpPr>
        <p:spPr>
          <a:xfrm>
            <a:off x="3234546" y="5253491"/>
            <a:ext cx="538162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@mention and comments</a:t>
            </a:r>
          </a:p>
        </p:txBody>
      </p:sp>
      <p:pic>
        <p:nvPicPr>
          <p:cNvPr id="16" name="Graphic 15">
            <a:extLst>
              <a:ext uri="{FF2B5EF4-FFF2-40B4-BE49-F238E27FC236}">
                <a16:creationId xmlns:a16="http://schemas.microsoft.com/office/drawing/2014/main" id="{8D440DB0-E3C6-5DE5-1B39-59FB8E1451F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23808" y="5236437"/>
            <a:ext cx="348252" cy="348252"/>
          </a:xfrm>
          <a:prstGeom prst="rect">
            <a:avLst/>
          </a:prstGeom>
        </p:spPr>
      </p:pic>
    </p:spTree>
    <p:extLst>
      <p:ext uri="{BB962C8B-B14F-4D97-AF65-F5344CB8AC3E}">
        <p14:creationId xmlns:p14="http://schemas.microsoft.com/office/powerpoint/2010/main" val="148453852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7192D4-6034-2572-3EC1-72B3EA430D2D}"/>
            </a:ext>
          </a:extLst>
        </p:cNvPr>
        <p:cNvGrpSpPr/>
        <p:nvPr/>
      </p:nvGrpSpPr>
      <p:grpSpPr>
        <a:xfrm>
          <a:off x="0" y="0"/>
          <a:ext cx="0" cy="0"/>
          <a:chOff x="0" y="0"/>
          <a:chExt cx="0" cy="0"/>
        </a:xfrm>
      </p:grpSpPr>
      <p:sp>
        <p:nvSpPr>
          <p:cNvPr id="44" name="Title 43">
            <a:extLst>
              <a:ext uri="{FF2B5EF4-FFF2-40B4-BE49-F238E27FC236}">
                <a16:creationId xmlns:a16="http://schemas.microsoft.com/office/drawing/2014/main" id="{88A800C4-F4D5-F469-1610-75B83329FBD1}"/>
              </a:ext>
            </a:extLst>
          </p:cNvPr>
          <p:cNvSpPr txBox="1">
            <a:spLocks noGrp="1"/>
          </p:cNvSpPr>
          <p:nvPr>
            <p:ph type="title"/>
          </p:nvPr>
        </p:nvSpPr>
        <p:spPr>
          <a:xfrm>
            <a:off x="588263" y="2459504"/>
            <a:ext cx="4186937" cy="17235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2400" spc="-50">
                <a:ln w="3175">
                  <a:noFill/>
                </a:ln>
                <a:gradFill>
                  <a:gsLst>
                    <a:gs pos="0">
                      <a:srgbClr val="FFFFFF"/>
                    </a:gs>
                    <a:gs pos="100000">
                      <a:srgbClr val="FFFFFF"/>
                    </a:gs>
                  </a:gsLst>
                  <a:lin ang="5400000" scaled="1"/>
                </a:gradFill>
                <a:latin typeface="+mj-lt"/>
                <a:ea typeface="+mj-lt"/>
                <a:cs typeface="Segoe UI Semibold"/>
              </a:defRPr>
            </a:lvl1pPr>
          </a:lstStyle>
          <a:p>
            <a:pPr marL="0" marR="0" lvl="0" indent="0" algn="l" defTabSz="914367" rtl="0" eaLnBrk="1" fontAlgn="base" latinLnBrk="0" hangingPunct="1">
              <a:spcBef>
                <a:spcPts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cs typeface="Segoe Sans Text Semibold" pitchFamily="2" charset="0"/>
              </a:rPr>
              <a:t>In the age of AI, every app should be</a:t>
            </a:r>
            <a:br>
              <a:rPr lang="en-US" sz="5400" spc="0">
                <a:gradFill flip="none" rotWithShape="1">
                  <a:gsLst>
                    <a:gs pos="32000">
                      <a:srgbClr val="C03BC4"/>
                    </a:gs>
                    <a:gs pos="68000">
                      <a:srgbClr val="0078D4"/>
                    </a:gs>
                    <a:gs pos="100000">
                      <a:srgbClr val="399A91"/>
                    </a:gs>
                    <a:gs pos="0">
                      <a:srgbClr val="FF5C39"/>
                    </a:gs>
                  </a:gsLst>
                  <a:path path="circle">
                    <a:fillToRect l="100000" t="100000"/>
                  </a:path>
                  <a:tileRect r="-100000" b="-100000"/>
                </a:gradFill>
                <a:ea typeface="+mn-ea"/>
                <a:cs typeface="Segoe Sans Text" pitchFamily="2" charset="0"/>
              </a:rPr>
            </a:br>
            <a:r>
              <a:rPr lang="en-US" sz="3600" b="1" spc="0">
                <a:gradFill>
                  <a:gsLst>
                    <a:gs pos="50000">
                      <a:srgbClr val="C03BC4"/>
                    </a:gs>
                    <a:gs pos="0">
                      <a:srgbClr val="E8506B"/>
                    </a:gs>
                    <a:gs pos="100000">
                      <a:srgbClr val="0078D4"/>
                    </a:gs>
                  </a:gsLst>
                  <a:path path="circle">
                    <a:fillToRect l="100000" t="100000"/>
                  </a:path>
                </a:gradFill>
                <a:ea typeface="+mn-ea"/>
                <a:cs typeface="Segoe Sans Text" pitchFamily="2" charset="0"/>
              </a:rPr>
              <a:t>intelligent</a:t>
            </a:r>
            <a:endParaRPr lang="en-US" b="1" spc="0">
              <a:gradFill>
                <a:gsLst>
                  <a:gs pos="50000">
                    <a:srgbClr val="C03BC4"/>
                  </a:gs>
                  <a:gs pos="0">
                    <a:srgbClr val="E8506B"/>
                  </a:gs>
                  <a:gs pos="100000">
                    <a:srgbClr val="0078D4"/>
                  </a:gs>
                </a:gsLst>
                <a:path path="circle">
                  <a:fillToRect l="100000" t="100000"/>
                </a:path>
              </a:gradFill>
              <a:ea typeface="+mn-ea"/>
              <a:cs typeface="Segoe Sans Text" pitchFamily="2" charset="0"/>
            </a:endParaRPr>
          </a:p>
        </p:txBody>
      </p:sp>
      <p:grpSp>
        <p:nvGrpSpPr>
          <p:cNvPr id="2" name="Group 1" descr="visual showing endless cycle of Apps, data and AI models">
            <a:extLst>
              <a:ext uri="{FF2B5EF4-FFF2-40B4-BE49-F238E27FC236}">
                <a16:creationId xmlns:a16="http://schemas.microsoft.com/office/drawing/2014/main" id="{2E97EEB4-7FFA-64B4-03DB-084C58E7F042}"/>
              </a:ext>
            </a:extLst>
          </p:cNvPr>
          <p:cNvGrpSpPr/>
          <p:nvPr/>
        </p:nvGrpSpPr>
        <p:grpSpPr>
          <a:xfrm>
            <a:off x="6435330" y="1286131"/>
            <a:ext cx="4285740" cy="4285738"/>
            <a:chOff x="6683139" y="1179898"/>
            <a:chExt cx="3988782" cy="3988780"/>
          </a:xfrm>
        </p:grpSpPr>
        <p:sp>
          <p:nvSpPr>
            <p:cNvPr id="7" name="Oval 6"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9BE45582-6C34-1D0E-40B7-DC3699A42CD5}"/>
                </a:ext>
              </a:extLst>
            </p:cNvPr>
            <p:cNvSpPr>
              <a:spLocks noChangeAspect="1"/>
            </p:cNvSpPr>
            <p:nvPr/>
          </p:nvSpPr>
          <p:spPr bwMode="auto">
            <a:xfrm>
              <a:off x="7144260" y="1641019"/>
              <a:ext cx="3066540" cy="3066538"/>
            </a:xfrm>
            <a:prstGeom prst="ellipse">
              <a:avLst/>
            </a:prstGeom>
            <a:noFill/>
            <a:ln w="31750" cap="flat">
              <a:gradFill>
                <a:gsLst>
                  <a:gs pos="0">
                    <a:srgbClr val="C03BC4"/>
                  </a:gs>
                  <a:gs pos="100000">
                    <a:srgbClr val="F6574D"/>
                  </a:gs>
                </a:gsLst>
                <a:lin ang="5400000" scaled="1"/>
              </a:grad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3776">
                      <a:srgbClr val="FFFFFF"/>
                    </a:gs>
                    <a:gs pos="42000">
                      <a:srgbClr val="FFFFFF"/>
                    </a:gs>
                  </a:gsLst>
                  <a:path path="circle">
                    <a:fillToRect l="100000" t="100000"/>
                  </a:path>
                </a:gradFill>
                <a:effectLst/>
                <a:uLnTx/>
                <a:uFillTx/>
                <a:latin typeface="Segoe Sans Text Semibold" pitchFamily="2" charset="0"/>
                <a:ea typeface="+mn-ea"/>
                <a:cs typeface="+mn-cs"/>
              </a:endParaRPr>
            </a:p>
          </p:txBody>
        </p:sp>
        <p:sp>
          <p:nvSpPr>
            <p:cNvPr id="5" name="Oval 4"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FFDF0A81-218C-5D24-B94C-29B6F7464E42}"/>
                </a:ext>
              </a:extLst>
            </p:cNvPr>
            <p:cNvSpPr>
              <a:spLocks noChangeAspect="1"/>
            </p:cNvSpPr>
            <p:nvPr/>
          </p:nvSpPr>
          <p:spPr bwMode="auto">
            <a:xfrm>
              <a:off x="6683139" y="1179898"/>
              <a:ext cx="3988782" cy="3988780"/>
            </a:xfrm>
            <a:prstGeom prst="ellipse">
              <a:avLst/>
            </a:prstGeom>
            <a:noFill/>
            <a:ln w="31750" cap="flat">
              <a:gradFill>
                <a:gsLst>
                  <a:gs pos="0">
                    <a:srgbClr val="C03BC4"/>
                  </a:gs>
                  <a:gs pos="100000">
                    <a:srgbClr val="F6574D"/>
                  </a:gs>
                </a:gsLst>
                <a:lin ang="5400000" scaled="1"/>
              </a:gradFill>
              <a:prstDash val="solid"/>
              <a:miter/>
            </a:ln>
            <a:effectLst>
              <a:outerShdw blurRad="63500" dist="63500" dir="2400000" algn="tl" rotWithShape="0">
                <a:srgbClr val="000000">
                  <a:alpha val="5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gradFill>
                  <a:gsLst>
                    <a:gs pos="23776">
                      <a:srgbClr val="FFFFFF"/>
                    </a:gs>
                    <a:gs pos="42000">
                      <a:srgbClr val="FFFFFF"/>
                    </a:gs>
                  </a:gsLst>
                  <a:path path="circle">
                    <a:fillToRect l="100000" t="100000"/>
                  </a:path>
                </a:gradFill>
                <a:effectLst/>
                <a:uLnTx/>
                <a:uFillTx/>
                <a:latin typeface="Segoe Sans Text Semibold" pitchFamily="2" charset="0"/>
                <a:ea typeface="+mn-ea"/>
                <a:cs typeface="+mn-cs"/>
              </a:endParaRPr>
            </a:p>
          </p:txBody>
        </p:sp>
        <p:sp>
          <p:nvSpPr>
            <p:cNvPr id="4" name="Oval 3" descr="Microsoft cloud wheel with six pillars that underpin it; Infrastructure, Digital and app innovation, Data &amp; AI, Modern work, business applications and security&#10;">
              <a:extLst>
                <a:ext uri="{FF2B5EF4-FFF2-40B4-BE49-F238E27FC236}">
                  <a16:creationId xmlns:a16="http://schemas.microsoft.com/office/drawing/2014/main" id="{02736B24-030F-E925-482D-3861541E83C2}"/>
                </a:ext>
              </a:extLst>
            </p:cNvPr>
            <p:cNvSpPr>
              <a:spLocks noChangeAspect="1"/>
            </p:cNvSpPr>
            <p:nvPr/>
          </p:nvSpPr>
          <p:spPr bwMode="auto">
            <a:xfrm>
              <a:off x="6915658" y="1412418"/>
              <a:ext cx="3523742" cy="3523740"/>
            </a:xfrm>
            <a:prstGeom prst="ellipse">
              <a:avLst/>
            </a:prstGeom>
            <a:noFill/>
            <a:ln w="19050" cap="flat" cmpd="sng" algn="ctr">
              <a:solidFill>
                <a:srgbClr val="D9D9D6"/>
              </a:solid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Text" pitchFamily="2" charset="0"/>
                <a:ea typeface="+mn-ea"/>
                <a:cs typeface="Segoe Sans Text" pitchFamily="2" charset="0"/>
              </a:endParaRPr>
            </a:p>
          </p:txBody>
        </p:sp>
      </p:grpSp>
      <p:sp>
        <p:nvSpPr>
          <p:cNvPr id="10" name="TextBox 9">
            <a:extLst>
              <a:ext uri="{FF2B5EF4-FFF2-40B4-BE49-F238E27FC236}">
                <a16:creationId xmlns:a16="http://schemas.microsoft.com/office/drawing/2014/main" id="{C16C07C1-4255-7CAF-B17C-C78B498115FD}"/>
              </a:ext>
              <a:ext uri="{C183D7F6-B498-43B3-948B-1728B52AA6E4}">
                <adec:decorative xmlns:adec="http://schemas.microsoft.com/office/drawing/2017/decorative" val="1"/>
              </a:ext>
            </a:extLst>
          </p:cNvPr>
          <p:cNvSpPr txBox="1"/>
          <p:nvPr/>
        </p:nvSpPr>
        <p:spPr>
          <a:xfrm>
            <a:off x="6284812" y="2253848"/>
            <a:ext cx="1261841" cy="492443"/>
          </a:xfrm>
          <a:prstGeom prst="rect">
            <a:avLst/>
          </a:prstGeom>
          <a:solidFill>
            <a:srgbClr val="FFFFFF"/>
          </a:solidFill>
          <a:effectLst>
            <a:softEdge rad="63500"/>
          </a:effectLst>
        </p:spPr>
        <p:txBody>
          <a:bodyPr wrap="square" lIns="0" tIns="0" rIns="0" bIns="0" rtlCol="0" anchor="ctr" anchorCtr="0">
            <a:sp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srgbClr val="000000"/>
                </a:solidFill>
                <a:effectLst/>
                <a:uLnTx/>
                <a:uFillTx/>
                <a:latin typeface="Segoe Sans Text Semibold"/>
                <a:ea typeface="+mn-ea"/>
                <a:cs typeface="+mn-cs"/>
              </a:rPr>
              <a:t>Apps</a:t>
            </a:r>
          </a:p>
        </p:txBody>
      </p:sp>
      <p:sp>
        <p:nvSpPr>
          <p:cNvPr id="6" name="TextBox 5">
            <a:extLst>
              <a:ext uri="{FF2B5EF4-FFF2-40B4-BE49-F238E27FC236}">
                <a16:creationId xmlns:a16="http://schemas.microsoft.com/office/drawing/2014/main" id="{474DEA1F-0C43-848E-4583-F5D6B7382095}"/>
              </a:ext>
              <a:ext uri="{C183D7F6-B498-43B3-948B-1728B52AA6E4}">
                <adec:decorative xmlns:adec="http://schemas.microsoft.com/office/drawing/2017/decorative" val="0"/>
              </a:ext>
            </a:extLst>
          </p:cNvPr>
          <p:cNvSpPr txBox="1"/>
          <p:nvPr/>
        </p:nvSpPr>
        <p:spPr>
          <a:xfrm>
            <a:off x="9617417" y="2269346"/>
            <a:ext cx="1254100" cy="492443"/>
          </a:xfrm>
          <a:prstGeom prst="rect">
            <a:avLst/>
          </a:prstGeom>
          <a:solidFill>
            <a:srgbClr val="FFFFFF"/>
          </a:solidFill>
          <a:effectLst>
            <a:softEdge rad="63500"/>
          </a:effectLst>
        </p:spPr>
        <p:txBody>
          <a:bodyPr wrap="square" lIns="0" tIns="0" rIns="0" bIns="0" rtlCol="0" anchor="ctr" anchorCtr="0">
            <a:spAutoFit/>
          </a:bodyPr>
          <a:lstStyle>
            <a:defPPr>
              <a:defRPr lang="en-US"/>
            </a:defPPr>
            <a:lvl1pPr marR="0" lvl="0" indent="0" algn="ctr" defTabSz="914367" fontAlgn="base">
              <a:lnSpc>
                <a:spcPct val="90000"/>
              </a:lnSpc>
              <a:spcBef>
                <a:spcPts val="0"/>
              </a:spcBef>
              <a:spcAft>
                <a:spcPts val="0"/>
              </a:spcAft>
              <a:buClrTx/>
              <a:buSzTx/>
              <a:buFontTx/>
              <a:buNone/>
              <a:tabLst/>
              <a:defRPr kumimoji="0" sz="3200" b="0" i="0" u="none" strike="noStrike" cap="none" spc="-100" normalizeH="0" baseline="0">
                <a:ln>
                  <a:noFill/>
                </a:ln>
                <a:gradFill>
                  <a:gsLst>
                    <a:gs pos="100000">
                      <a:srgbClr val="CD9AD0"/>
                    </a:gs>
                    <a:gs pos="0">
                      <a:srgbClr val="8EC8E8"/>
                    </a:gs>
                  </a:gsLst>
                  <a:lin ang="18600000" scaled="0"/>
                </a:gradFill>
                <a:effectLst/>
                <a:uLnTx/>
                <a:uFillTx/>
                <a:latin typeface="Segoe UI Semibold"/>
              </a:defRPr>
            </a:lvl1p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a:ln>
                  <a:noFill/>
                </a:ln>
                <a:solidFill>
                  <a:srgbClr val="000000"/>
                </a:solidFill>
                <a:effectLst/>
                <a:uLnTx/>
                <a:uFillTx/>
                <a:latin typeface="Segoe Sans Text Semibold"/>
                <a:ea typeface="+mn-ea"/>
                <a:cs typeface="+mn-cs"/>
              </a:rPr>
              <a:t>Data</a:t>
            </a:r>
          </a:p>
        </p:txBody>
      </p:sp>
      <p:sp>
        <p:nvSpPr>
          <p:cNvPr id="28" name="TextBox 27">
            <a:extLst>
              <a:ext uri="{FF2B5EF4-FFF2-40B4-BE49-F238E27FC236}">
                <a16:creationId xmlns:a16="http://schemas.microsoft.com/office/drawing/2014/main" id="{688DC572-1D23-E255-5B09-6409D08806AE}"/>
              </a:ext>
              <a:ext uri="{C183D7F6-B498-43B3-948B-1728B52AA6E4}">
                <adec:decorative xmlns:adec="http://schemas.microsoft.com/office/drawing/2017/decorative" val="0"/>
              </a:ext>
            </a:extLst>
          </p:cNvPr>
          <p:cNvSpPr txBox="1"/>
          <p:nvPr/>
        </p:nvSpPr>
        <p:spPr>
          <a:xfrm>
            <a:off x="7678538" y="4798132"/>
            <a:ext cx="1802357" cy="984885"/>
          </a:xfrm>
          <a:prstGeom prst="rect">
            <a:avLst/>
          </a:prstGeom>
          <a:solidFill>
            <a:srgbClr val="FFFFFF"/>
          </a:solidFill>
          <a:effectLst>
            <a:softEdge rad="63500"/>
          </a:effectLst>
        </p:spPr>
        <p:txBody>
          <a:bodyPr wrap="square" lIns="0" tIns="0" rIns="0" bIns="0" rtlCol="0" anchor="ctr" anchorCtr="0">
            <a:spAutoFit/>
          </a:bodyPr>
          <a:lstStyle>
            <a:defPPr>
              <a:defRPr lang="en-US"/>
            </a:defPPr>
            <a:lvl1pPr marR="0" lvl="0" indent="0" algn="ctr" fontAlgn="base">
              <a:lnSpc>
                <a:spcPct val="90000"/>
              </a:lnSpc>
              <a:spcBef>
                <a:spcPts val="0"/>
              </a:spcBef>
              <a:spcAft>
                <a:spcPts val="0"/>
              </a:spcAft>
              <a:buClrTx/>
              <a:buSzTx/>
              <a:buFontTx/>
              <a:buNone/>
              <a:tabLst/>
              <a:defRPr kumimoji="0" sz="3200" b="0" i="0" u="none" strike="noStrike" cap="none" spc="-100" normalizeH="0" baseline="0">
                <a:ln>
                  <a:noFill/>
                </a:ln>
                <a:gradFill>
                  <a:gsLst>
                    <a:gs pos="100000">
                      <a:srgbClr val="CD9AD0"/>
                    </a:gs>
                    <a:gs pos="0">
                      <a:srgbClr val="8EC8E8"/>
                    </a:gs>
                  </a:gsLst>
                  <a:lin ang="18600000" scaled="0"/>
                </a:gradFill>
                <a:effectLst/>
                <a:uLnTx/>
                <a:uFillTx/>
                <a:latin typeface="Segoe UI Semibold"/>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100" normalizeH="0" baseline="0" noProof="0" err="1">
                <a:ln>
                  <a:noFill/>
                </a:ln>
                <a:solidFill>
                  <a:srgbClr val="000000"/>
                </a:solidFill>
                <a:effectLst/>
                <a:uLnTx/>
                <a:uFillTx/>
                <a:latin typeface="Segoe Sans Text Semibold"/>
                <a:ea typeface="+mn-ea"/>
                <a:cs typeface="+mn-cs"/>
              </a:rPr>
              <a:t>GenAI</a:t>
            </a:r>
            <a:r>
              <a:rPr kumimoji="0" lang="en-US" sz="3200" b="0" i="0" u="none" strike="noStrike" kern="1200" cap="none" spc="-100" normalizeH="0" baseline="0" noProof="0">
                <a:ln>
                  <a:noFill/>
                </a:ln>
                <a:solidFill>
                  <a:srgbClr val="000000"/>
                </a:solidFill>
                <a:effectLst/>
                <a:uLnTx/>
                <a:uFillTx/>
                <a:latin typeface="Segoe Sans Text Semibold"/>
                <a:ea typeface="+mn-ea"/>
                <a:cs typeface="+mn-cs"/>
              </a:rPr>
              <a:t> models</a:t>
            </a:r>
          </a:p>
        </p:txBody>
      </p:sp>
      <p:grpSp>
        <p:nvGrpSpPr>
          <p:cNvPr id="12" name="Group 11">
            <a:extLst>
              <a:ext uri="{FF2B5EF4-FFF2-40B4-BE49-F238E27FC236}">
                <a16:creationId xmlns:a16="http://schemas.microsoft.com/office/drawing/2014/main" id="{DFA03FD6-166B-DEC9-9F61-B1AF7FEA38F3}"/>
              </a:ext>
              <a:ext uri="{C183D7F6-B498-43B3-948B-1728B52AA6E4}">
                <adec:decorative xmlns:adec="http://schemas.microsoft.com/office/drawing/2017/decorative" val="1"/>
              </a:ext>
            </a:extLst>
          </p:cNvPr>
          <p:cNvGrpSpPr/>
          <p:nvPr/>
        </p:nvGrpSpPr>
        <p:grpSpPr>
          <a:xfrm rot="801211">
            <a:off x="8907540" y="1185202"/>
            <a:ext cx="323181" cy="323179"/>
            <a:chOff x="6059838" y="3393640"/>
            <a:chExt cx="354670" cy="354668"/>
          </a:xfrm>
        </p:grpSpPr>
        <p:sp>
          <p:nvSpPr>
            <p:cNvPr id="9" name="Oval 8">
              <a:extLst>
                <a:ext uri="{FF2B5EF4-FFF2-40B4-BE49-F238E27FC236}">
                  <a16:creationId xmlns:a16="http://schemas.microsoft.com/office/drawing/2014/main" id="{5C1CBBBF-254A-C2A7-1041-98B60A6546CA}"/>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11" name="Graphic 7">
              <a:extLst>
                <a:ext uri="{FF2B5EF4-FFF2-40B4-BE49-F238E27FC236}">
                  <a16:creationId xmlns:a16="http://schemas.microsoft.com/office/drawing/2014/main" id="{EEDC2752-D6C1-54C7-2405-11CD82C45F41}"/>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grpSp>
        <p:nvGrpSpPr>
          <p:cNvPr id="13" name="Group 12">
            <a:extLst>
              <a:ext uri="{FF2B5EF4-FFF2-40B4-BE49-F238E27FC236}">
                <a16:creationId xmlns:a16="http://schemas.microsoft.com/office/drawing/2014/main" id="{04286CAF-17F6-9FF9-1399-69AC1242A8FA}"/>
              </a:ext>
              <a:ext uri="{C183D7F6-B498-43B3-948B-1728B52AA6E4}">
                <adec:decorative xmlns:adec="http://schemas.microsoft.com/office/drawing/2017/decorative" val="1"/>
              </a:ext>
            </a:extLst>
          </p:cNvPr>
          <p:cNvGrpSpPr/>
          <p:nvPr/>
        </p:nvGrpSpPr>
        <p:grpSpPr>
          <a:xfrm>
            <a:off x="8368526" y="1368837"/>
            <a:ext cx="323181" cy="323179"/>
            <a:chOff x="6059838" y="3393640"/>
            <a:chExt cx="354670" cy="354668"/>
          </a:xfrm>
        </p:grpSpPr>
        <p:sp>
          <p:nvSpPr>
            <p:cNvPr id="14" name="Oval 13">
              <a:extLst>
                <a:ext uri="{FF2B5EF4-FFF2-40B4-BE49-F238E27FC236}">
                  <a16:creationId xmlns:a16="http://schemas.microsoft.com/office/drawing/2014/main" id="{5A09CE07-E048-C7DA-6C24-7622F58E0565}"/>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15" name="Graphic 7">
              <a:extLst>
                <a:ext uri="{FF2B5EF4-FFF2-40B4-BE49-F238E27FC236}">
                  <a16:creationId xmlns:a16="http://schemas.microsoft.com/office/drawing/2014/main" id="{2D57AED4-2E6C-6DB9-6F61-58F7E6C38A83}"/>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solidFill>
              <a:srgbClr val="D9D9D6"/>
            </a:soli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mn-cs"/>
              </a:endParaRPr>
            </a:p>
          </p:txBody>
        </p:sp>
      </p:grpSp>
      <p:grpSp>
        <p:nvGrpSpPr>
          <p:cNvPr id="16" name="Group 15">
            <a:extLst>
              <a:ext uri="{FF2B5EF4-FFF2-40B4-BE49-F238E27FC236}">
                <a16:creationId xmlns:a16="http://schemas.microsoft.com/office/drawing/2014/main" id="{18D26C11-03E0-F6B2-51D2-F599FBF370A9}"/>
              </a:ext>
              <a:ext uri="{C183D7F6-B498-43B3-948B-1728B52AA6E4}">
                <adec:decorative xmlns:adec="http://schemas.microsoft.com/office/drawing/2017/decorative" val="1"/>
              </a:ext>
            </a:extLst>
          </p:cNvPr>
          <p:cNvGrpSpPr/>
          <p:nvPr/>
        </p:nvGrpSpPr>
        <p:grpSpPr>
          <a:xfrm rot="20106020">
            <a:off x="7781385" y="1741014"/>
            <a:ext cx="323181" cy="323179"/>
            <a:chOff x="6059838" y="3393640"/>
            <a:chExt cx="354670" cy="354668"/>
          </a:xfrm>
        </p:grpSpPr>
        <p:sp>
          <p:nvSpPr>
            <p:cNvPr id="17" name="Oval 16">
              <a:extLst>
                <a:ext uri="{FF2B5EF4-FFF2-40B4-BE49-F238E27FC236}">
                  <a16:creationId xmlns:a16="http://schemas.microsoft.com/office/drawing/2014/main" id="{2469CB9E-B3EF-0388-7C3F-CAE526A542CC}"/>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18" name="Graphic 7">
              <a:extLst>
                <a:ext uri="{FF2B5EF4-FFF2-40B4-BE49-F238E27FC236}">
                  <a16:creationId xmlns:a16="http://schemas.microsoft.com/office/drawing/2014/main" id="{62C78476-F08E-6336-3F1B-B67104CA6F3B}"/>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grpSp>
        <p:nvGrpSpPr>
          <p:cNvPr id="22" name="Group 21">
            <a:extLst>
              <a:ext uri="{FF2B5EF4-FFF2-40B4-BE49-F238E27FC236}">
                <a16:creationId xmlns:a16="http://schemas.microsoft.com/office/drawing/2014/main" id="{A355DB33-2D4F-72BC-3012-5275E432DF01}"/>
              </a:ext>
              <a:ext uri="{C183D7F6-B498-43B3-948B-1728B52AA6E4}">
                <adec:decorative xmlns:adec="http://schemas.microsoft.com/office/drawing/2017/decorative" val="1"/>
              </a:ext>
            </a:extLst>
          </p:cNvPr>
          <p:cNvGrpSpPr/>
          <p:nvPr/>
        </p:nvGrpSpPr>
        <p:grpSpPr>
          <a:xfrm rot="6997175">
            <a:off x="10156449" y="4004742"/>
            <a:ext cx="323181" cy="323179"/>
            <a:chOff x="6059838" y="3393640"/>
            <a:chExt cx="354670" cy="354668"/>
          </a:xfrm>
        </p:grpSpPr>
        <p:sp>
          <p:nvSpPr>
            <p:cNvPr id="26" name="Oval 25">
              <a:extLst>
                <a:ext uri="{FF2B5EF4-FFF2-40B4-BE49-F238E27FC236}">
                  <a16:creationId xmlns:a16="http://schemas.microsoft.com/office/drawing/2014/main" id="{87984CBE-1F96-E738-C3A3-7870F8BAB3EE}"/>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27" name="Graphic 7">
              <a:extLst>
                <a:ext uri="{FF2B5EF4-FFF2-40B4-BE49-F238E27FC236}">
                  <a16:creationId xmlns:a16="http://schemas.microsoft.com/office/drawing/2014/main" id="{94011AF3-2A15-BF56-B84A-F4B5614E241C}"/>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solidFill>
              <a:srgbClr val="D9D9D6"/>
            </a:soli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mn-cs"/>
              </a:endParaRPr>
            </a:p>
          </p:txBody>
        </p:sp>
      </p:grpSp>
      <p:grpSp>
        <p:nvGrpSpPr>
          <p:cNvPr id="23" name="Group 22">
            <a:extLst>
              <a:ext uri="{FF2B5EF4-FFF2-40B4-BE49-F238E27FC236}">
                <a16:creationId xmlns:a16="http://schemas.microsoft.com/office/drawing/2014/main" id="{8B9A6135-41A6-8769-72B7-EC3563970463}"/>
              </a:ext>
              <a:ext uri="{C183D7F6-B498-43B3-948B-1728B52AA6E4}">
                <adec:decorative xmlns:adec="http://schemas.microsoft.com/office/drawing/2017/decorative" val="1"/>
              </a:ext>
            </a:extLst>
          </p:cNvPr>
          <p:cNvGrpSpPr/>
          <p:nvPr/>
        </p:nvGrpSpPr>
        <p:grpSpPr>
          <a:xfrm rot="7822949">
            <a:off x="9613948" y="4376920"/>
            <a:ext cx="323181" cy="323179"/>
            <a:chOff x="6059838" y="3393640"/>
            <a:chExt cx="354670" cy="354668"/>
          </a:xfrm>
        </p:grpSpPr>
        <p:sp>
          <p:nvSpPr>
            <p:cNvPr id="24" name="Oval 23">
              <a:extLst>
                <a:ext uri="{FF2B5EF4-FFF2-40B4-BE49-F238E27FC236}">
                  <a16:creationId xmlns:a16="http://schemas.microsoft.com/office/drawing/2014/main" id="{6D64D9BE-6932-C2F3-D141-BA7ED31D09A1}"/>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25" name="Graphic 7">
              <a:extLst>
                <a:ext uri="{FF2B5EF4-FFF2-40B4-BE49-F238E27FC236}">
                  <a16:creationId xmlns:a16="http://schemas.microsoft.com/office/drawing/2014/main" id="{1F78241B-5C94-92EA-D68F-A519032D2D09}"/>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grpSp>
        <p:nvGrpSpPr>
          <p:cNvPr id="32" name="Group 31">
            <a:extLst>
              <a:ext uri="{FF2B5EF4-FFF2-40B4-BE49-F238E27FC236}">
                <a16:creationId xmlns:a16="http://schemas.microsoft.com/office/drawing/2014/main" id="{FB6F1E23-0017-AC5A-2C64-EDC9E86A9ED1}"/>
              </a:ext>
              <a:ext uri="{C183D7F6-B498-43B3-948B-1728B52AA6E4}">
                <adec:decorative xmlns:adec="http://schemas.microsoft.com/office/drawing/2017/decorative" val="1"/>
              </a:ext>
            </a:extLst>
          </p:cNvPr>
          <p:cNvGrpSpPr/>
          <p:nvPr/>
        </p:nvGrpSpPr>
        <p:grpSpPr>
          <a:xfrm rot="13673015">
            <a:off x="6815410" y="4672074"/>
            <a:ext cx="323181" cy="323179"/>
            <a:chOff x="6059838" y="3393640"/>
            <a:chExt cx="354670" cy="354668"/>
          </a:xfrm>
        </p:grpSpPr>
        <p:sp>
          <p:nvSpPr>
            <p:cNvPr id="39" name="Oval 38">
              <a:extLst>
                <a:ext uri="{FF2B5EF4-FFF2-40B4-BE49-F238E27FC236}">
                  <a16:creationId xmlns:a16="http://schemas.microsoft.com/office/drawing/2014/main" id="{86923183-7890-608E-6444-3271CCF55BE4}"/>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40" name="Graphic 7">
              <a:extLst>
                <a:ext uri="{FF2B5EF4-FFF2-40B4-BE49-F238E27FC236}">
                  <a16:creationId xmlns:a16="http://schemas.microsoft.com/office/drawing/2014/main" id="{0F6664B2-7943-BEBD-86C6-B470A54EB8A5}"/>
                </a:ext>
              </a:extLst>
            </p:cNvPr>
            <p:cNvSpPr/>
            <p:nvPr/>
          </p:nvSpPr>
          <p:spPr>
            <a:xfrm>
              <a:off x="6132876" y="3480326"/>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grpSp>
        <p:nvGrpSpPr>
          <p:cNvPr id="33" name="Group 32">
            <a:extLst>
              <a:ext uri="{FF2B5EF4-FFF2-40B4-BE49-F238E27FC236}">
                <a16:creationId xmlns:a16="http://schemas.microsoft.com/office/drawing/2014/main" id="{56BCDA4F-AB6E-5F18-D36D-20746825832B}"/>
              </a:ext>
              <a:ext uri="{C183D7F6-B498-43B3-948B-1728B52AA6E4}">
                <adec:decorative xmlns:adec="http://schemas.microsoft.com/office/drawing/2017/decorative" val="1"/>
              </a:ext>
            </a:extLst>
          </p:cNvPr>
          <p:cNvGrpSpPr/>
          <p:nvPr/>
        </p:nvGrpSpPr>
        <p:grpSpPr>
          <a:xfrm rot="14400000">
            <a:off x="6720913" y="4108619"/>
            <a:ext cx="323181" cy="323179"/>
            <a:chOff x="6059838" y="3393640"/>
            <a:chExt cx="354670" cy="354668"/>
          </a:xfrm>
        </p:grpSpPr>
        <p:sp>
          <p:nvSpPr>
            <p:cNvPr id="37" name="Oval 36">
              <a:extLst>
                <a:ext uri="{FF2B5EF4-FFF2-40B4-BE49-F238E27FC236}">
                  <a16:creationId xmlns:a16="http://schemas.microsoft.com/office/drawing/2014/main" id="{FB4C4E65-9833-1F7C-437F-58CCA35E46A7}"/>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38" name="Graphic 7">
              <a:extLst>
                <a:ext uri="{FF2B5EF4-FFF2-40B4-BE49-F238E27FC236}">
                  <a16:creationId xmlns:a16="http://schemas.microsoft.com/office/drawing/2014/main" id="{C03A3577-4046-47DB-5162-91A908E5A97C}"/>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solidFill>
              <a:srgbClr val="D9D9D6"/>
            </a:soli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pitchFamily="2" charset="0"/>
                <a:ea typeface="+mn-ea"/>
                <a:cs typeface="+mn-cs"/>
              </a:endParaRPr>
            </a:p>
          </p:txBody>
        </p:sp>
      </p:grpSp>
      <p:grpSp>
        <p:nvGrpSpPr>
          <p:cNvPr id="34" name="Group 33">
            <a:extLst>
              <a:ext uri="{FF2B5EF4-FFF2-40B4-BE49-F238E27FC236}">
                <a16:creationId xmlns:a16="http://schemas.microsoft.com/office/drawing/2014/main" id="{92EE6030-2EF1-22AB-373B-58BE7A9161A2}"/>
              </a:ext>
              <a:ext uri="{C183D7F6-B498-43B3-948B-1728B52AA6E4}">
                <adec:decorative xmlns:adec="http://schemas.microsoft.com/office/drawing/2017/decorative" val="1"/>
              </a:ext>
            </a:extLst>
          </p:cNvPr>
          <p:cNvGrpSpPr/>
          <p:nvPr/>
        </p:nvGrpSpPr>
        <p:grpSpPr>
          <a:xfrm rot="15877900">
            <a:off x="6776540" y="3406781"/>
            <a:ext cx="323181" cy="323179"/>
            <a:chOff x="6059838" y="3393640"/>
            <a:chExt cx="354670" cy="354668"/>
          </a:xfrm>
        </p:grpSpPr>
        <p:sp>
          <p:nvSpPr>
            <p:cNvPr id="35" name="Oval 34">
              <a:extLst>
                <a:ext uri="{FF2B5EF4-FFF2-40B4-BE49-F238E27FC236}">
                  <a16:creationId xmlns:a16="http://schemas.microsoft.com/office/drawing/2014/main" id="{A58436BA-5718-1AEF-D034-07417883E177}"/>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36" name="Graphic 7">
              <a:extLst>
                <a:ext uri="{FF2B5EF4-FFF2-40B4-BE49-F238E27FC236}">
                  <a16:creationId xmlns:a16="http://schemas.microsoft.com/office/drawing/2014/main" id="{B962F6F5-C814-6C9C-68CE-4FDCA197BEC3}"/>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sp>
        <p:nvSpPr>
          <p:cNvPr id="43" name="Graphic 41">
            <a:extLst>
              <a:ext uri="{FF2B5EF4-FFF2-40B4-BE49-F238E27FC236}">
                <a16:creationId xmlns:a16="http://schemas.microsoft.com/office/drawing/2014/main" id="{2EDD43AF-FC6E-76EA-41F4-78AFD11A52F2}"/>
              </a:ext>
              <a:ext uri="{C183D7F6-B498-43B3-948B-1728B52AA6E4}">
                <adec:decorative xmlns:adec="http://schemas.microsoft.com/office/drawing/2017/decorative" val="1"/>
              </a:ext>
            </a:extLst>
          </p:cNvPr>
          <p:cNvSpPr/>
          <p:nvPr/>
        </p:nvSpPr>
        <p:spPr>
          <a:xfrm>
            <a:off x="8144605" y="2995407"/>
            <a:ext cx="867188" cy="867186"/>
          </a:xfrm>
          <a:custGeom>
            <a:avLst/>
            <a:gdLst>
              <a:gd name="connsiteX0" fmla="*/ 683740 w 1447699"/>
              <a:gd name="connsiteY0" fmla="*/ 904812 h 1447699"/>
              <a:gd name="connsiteX1" fmla="*/ 542989 w 1447699"/>
              <a:gd name="connsiteY1" fmla="*/ 764064 h 1447699"/>
              <a:gd name="connsiteX2" fmla="*/ 382133 w 1447699"/>
              <a:gd name="connsiteY2" fmla="*/ 764064 h 1447699"/>
              <a:gd name="connsiteX3" fmla="*/ 241385 w 1447699"/>
              <a:gd name="connsiteY3" fmla="*/ 904812 h 1447699"/>
              <a:gd name="connsiteX4" fmla="*/ 241385 w 1447699"/>
              <a:gd name="connsiteY4" fmla="*/ 1065668 h 1447699"/>
              <a:gd name="connsiteX5" fmla="*/ 382133 w 1447699"/>
              <a:gd name="connsiteY5" fmla="*/ 1206416 h 1447699"/>
              <a:gd name="connsiteX6" fmla="*/ 542989 w 1447699"/>
              <a:gd name="connsiteY6" fmla="*/ 1206416 h 1447699"/>
              <a:gd name="connsiteX7" fmla="*/ 683740 w 1447699"/>
              <a:gd name="connsiteY7" fmla="*/ 1065668 h 1447699"/>
              <a:gd name="connsiteX8" fmla="*/ 683740 w 1447699"/>
              <a:gd name="connsiteY8" fmla="*/ 904812 h 1447699"/>
              <a:gd name="connsiteX9" fmla="*/ 1206312 w 1447699"/>
              <a:gd name="connsiteY9" fmla="*/ 904812 h 1447699"/>
              <a:gd name="connsiteX10" fmla="*/ 1065563 w 1447699"/>
              <a:gd name="connsiteY10" fmla="*/ 764064 h 1447699"/>
              <a:gd name="connsiteX11" fmla="*/ 904708 w 1447699"/>
              <a:gd name="connsiteY11" fmla="*/ 764064 h 1447699"/>
              <a:gd name="connsiteX12" fmla="*/ 763959 w 1447699"/>
              <a:gd name="connsiteY12" fmla="*/ 904812 h 1447699"/>
              <a:gd name="connsiteX13" fmla="*/ 763959 w 1447699"/>
              <a:gd name="connsiteY13" fmla="*/ 1065668 h 1447699"/>
              <a:gd name="connsiteX14" fmla="*/ 904708 w 1447699"/>
              <a:gd name="connsiteY14" fmla="*/ 1206416 h 1447699"/>
              <a:gd name="connsiteX15" fmla="*/ 1065563 w 1447699"/>
              <a:gd name="connsiteY15" fmla="*/ 1206416 h 1447699"/>
              <a:gd name="connsiteX16" fmla="*/ 1206312 w 1447699"/>
              <a:gd name="connsiteY16" fmla="*/ 1065668 h 1447699"/>
              <a:gd name="connsiteX17" fmla="*/ 1206312 w 1447699"/>
              <a:gd name="connsiteY17" fmla="*/ 904812 h 1447699"/>
              <a:gd name="connsiteX18" fmla="*/ 683636 w 1447699"/>
              <a:gd name="connsiteY18" fmla="*/ 382032 h 1447699"/>
              <a:gd name="connsiteX19" fmla="*/ 542887 w 1447699"/>
              <a:gd name="connsiteY19" fmla="*/ 241283 h 1447699"/>
              <a:gd name="connsiteX20" fmla="*/ 382032 w 1447699"/>
              <a:gd name="connsiteY20" fmla="*/ 241283 h 1447699"/>
              <a:gd name="connsiteX21" fmla="*/ 241283 w 1447699"/>
              <a:gd name="connsiteY21" fmla="*/ 382032 h 1447699"/>
              <a:gd name="connsiteX22" fmla="*/ 241283 w 1447699"/>
              <a:gd name="connsiteY22" fmla="*/ 542887 h 1447699"/>
              <a:gd name="connsiteX23" fmla="*/ 382032 w 1447699"/>
              <a:gd name="connsiteY23" fmla="*/ 683636 h 1447699"/>
              <a:gd name="connsiteX24" fmla="*/ 542887 w 1447699"/>
              <a:gd name="connsiteY24" fmla="*/ 683636 h 1447699"/>
              <a:gd name="connsiteX25" fmla="*/ 683636 w 1447699"/>
              <a:gd name="connsiteY25" fmla="*/ 542887 h 1447699"/>
              <a:gd name="connsiteX26" fmla="*/ 683636 w 1447699"/>
              <a:gd name="connsiteY26" fmla="*/ 382032 h 1447699"/>
              <a:gd name="connsiteX27" fmla="*/ 1206215 w 1447699"/>
              <a:gd name="connsiteY27" fmla="*/ 382032 h 1447699"/>
              <a:gd name="connsiteX28" fmla="*/ 1065467 w 1447699"/>
              <a:gd name="connsiteY28" fmla="*/ 241283 h 1447699"/>
              <a:gd name="connsiteX29" fmla="*/ 904611 w 1447699"/>
              <a:gd name="connsiteY29" fmla="*/ 241283 h 1447699"/>
              <a:gd name="connsiteX30" fmla="*/ 763863 w 1447699"/>
              <a:gd name="connsiteY30" fmla="*/ 382032 h 1447699"/>
              <a:gd name="connsiteX31" fmla="*/ 763863 w 1447699"/>
              <a:gd name="connsiteY31" fmla="*/ 542887 h 1447699"/>
              <a:gd name="connsiteX32" fmla="*/ 904611 w 1447699"/>
              <a:gd name="connsiteY32" fmla="*/ 683636 h 1447699"/>
              <a:gd name="connsiteX33" fmla="*/ 1065467 w 1447699"/>
              <a:gd name="connsiteY33" fmla="*/ 683636 h 1447699"/>
              <a:gd name="connsiteX34" fmla="*/ 1206215 w 1447699"/>
              <a:gd name="connsiteY34" fmla="*/ 542887 h 1447699"/>
              <a:gd name="connsiteX35" fmla="*/ 1206215 w 1447699"/>
              <a:gd name="connsiteY35" fmla="*/ 382032 h 1447699"/>
              <a:gd name="connsiteX36" fmla="*/ 261390 w 1447699"/>
              <a:gd name="connsiteY36" fmla="*/ 0 h 1447699"/>
              <a:gd name="connsiteX37" fmla="*/ 0 w 1447699"/>
              <a:gd name="connsiteY37" fmla="*/ 261390 h 1447699"/>
              <a:gd name="connsiteX38" fmla="*/ 0 w 1447699"/>
              <a:gd name="connsiteY38" fmla="*/ 1186309 h 1447699"/>
              <a:gd name="connsiteX39" fmla="*/ 261390 w 1447699"/>
              <a:gd name="connsiteY39" fmla="*/ 1447700 h 1447699"/>
              <a:gd name="connsiteX40" fmla="*/ 1186309 w 1447699"/>
              <a:gd name="connsiteY40" fmla="*/ 1447700 h 1447699"/>
              <a:gd name="connsiteX41" fmla="*/ 1447700 w 1447699"/>
              <a:gd name="connsiteY41" fmla="*/ 1186309 h 1447699"/>
              <a:gd name="connsiteX42" fmla="*/ 1447700 w 1447699"/>
              <a:gd name="connsiteY42" fmla="*/ 261390 h 1447699"/>
              <a:gd name="connsiteX43" fmla="*/ 1186309 w 1447699"/>
              <a:gd name="connsiteY43" fmla="*/ 0 h 1447699"/>
              <a:gd name="connsiteX44" fmla="*/ 261390 w 1447699"/>
              <a:gd name="connsiteY44" fmla="*/ 0 h 1447699"/>
              <a:gd name="connsiteX45" fmla="*/ 120642 w 1447699"/>
              <a:gd name="connsiteY45" fmla="*/ 261390 h 1447699"/>
              <a:gd name="connsiteX46" fmla="*/ 261390 w 1447699"/>
              <a:gd name="connsiteY46" fmla="*/ 120642 h 1447699"/>
              <a:gd name="connsiteX47" fmla="*/ 1186309 w 1447699"/>
              <a:gd name="connsiteY47" fmla="*/ 120642 h 1447699"/>
              <a:gd name="connsiteX48" fmla="*/ 1327058 w 1447699"/>
              <a:gd name="connsiteY48" fmla="*/ 261390 h 1447699"/>
              <a:gd name="connsiteX49" fmla="*/ 1327058 w 1447699"/>
              <a:gd name="connsiteY49" fmla="*/ 1186309 h 1447699"/>
              <a:gd name="connsiteX50" fmla="*/ 1186309 w 1447699"/>
              <a:gd name="connsiteY50" fmla="*/ 1327058 h 1447699"/>
              <a:gd name="connsiteX51" fmla="*/ 261390 w 1447699"/>
              <a:gd name="connsiteY51" fmla="*/ 1327058 h 1447699"/>
              <a:gd name="connsiteX52" fmla="*/ 120642 w 1447699"/>
              <a:gd name="connsiteY52" fmla="*/ 1186309 h 1447699"/>
              <a:gd name="connsiteX53" fmla="*/ 120642 w 1447699"/>
              <a:gd name="connsiteY53" fmla="*/ 261390 h 14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47699" h="1447699">
                <a:moveTo>
                  <a:pt x="683740" y="904812"/>
                </a:moveTo>
                <a:cubicBezTo>
                  <a:pt x="683740" y="827079"/>
                  <a:pt x="620725" y="764064"/>
                  <a:pt x="542989" y="764064"/>
                </a:cubicBezTo>
                <a:lnTo>
                  <a:pt x="382133" y="764064"/>
                </a:lnTo>
                <a:cubicBezTo>
                  <a:pt x="304401" y="764064"/>
                  <a:pt x="241385" y="827079"/>
                  <a:pt x="241385" y="904812"/>
                </a:cubicBezTo>
                <a:lnTo>
                  <a:pt x="241385" y="1065668"/>
                </a:lnTo>
                <a:cubicBezTo>
                  <a:pt x="241385" y="1143401"/>
                  <a:pt x="304401" y="1206416"/>
                  <a:pt x="382133" y="1206416"/>
                </a:cubicBezTo>
                <a:lnTo>
                  <a:pt x="542989" y="1206416"/>
                </a:lnTo>
                <a:cubicBezTo>
                  <a:pt x="620725" y="1206416"/>
                  <a:pt x="683740" y="1143401"/>
                  <a:pt x="683740" y="1065668"/>
                </a:cubicBezTo>
                <a:lnTo>
                  <a:pt x="683740" y="904812"/>
                </a:lnTo>
                <a:close/>
                <a:moveTo>
                  <a:pt x="1206312" y="904812"/>
                </a:moveTo>
                <a:cubicBezTo>
                  <a:pt x="1206312" y="827079"/>
                  <a:pt x="1143297" y="764064"/>
                  <a:pt x="1065563" y="764064"/>
                </a:cubicBezTo>
                <a:lnTo>
                  <a:pt x="904708" y="764064"/>
                </a:lnTo>
                <a:cubicBezTo>
                  <a:pt x="826974" y="764064"/>
                  <a:pt x="763959" y="827079"/>
                  <a:pt x="763959" y="904812"/>
                </a:cubicBezTo>
                <a:lnTo>
                  <a:pt x="763959" y="1065668"/>
                </a:lnTo>
                <a:cubicBezTo>
                  <a:pt x="763959" y="1143401"/>
                  <a:pt x="826974" y="1206416"/>
                  <a:pt x="904708" y="1206416"/>
                </a:cubicBezTo>
                <a:lnTo>
                  <a:pt x="1065563" y="1206416"/>
                </a:lnTo>
                <a:cubicBezTo>
                  <a:pt x="1143297" y="1206416"/>
                  <a:pt x="1206312" y="1143401"/>
                  <a:pt x="1206312" y="1065668"/>
                </a:cubicBezTo>
                <a:lnTo>
                  <a:pt x="1206312" y="904812"/>
                </a:lnTo>
                <a:close/>
                <a:moveTo>
                  <a:pt x="683636" y="382032"/>
                </a:moveTo>
                <a:cubicBezTo>
                  <a:pt x="683636" y="304298"/>
                  <a:pt x="620621" y="241283"/>
                  <a:pt x="542887" y="241283"/>
                </a:cubicBezTo>
                <a:lnTo>
                  <a:pt x="382032" y="241283"/>
                </a:lnTo>
                <a:cubicBezTo>
                  <a:pt x="304298" y="241283"/>
                  <a:pt x="241283" y="304298"/>
                  <a:pt x="241283" y="382032"/>
                </a:cubicBezTo>
                <a:lnTo>
                  <a:pt x="241283" y="542887"/>
                </a:lnTo>
                <a:cubicBezTo>
                  <a:pt x="241283" y="620621"/>
                  <a:pt x="304298" y="683636"/>
                  <a:pt x="382032" y="683636"/>
                </a:cubicBezTo>
                <a:lnTo>
                  <a:pt x="542887" y="683636"/>
                </a:lnTo>
                <a:cubicBezTo>
                  <a:pt x="620621" y="683636"/>
                  <a:pt x="683636" y="620621"/>
                  <a:pt x="683636" y="542887"/>
                </a:cubicBezTo>
                <a:lnTo>
                  <a:pt x="683636" y="382032"/>
                </a:lnTo>
                <a:close/>
                <a:moveTo>
                  <a:pt x="1206215" y="382032"/>
                </a:moveTo>
                <a:cubicBezTo>
                  <a:pt x="1206215" y="304298"/>
                  <a:pt x="1143200" y="241283"/>
                  <a:pt x="1065467" y="241283"/>
                </a:cubicBezTo>
                <a:lnTo>
                  <a:pt x="904611" y="241283"/>
                </a:lnTo>
                <a:cubicBezTo>
                  <a:pt x="826878" y="241283"/>
                  <a:pt x="763863" y="304298"/>
                  <a:pt x="763863" y="382032"/>
                </a:cubicBezTo>
                <a:lnTo>
                  <a:pt x="763863" y="542887"/>
                </a:lnTo>
                <a:cubicBezTo>
                  <a:pt x="763863" y="620621"/>
                  <a:pt x="826878" y="683636"/>
                  <a:pt x="904611" y="683636"/>
                </a:cubicBezTo>
                <a:lnTo>
                  <a:pt x="1065467" y="683636"/>
                </a:lnTo>
                <a:cubicBezTo>
                  <a:pt x="1143200" y="683636"/>
                  <a:pt x="1206215" y="620621"/>
                  <a:pt x="1206215" y="542887"/>
                </a:cubicBezTo>
                <a:lnTo>
                  <a:pt x="1206215" y="382032"/>
                </a:lnTo>
                <a:close/>
                <a:moveTo>
                  <a:pt x="261390" y="0"/>
                </a:moveTo>
                <a:cubicBezTo>
                  <a:pt x="117028" y="0"/>
                  <a:pt x="0" y="117028"/>
                  <a:pt x="0" y="261390"/>
                </a:cubicBezTo>
                <a:lnTo>
                  <a:pt x="0" y="1186309"/>
                </a:lnTo>
                <a:cubicBezTo>
                  <a:pt x="0" y="1330669"/>
                  <a:pt x="117028" y="1447700"/>
                  <a:pt x="261390" y="1447700"/>
                </a:cubicBezTo>
                <a:lnTo>
                  <a:pt x="1186309" y="1447700"/>
                </a:lnTo>
                <a:cubicBezTo>
                  <a:pt x="1330669" y="1447700"/>
                  <a:pt x="1447700" y="1330669"/>
                  <a:pt x="1447700" y="1186309"/>
                </a:cubicBezTo>
                <a:lnTo>
                  <a:pt x="1447700" y="261390"/>
                </a:lnTo>
                <a:cubicBezTo>
                  <a:pt x="1447700" y="117028"/>
                  <a:pt x="1330669" y="0"/>
                  <a:pt x="1186309" y="0"/>
                </a:cubicBezTo>
                <a:lnTo>
                  <a:pt x="261390" y="0"/>
                </a:lnTo>
                <a:close/>
                <a:moveTo>
                  <a:pt x="120642" y="261390"/>
                </a:moveTo>
                <a:cubicBezTo>
                  <a:pt x="120642" y="183657"/>
                  <a:pt x="183657" y="120642"/>
                  <a:pt x="261390" y="120642"/>
                </a:cubicBezTo>
                <a:lnTo>
                  <a:pt x="1186309" y="120642"/>
                </a:lnTo>
                <a:cubicBezTo>
                  <a:pt x="1264043" y="120642"/>
                  <a:pt x="1327058" y="183657"/>
                  <a:pt x="1327058" y="261390"/>
                </a:cubicBezTo>
                <a:lnTo>
                  <a:pt x="1327058" y="1186309"/>
                </a:lnTo>
                <a:cubicBezTo>
                  <a:pt x="1327058" y="1264043"/>
                  <a:pt x="1264043" y="1327058"/>
                  <a:pt x="1186309" y="1327058"/>
                </a:cubicBezTo>
                <a:lnTo>
                  <a:pt x="261390" y="1327058"/>
                </a:lnTo>
                <a:cubicBezTo>
                  <a:pt x="183657" y="1327058"/>
                  <a:pt x="120642" y="1264043"/>
                  <a:pt x="120642" y="1186309"/>
                </a:cubicBezTo>
                <a:lnTo>
                  <a:pt x="120642" y="261390"/>
                </a:lnTo>
                <a:close/>
              </a:path>
            </a:pathLst>
          </a:custGeom>
          <a:gradFill flip="none" rotWithShape="1">
            <a:gsLst>
              <a:gs pos="50000">
                <a:srgbClr val="C03BC4"/>
              </a:gs>
              <a:gs pos="100000">
                <a:srgbClr val="0078D4"/>
              </a:gs>
              <a:gs pos="0">
                <a:srgbClr val="FF5C39"/>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932449">
              <a:spcBef>
                <a:spcPts val="1200"/>
              </a:spcBef>
            </a:pPr>
            <a:endParaRPr lang="en-US" sz="3600">
              <a:solidFill>
                <a:schemeClr val="bg1"/>
              </a:solidFill>
              <a:latin typeface="Segoe UI Variable Display Semib" pitchFamily="2" charset="0"/>
            </a:endParaRPr>
          </a:p>
        </p:txBody>
      </p:sp>
      <p:grpSp>
        <p:nvGrpSpPr>
          <p:cNvPr id="3" name="Group 2">
            <a:extLst>
              <a:ext uri="{FF2B5EF4-FFF2-40B4-BE49-F238E27FC236}">
                <a16:creationId xmlns:a16="http://schemas.microsoft.com/office/drawing/2014/main" id="{D4ADF3F1-A8A6-41E3-0165-780B07CCA397}"/>
              </a:ext>
              <a:ext uri="{C183D7F6-B498-43B3-948B-1728B52AA6E4}">
                <adec:decorative xmlns:adec="http://schemas.microsoft.com/office/drawing/2017/decorative" val="1"/>
              </a:ext>
            </a:extLst>
          </p:cNvPr>
          <p:cNvGrpSpPr/>
          <p:nvPr/>
        </p:nvGrpSpPr>
        <p:grpSpPr>
          <a:xfrm rot="5766164">
            <a:off x="10555400" y="3471450"/>
            <a:ext cx="323181" cy="323179"/>
            <a:chOff x="6059838" y="3393640"/>
            <a:chExt cx="354670" cy="354668"/>
          </a:xfrm>
        </p:grpSpPr>
        <p:sp>
          <p:nvSpPr>
            <p:cNvPr id="8" name="Oval 7">
              <a:extLst>
                <a:ext uri="{FF2B5EF4-FFF2-40B4-BE49-F238E27FC236}">
                  <a16:creationId xmlns:a16="http://schemas.microsoft.com/office/drawing/2014/main" id="{09156EEC-1CED-1971-AFE5-3A9D411EAA0E}"/>
                </a:ext>
              </a:extLst>
            </p:cNvPr>
            <p:cNvSpPr/>
            <p:nvPr/>
          </p:nvSpPr>
          <p:spPr bwMode="auto">
            <a:xfrm>
              <a:off x="6059838" y="3393640"/>
              <a:ext cx="354670" cy="354668"/>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Text" pitchFamily="2" charset="0"/>
                <a:ea typeface="Segoe UI" pitchFamily="34" charset="0"/>
                <a:cs typeface="Segoe Sans Text" pitchFamily="2" charset="0"/>
              </a:endParaRPr>
            </a:p>
          </p:txBody>
        </p:sp>
        <p:sp>
          <p:nvSpPr>
            <p:cNvPr id="19" name="Graphic 7">
              <a:extLst>
                <a:ext uri="{FF2B5EF4-FFF2-40B4-BE49-F238E27FC236}">
                  <a16:creationId xmlns:a16="http://schemas.microsoft.com/office/drawing/2014/main" id="{5AB9FFE1-F7C6-F98B-845F-913A149EBB29}"/>
                </a:ext>
              </a:extLst>
            </p:cNvPr>
            <p:cNvSpPr/>
            <p:nvPr/>
          </p:nvSpPr>
          <p:spPr>
            <a:xfrm>
              <a:off x="6132884" y="3480329"/>
              <a:ext cx="199052" cy="189088"/>
            </a:xfrm>
            <a:custGeom>
              <a:avLst/>
              <a:gdLst>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199023 w 398045"/>
                <a:gd name="connsiteY5" fmla="*/ 29853 h 398045"/>
                <a:gd name="connsiteX6" fmla="*/ 29853 w 398045"/>
                <a:gd name="connsiteY6" fmla="*/ 199023 h 398045"/>
                <a:gd name="connsiteX7" fmla="*/ 199023 w 398045"/>
                <a:gd name="connsiteY7" fmla="*/ 368192 h 398045"/>
                <a:gd name="connsiteX8" fmla="*/ 368192 w 398045"/>
                <a:gd name="connsiteY8" fmla="*/ 199023 h 398045"/>
                <a:gd name="connsiteX9" fmla="*/ 199023 w 398045"/>
                <a:gd name="connsiteY9" fmla="*/ 29853 h 398045"/>
                <a:gd name="connsiteX10" fmla="*/ 191997 w 398045"/>
                <a:gd name="connsiteY10" fmla="*/ 110519 h 398045"/>
                <a:gd name="connsiteX11" fmla="*/ 193442 w 398045"/>
                <a:gd name="connsiteY11" fmla="*/ 108845 h 398045"/>
                <a:gd name="connsiteX12" fmla="*/ 212879 w 398045"/>
                <a:gd name="connsiteY12" fmla="*/ 107400 h 398045"/>
                <a:gd name="connsiteX13" fmla="*/ 214553 w 398045"/>
                <a:gd name="connsiteY13" fmla="*/ 108845 h 398045"/>
                <a:gd name="connsiteX14" fmla="*/ 294178 w 398045"/>
                <a:gd name="connsiteY14" fmla="*/ 188470 h 398045"/>
                <a:gd name="connsiteX15" fmla="*/ 295622 w 398045"/>
                <a:gd name="connsiteY15" fmla="*/ 207907 h 398045"/>
                <a:gd name="connsiteX16" fmla="*/ 294176 w 398045"/>
                <a:gd name="connsiteY16" fmla="*/ 209583 h 398045"/>
                <a:gd name="connsiteX17" fmla="*/ 214537 w 398045"/>
                <a:gd name="connsiteY17" fmla="*/ 289192 h 398045"/>
                <a:gd name="connsiteX18" fmla="*/ 193426 w 398045"/>
                <a:gd name="connsiteY18" fmla="*/ 289186 h 398045"/>
                <a:gd name="connsiteX19" fmla="*/ 191985 w 398045"/>
                <a:gd name="connsiteY19" fmla="*/ 269751 h 398045"/>
                <a:gd name="connsiteX20" fmla="*/ 193430 w 398045"/>
                <a:gd name="connsiteY20" fmla="*/ 268077 h 398045"/>
                <a:gd name="connsiteX21" fmla="*/ 247604 w 398045"/>
                <a:gd name="connsiteY21" fmla="*/ 213929 h 398045"/>
                <a:gd name="connsiteX22" fmla="*/ 114424 w 398045"/>
                <a:gd name="connsiteY22" fmla="*/ 213935 h 398045"/>
                <a:gd name="connsiteX23" fmla="*/ 99633 w 398045"/>
                <a:gd name="connsiteY23" fmla="*/ 201035 h 398045"/>
                <a:gd name="connsiteX24" fmla="*/ 99497 w 398045"/>
                <a:gd name="connsiteY24" fmla="*/ 199009 h 398045"/>
                <a:gd name="connsiteX25" fmla="*/ 112398 w 398045"/>
                <a:gd name="connsiteY25" fmla="*/ 184217 h 398045"/>
                <a:gd name="connsiteX26" fmla="*/ 114424 w 398045"/>
                <a:gd name="connsiteY26" fmla="*/ 184082 h 398045"/>
                <a:gd name="connsiteX27" fmla="*/ 247564 w 398045"/>
                <a:gd name="connsiteY27" fmla="*/ 184076 h 398045"/>
                <a:gd name="connsiteX28" fmla="*/ 193442 w 398045"/>
                <a:gd name="connsiteY28" fmla="*/ 129954 h 398045"/>
                <a:gd name="connsiteX29" fmla="*/ 191997 w 398045"/>
                <a:gd name="connsiteY29" fmla="*/ 110519 h 398045"/>
                <a:gd name="connsiteX30" fmla="*/ 193442 w 398045"/>
                <a:gd name="connsiteY30" fmla="*/ 108845 h 398045"/>
                <a:gd name="connsiteX31" fmla="*/ 191997 w 398045"/>
                <a:gd name="connsiteY31" fmla="*/ 110519 h 398045"/>
                <a:gd name="connsiteX0" fmla="*/ 199023 w 398045"/>
                <a:gd name="connsiteY0" fmla="*/ 0 h 398045"/>
                <a:gd name="connsiteX1" fmla="*/ 398045 w 398045"/>
                <a:gd name="connsiteY1" fmla="*/ 199023 h 398045"/>
                <a:gd name="connsiteX2" fmla="*/ 199023 w 398045"/>
                <a:gd name="connsiteY2" fmla="*/ 398045 h 398045"/>
                <a:gd name="connsiteX3" fmla="*/ 0 w 398045"/>
                <a:gd name="connsiteY3" fmla="*/ 199023 h 398045"/>
                <a:gd name="connsiteX4" fmla="*/ 199023 w 398045"/>
                <a:gd name="connsiteY4" fmla="*/ 0 h 398045"/>
                <a:gd name="connsiteX5" fmla="*/ 368192 w 398045"/>
                <a:gd name="connsiteY5" fmla="*/ 199023 h 398045"/>
                <a:gd name="connsiteX6" fmla="*/ 29853 w 398045"/>
                <a:gd name="connsiteY6" fmla="*/ 199023 h 398045"/>
                <a:gd name="connsiteX7" fmla="*/ 199023 w 398045"/>
                <a:gd name="connsiteY7" fmla="*/ 368192 h 398045"/>
                <a:gd name="connsiteX8" fmla="*/ 368192 w 398045"/>
                <a:gd name="connsiteY8" fmla="*/ 199023 h 398045"/>
                <a:gd name="connsiteX9" fmla="*/ 191997 w 398045"/>
                <a:gd name="connsiteY9" fmla="*/ 110519 h 398045"/>
                <a:gd name="connsiteX10" fmla="*/ 193442 w 398045"/>
                <a:gd name="connsiteY10" fmla="*/ 108845 h 398045"/>
                <a:gd name="connsiteX11" fmla="*/ 212879 w 398045"/>
                <a:gd name="connsiteY11" fmla="*/ 107400 h 398045"/>
                <a:gd name="connsiteX12" fmla="*/ 214553 w 398045"/>
                <a:gd name="connsiteY12" fmla="*/ 108845 h 398045"/>
                <a:gd name="connsiteX13" fmla="*/ 294178 w 398045"/>
                <a:gd name="connsiteY13" fmla="*/ 188470 h 398045"/>
                <a:gd name="connsiteX14" fmla="*/ 295622 w 398045"/>
                <a:gd name="connsiteY14" fmla="*/ 207907 h 398045"/>
                <a:gd name="connsiteX15" fmla="*/ 294176 w 398045"/>
                <a:gd name="connsiteY15" fmla="*/ 209583 h 398045"/>
                <a:gd name="connsiteX16" fmla="*/ 214537 w 398045"/>
                <a:gd name="connsiteY16" fmla="*/ 289192 h 398045"/>
                <a:gd name="connsiteX17" fmla="*/ 193426 w 398045"/>
                <a:gd name="connsiteY17" fmla="*/ 289186 h 398045"/>
                <a:gd name="connsiteX18" fmla="*/ 191985 w 398045"/>
                <a:gd name="connsiteY18" fmla="*/ 269751 h 398045"/>
                <a:gd name="connsiteX19" fmla="*/ 193430 w 398045"/>
                <a:gd name="connsiteY19" fmla="*/ 268077 h 398045"/>
                <a:gd name="connsiteX20" fmla="*/ 247604 w 398045"/>
                <a:gd name="connsiteY20" fmla="*/ 213929 h 398045"/>
                <a:gd name="connsiteX21" fmla="*/ 114424 w 398045"/>
                <a:gd name="connsiteY21" fmla="*/ 213935 h 398045"/>
                <a:gd name="connsiteX22" fmla="*/ 99633 w 398045"/>
                <a:gd name="connsiteY22" fmla="*/ 201035 h 398045"/>
                <a:gd name="connsiteX23" fmla="*/ 99497 w 398045"/>
                <a:gd name="connsiteY23" fmla="*/ 199009 h 398045"/>
                <a:gd name="connsiteX24" fmla="*/ 112398 w 398045"/>
                <a:gd name="connsiteY24" fmla="*/ 184217 h 398045"/>
                <a:gd name="connsiteX25" fmla="*/ 114424 w 398045"/>
                <a:gd name="connsiteY25" fmla="*/ 184082 h 398045"/>
                <a:gd name="connsiteX26" fmla="*/ 247564 w 398045"/>
                <a:gd name="connsiteY26" fmla="*/ 184076 h 398045"/>
                <a:gd name="connsiteX27" fmla="*/ 193442 w 398045"/>
                <a:gd name="connsiteY27" fmla="*/ 129954 h 398045"/>
                <a:gd name="connsiteX28" fmla="*/ 191997 w 398045"/>
                <a:gd name="connsiteY28" fmla="*/ 110519 h 398045"/>
                <a:gd name="connsiteX29" fmla="*/ 193442 w 398045"/>
                <a:gd name="connsiteY29" fmla="*/ 108845 h 398045"/>
                <a:gd name="connsiteX30" fmla="*/ 191997 w 398045"/>
                <a:gd name="connsiteY30" fmla="*/ 110519 h 398045"/>
                <a:gd name="connsiteX0" fmla="*/ 5532 w 409109"/>
                <a:gd name="connsiteY0" fmla="*/ 94551 h 293573"/>
                <a:gd name="connsiteX1" fmla="*/ 403577 w 409109"/>
                <a:gd name="connsiteY1" fmla="*/ 94551 h 293573"/>
                <a:gd name="connsiteX2" fmla="*/ 204555 w 409109"/>
                <a:gd name="connsiteY2" fmla="*/ 293573 h 293573"/>
                <a:gd name="connsiteX3" fmla="*/ 5532 w 409109"/>
                <a:gd name="connsiteY3" fmla="*/ 94551 h 293573"/>
                <a:gd name="connsiteX4" fmla="*/ 373724 w 409109"/>
                <a:gd name="connsiteY4" fmla="*/ 94551 h 293573"/>
                <a:gd name="connsiteX5" fmla="*/ 35385 w 409109"/>
                <a:gd name="connsiteY5" fmla="*/ 94551 h 293573"/>
                <a:gd name="connsiteX6" fmla="*/ 204555 w 409109"/>
                <a:gd name="connsiteY6" fmla="*/ 263720 h 293573"/>
                <a:gd name="connsiteX7" fmla="*/ 373724 w 409109"/>
                <a:gd name="connsiteY7" fmla="*/ 94551 h 293573"/>
                <a:gd name="connsiteX8" fmla="*/ 197529 w 409109"/>
                <a:gd name="connsiteY8" fmla="*/ 6047 h 293573"/>
                <a:gd name="connsiteX9" fmla="*/ 198974 w 409109"/>
                <a:gd name="connsiteY9" fmla="*/ 4373 h 293573"/>
                <a:gd name="connsiteX10" fmla="*/ 218411 w 409109"/>
                <a:gd name="connsiteY10" fmla="*/ 2928 h 293573"/>
                <a:gd name="connsiteX11" fmla="*/ 220085 w 409109"/>
                <a:gd name="connsiteY11" fmla="*/ 4373 h 293573"/>
                <a:gd name="connsiteX12" fmla="*/ 299710 w 409109"/>
                <a:gd name="connsiteY12" fmla="*/ 83998 h 293573"/>
                <a:gd name="connsiteX13" fmla="*/ 301154 w 409109"/>
                <a:gd name="connsiteY13" fmla="*/ 103435 h 293573"/>
                <a:gd name="connsiteX14" fmla="*/ 299708 w 409109"/>
                <a:gd name="connsiteY14" fmla="*/ 105111 h 293573"/>
                <a:gd name="connsiteX15" fmla="*/ 220069 w 409109"/>
                <a:gd name="connsiteY15" fmla="*/ 184720 h 293573"/>
                <a:gd name="connsiteX16" fmla="*/ 198958 w 409109"/>
                <a:gd name="connsiteY16" fmla="*/ 184714 h 293573"/>
                <a:gd name="connsiteX17" fmla="*/ 197517 w 409109"/>
                <a:gd name="connsiteY17" fmla="*/ 165279 h 293573"/>
                <a:gd name="connsiteX18" fmla="*/ 198962 w 409109"/>
                <a:gd name="connsiteY18" fmla="*/ 163605 h 293573"/>
                <a:gd name="connsiteX19" fmla="*/ 253136 w 409109"/>
                <a:gd name="connsiteY19" fmla="*/ 109457 h 293573"/>
                <a:gd name="connsiteX20" fmla="*/ 119956 w 409109"/>
                <a:gd name="connsiteY20" fmla="*/ 109463 h 293573"/>
                <a:gd name="connsiteX21" fmla="*/ 105165 w 409109"/>
                <a:gd name="connsiteY21" fmla="*/ 96563 h 293573"/>
                <a:gd name="connsiteX22" fmla="*/ 105029 w 409109"/>
                <a:gd name="connsiteY22" fmla="*/ 94537 h 293573"/>
                <a:gd name="connsiteX23" fmla="*/ 117930 w 409109"/>
                <a:gd name="connsiteY23" fmla="*/ 79745 h 293573"/>
                <a:gd name="connsiteX24" fmla="*/ 119956 w 409109"/>
                <a:gd name="connsiteY24" fmla="*/ 79610 h 293573"/>
                <a:gd name="connsiteX25" fmla="*/ 253096 w 409109"/>
                <a:gd name="connsiteY25" fmla="*/ 79604 h 293573"/>
                <a:gd name="connsiteX26" fmla="*/ 198974 w 409109"/>
                <a:gd name="connsiteY26" fmla="*/ 25482 h 293573"/>
                <a:gd name="connsiteX27" fmla="*/ 197529 w 409109"/>
                <a:gd name="connsiteY27" fmla="*/ 6047 h 293573"/>
                <a:gd name="connsiteX28" fmla="*/ 198974 w 409109"/>
                <a:gd name="connsiteY28" fmla="*/ 4373 h 293573"/>
                <a:gd name="connsiteX29" fmla="*/ 197529 w 409109"/>
                <a:gd name="connsiteY29" fmla="*/ 6047 h 293573"/>
                <a:gd name="connsiteX0" fmla="*/ 173873 w 372895"/>
                <a:gd name="connsiteY0" fmla="*/ 293573 h 293573"/>
                <a:gd name="connsiteX1" fmla="*/ 372895 w 372895"/>
                <a:gd name="connsiteY1" fmla="*/ 94551 h 293573"/>
                <a:gd name="connsiteX2" fmla="*/ 173873 w 372895"/>
                <a:gd name="connsiteY2" fmla="*/ 293573 h 293573"/>
                <a:gd name="connsiteX3" fmla="*/ 343042 w 372895"/>
                <a:gd name="connsiteY3" fmla="*/ 94551 h 293573"/>
                <a:gd name="connsiteX4" fmla="*/ 4703 w 372895"/>
                <a:gd name="connsiteY4" fmla="*/ 94551 h 293573"/>
                <a:gd name="connsiteX5" fmla="*/ 173873 w 372895"/>
                <a:gd name="connsiteY5" fmla="*/ 263720 h 293573"/>
                <a:gd name="connsiteX6" fmla="*/ 343042 w 372895"/>
                <a:gd name="connsiteY6" fmla="*/ 94551 h 293573"/>
                <a:gd name="connsiteX7" fmla="*/ 166847 w 372895"/>
                <a:gd name="connsiteY7" fmla="*/ 6047 h 293573"/>
                <a:gd name="connsiteX8" fmla="*/ 168292 w 372895"/>
                <a:gd name="connsiteY8" fmla="*/ 4373 h 293573"/>
                <a:gd name="connsiteX9" fmla="*/ 187729 w 372895"/>
                <a:gd name="connsiteY9" fmla="*/ 2928 h 293573"/>
                <a:gd name="connsiteX10" fmla="*/ 189403 w 372895"/>
                <a:gd name="connsiteY10" fmla="*/ 4373 h 293573"/>
                <a:gd name="connsiteX11" fmla="*/ 269028 w 372895"/>
                <a:gd name="connsiteY11" fmla="*/ 83998 h 293573"/>
                <a:gd name="connsiteX12" fmla="*/ 270472 w 372895"/>
                <a:gd name="connsiteY12" fmla="*/ 103435 h 293573"/>
                <a:gd name="connsiteX13" fmla="*/ 269026 w 372895"/>
                <a:gd name="connsiteY13" fmla="*/ 105111 h 293573"/>
                <a:gd name="connsiteX14" fmla="*/ 189387 w 372895"/>
                <a:gd name="connsiteY14" fmla="*/ 184720 h 293573"/>
                <a:gd name="connsiteX15" fmla="*/ 168276 w 372895"/>
                <a:gd name="connsiteY15" fmla="*/ 184714 h 293573"/>
                <a:gd name="connsiteX16" fmla="*/ 166835 w 372895"/>
                <a:gd name="connsiteY16" fmla="*/ 165279 h 293573"/>
                <a:gd name="connsiteX17" fmla="*/ 168280 w 372895"/>
                <a:gd name="connsiteY17" fmla="*/ 163605 h 293573"/>
                <a:gd name="connsiteX18" fmla="*/ 222454 w 372895"/>
                <a:gd name="connsiteY18" fmla="*/ 109457 h 293573"/>
                <a:gd name="connsiteX19" fmla="*/ 89274 w 372895"/>
                <a:gd name="connsiteY19" fmla="*/ 109463 h 293573"/>
                <a:gd name="connsiteX20" fmla="*/ 74483 w 372895"/>
                <a:gd name="connsiteY20" fmla="*/ 96563 h 293573"/>
                <a:gd name="connsiteX21" fmla="*/ 74347 w 372895"/>
                <a:gd name="connsiteY21" fmla="*/ 94537 h 293573"/>
                <a:gd name="connsiteX22" fmla="*/ 87248 w 372895"/>
                <a:gd name="connsiteY22" fmla="*/ 79745 h 293573"/>
                <a:gd name="connsiteX23" fmla="*/ 89274 w 372895"/>
                <a:gd name="connsiteY23" fmla="*/ 79610 h 293573"/>
                <a:gd name="connsiteX24" fmla="*/ 222414 w 372895"/>
                <a:gd name="connsiteY24" fmla="*/ 79604 h 293573"/>
                <a:gd name="connsiteX25" fmla="*/ 168292 w 372895"/>
                <a:gd name="connsiteY25" fmla="*/ 25482 h 293573"/>
                <a:gd name="connsiteX26" fmla="*/ 166847 w 372895"/>
                <a:gd name="connsiteY26" fmla="*/ 6047 h 293573"/>
                <a:gd name="connsiteX27" fmla="*/ 168292 w 372895"/>
                <a:gd name="connsiteY27" fmla="*/ 4373 h 293573"/>
                <a:gd name="connsiteX28" fmla="*/ 166847 w 372895"/>
                <a:gd name="connsiteY28"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268695 w 298548"/>
                <a:gd name="connsiteY3" fmla="*/ 94551 h 293573"/>
                <a:gd name="connsiteX4" fmla="*/ 99526 w 298548"/>
                <a:gd name="connsiteY4" fmla="*/ 263720 h 293573"/>
                <a:gd name="connsiteX5" fmla="*/ 268695 w 298548"/>
                <a:gd name="connsiteY5" fmla="*/ 94551 h 293573"/>
                <a:gd name="connsiteX6" fmla="*/ 92500 w 298548"/>
                <a:gd name="connsiteY6" fmla="*/ 6047 h 293573"/>
                <a:gd name="connsiteX7" fmla="*/ 93945 w 298548"/>
                <a:gd name="connsiteY7" fmla="*/ 4373 h 293573"/>
                <a:gd name="connsiteX8" fmla="*/ 113382 w 298548"/>
                <a:gd name="connsiteY8" fmla="*/ 2928 h 293573"/>
                <a:gd name="connsiteX9" fmla="*/ 115056 w 298548"/>
                <a:gd name="connsiteY9" fmla="*/ 4373 h 293573"/>
                <a:gd name="connsiteX10" fmla="*/ 194681 w 298548"/>
                <a:gd name="connsiteY10" fmla="*/ 83998 h 293573"/>
                <a:gd name="connsiteX11" fmla="*/ 196125 w 298548"/>
                <a:gd name="connsiteY11" fmla="*/ 103435 h 293573"/>
                <a:gd name="connsiteX12" fmla="*/ 194679 w 298548"/>
                <a:gd name="connsiteY12" fmla="*/ 105111 h 293573"/>
                <a:gd name="connsiteX13" fmla="*/ 115040 w 298548"/>
                <a:gd name="connsiteY13" fmla="*/ 184720 h 293573"/>
                <a:gd name="connsiteX14" fmla="*/ 93929 w 298548"/>
                <a:gd name="connsiteY14" fmla="*/ 184714 h 293573"/>
                <a:gd name="connsiteX15" fmla="*/ 92488 w 298548"/>
                <a:gd name="connsiteY15" fmla="*/ 165279 h 293573"/>
                <a:gd name="connsiteX16" fmla="*/ 93933 w 298548"/>
                <a:gd name="connsiteY16" fmla="*/ 163605 h 293573"/>
                <a:gd name="connsiteX17" fmla="*/ 148107 w 298548"/>
                <a:gd name="connsiteY17" fmla="*/ 109457 h 293573"/>
                <a:gd name="connsiteX18" fmla="*/ 14927 w 298548"/>
                <a:gd name="connsiteY18" fmla="*/ 109463 h 293573"/>
                <a:gd name="connsiteX19" fmla="*/ 136 w 298548"/>
                <a:gd name="connsiteY19" fmla="*/ 96563 h 293573"/>
                <a:gd name="connsiteX20" fmla="*/ 0 w 298548"/>
                <a:gd name="connsiteY20" fmla="*/ 94537 h 293573"/>
                <a:gd name="connsiteX21" fmla="*/ 12901 w 298548"/>
                <a:gd name="connsiteY21" fmla="*/ 79745 h 293573"/>
                <a:gd name="connsiteX22" fmla="*/ 14927 w 298548"/>
                <a:gd name="connsiteY22" fmla="*/ 79610 h 293573"/>
                <a:gd name="connsiteX23" fmla="*/ 148067 w 298548"/>
                <a:gd name="connsiteY23" fmla="*/ 79604 h 293573"/>
                <a:gd name="connsiteX24" fmla="*/ 93945 w 298548"/>
                <a:gd name="connsiteY24" fmla="*/ 25482 h 293573"/>
                <a:gd name="connsiteX25" fmla="*/ 92500 w 298548"/>
                <a:gd name="connsiteY25" fmla="*/ 6047 h 293573"/>
                <a:gd name="connsiteX26" fmla="*/ 93945 w 298548"/>
                <a:gd name="connsiteY26" fmla="*/ 4373 h 293573"/>
                <a:gd name="connsiteX27" fmla="*/ 92500 w 298548"/>
                <a:gd name="connsiteY27" fmla="*/ 6047 h 293573"/>
                <a:gd name="connsiteX0" fmla="*/ 99526 w 298548"/>
                <a:gd name="connsiteY0" fmla="*/ 293573 h 293573"/>
                <a:gd name="connsiteX1" fmla="*/ 298548 w 298548"/>
                <a:gd name="connsiteY1" fmla="*/ 94551 h 293573"/>
                <a:gd name="connsiteX2" fmla="*/ 99526 w 298548"/>
                <a:gd name="connsiteY2" fmla="*/ 293573 h 293573"/>
                <a:gd name="connsiteX3" fmla="*/ 92500 w 298548"/>
                <a:gd name="connsiteY3" fmla="*/ 6047 h 293573"/>
                <a:gd name="connsiteX4" fmla="*/ 93945 w 298548"/>
                <a:gd name="connsiteY4" fmla="*/ 4373 h 293573"/>
                <a:gd name="connsiteX5" fmla="*/ 113382 w 298548"/>
                <a:gd name="connsiteY5" fmla="*/ 2928 h 293573"/>
                <a:gd name="connsiteX6" fmla="*/ 115056 w 298548"/>
                <a:gd name="connsiteY6" fmla="*/ 4373 h 293573"/>
                <a:gd name="connsiteX7" fmla="*/ 194681 w 298548"/>
                <a:gd name="connsiteY7" fmla="*/ 83998 h 293573"/>
                <a:gd name="connsiteX8" fmla="*/ 196125 w 298548"/>
                <a:gd name="connsiteY8" fmla="*/ 103435 h 293573"/>
                <a:gd name="connsiteX9" fmla="*/ 194679 w 298548"/>
                <a:gd name="connsiteY9" fmla="*/ 105111 h 293573"/>
                <a:gd name="connsiteX10" fmla="*/ 115040 w 298548"/>
                <a:gd name="connsiteY10" fmla="*/ 184720 h 293573"/>
                <a:gd name="connsiteX11" fmla="*/ 93929 w 298548"/>
                <a:gd name="connsiteY11" fmla="*/ 184714 h 293573"/>
                <a:gd name="connsiteX12" fmla="*/ 92488 w 298548"/>
                <a:gd name="connsiteY12" fmla="*/ 165279 h 293573"/>
                <a:gd name="connsiteX13" fmla="*/ 93933 w 298548"/>
                <a:gd name="connsiteY13" fmla="*/ 163605 h 293573"/>
                <a:gd name="connsiteX14" fmla="*/ 148107 w 298548"/>
                <a:gd name="connsiteY14" fmla="*/ 109457 h 293573"/>
                <a:gd name="connsiteX15" fmla="*/ 14927 w 298548"/>
                <a:gd name="connsiteY15" fmla="*/ 109463 h 293573"/>
                <a:gd name="connsiteX16" fmla="*/ 136 w 298548"/>
                <a:gd name="connsiteY16" fmla="*/ 96563 h 293573"/>
                <a:gd name="connsiteX17" fmla="*/ 0 w 298548"/>
                <a:gd name="connsiteY17" fmla="*/ 94537 h 293573"/>
                <a:gd name="connsiteX18" fmla="*/ 12901 w 298548"/>
                <a:gd name="connsiteY18" fmla="*/ 79745 h 293573"/>
                <a:gd name="connsiteX19" fmla="*/ 14927 w 298548"/>
                <a:gd name="connsiteY19" fmla="*/ 79610 h 293573"/>
                <a:gd name="connsiteX20" fmla="*/ 148067 w 298548"/>
                <a:gd name="connsiteY20" fmla="*/ 79604 h 293573"/>
                <a:gd name="connsiteX21" fmla="*/ 93945 w 298548"/>
                <a:gd name="connsiteY21" fmla="*/ 25482 h 293573"/>
                <a:gd name="connsiteX22" fmla="*/ 92500 w 298548"/>
                <a:gd name="connsiteY22" fmla="*/ 6047 h 293573"/>
                <a:gd name="connsiteX23" fmla="*/ 93945 w 298548"/>
                <a:gd name="connsiteY23" fmla="*/ 4373 h 293573"/>
                <a:gd name="connsiteX24" fmla="*/ 92500 w 298548"/>
                <a:gd name="connsiteY24" fmla="*/ 6047 h 293573"/>
                <a:gd name="connsiteX0" fmla="*/ 92500 w 199052"/>
                <a:gd name="connsiteY0" fmla="*/ 6047 h 189088"/>
                <a:gd name="connsiteX1" fmla="*/ 93945 w 199052"/>
                <a:gd name="connsiteY1" fmla="*/ 4373 h 189088"/>
                <a:gd name="connsiteX2" fmla="*/ 113382 w 199052"/>
                <a:gd name="connsiteY2" fmla="*/ 2928 h 189088"/>
                <a:gd name="connsiteX3" fmla="*/ 115056 w 199052"/>
                <a:gd name="connsiteY3" fmla="*/ 4373 h 189088"/>
                <a:gd name="connsiteX4" fmla="*/ 194681 w 199052"/>
                <a:gd name="connsiteY4" fmla="*/ 83998 h 189088"/>
                <a:gd name="connsiteX5" fmla="*/ 196125 w 199052"/>
                <a:gd name="connsiteY5" fmla="*/ 103435 h 189088"/>
                <a:gd name="connsiteX6" fmla="*/ 194679 w 199052"/>
                <a:gd name="connsiteY6" fmla="*/ 105111 h 189088"/>
                <a:gd name="connsiteX7" fmla="*/ 115040 w 199052"/>
                <a:gd name="connsiteY7" fmla="*/ 184720 h 189088"/>
                <a:gd name="connsiteX8" fmla="*/ 93929 w 199052"/>
                <a:gd name="connsiteY8" fmla="*/ 184714 h 189088"/>
                <a:gd name="connsiteX9" fmla="*/ 92488 w 199052"/>
                <a:gd name="connsiteY9" fmla="*/ 165279 h 189088"/>
                <a:gd name="connsiteX10" fmla="*/ 93933 w 199052"/>
                <a:gd name="connsiteY10" fmla="*/ 163605 h 189088"/>
                <a:gd name="connsiteX11" fmla="*/ 148107 w 199052"/>
                <a:gd name="connsiteY11" fmla="*/ 109457 h 189088"/>
                <a:gd name="connsiteX12" fmla="*/ 14927 w 199052"/>
                <a:gd name="connsiteY12" fmla="*/ 109463 h 189088"/>
                <a:gd name="connsiteX13" fmla="*/ 136 w 199052"/>
                <a:gd name="connsiteY13" fmla="*/ 96563 h 189088"/>
                <a:gd name="connsiteX14" fmla="*/ 0 w 199052"/>
                <a:gd name="connsiteY14" fmla="*/ 94537 h 189088"/>
                <a:gd name="connsiteX15" fmla="*/ 12901 w 199052"/>
                <a:gd name="connsiteY15" fmla="*/ 79745 h 189088"/>
                <a:gd name="connsiteX16" fmla="*/ 14927 w 199052"/>
                <a:gd name="connsiteY16" fmla="*/ 79610 h 189088"/>
                <a:gd name="connsiteX17" fmla="*/ 148067 w 199052"/>
                <a:gd name="connsiteY17" fmla="*/ 79604 h 189088"/>
                <a:gd name="connsiteX18" fmla="*/ 93945 w 199052"/>
                <a:gd name="connsiteY18" fmla="*/ 25482 h 189088"/>
                <a:gd name="connsiteX19" fmla="*/ 92500 w 199052"/>
                <a:gd name="connsiteY19" fmla="*/ 6047 h 189088"/>
                <a:gd name="connsiteX20" fmla="*/ 93945 w 199052"/>
                <a:gd name="connsiteY20" fmla="*/ 4373 h 189088"/>
                <a:gd name="connsiteX21" fmla="*/ 92500 w 199052"/>
                <a:gd name="connsiteY21" fmla="*/ 6047 h 18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052" h="189088">
                  <a:moveTo>
                    <a:pt x="92500" y="6047"/>
                  </a:moveTo>
                  <a:lnTo>
                    <a:pt x="93945" y="4373"/>
                  </a:lnTo>
                  <a:cubicBezTo>
                    <a:pt x="99245" y="-927"/>
                    <a:pt x="107539" y="-1408"/>
                    <a:pt x="113382" y="2928"/>
                  </a:cubicBezTo>
                  <a:lnTo>
                    <a:pt x="115056" y="4373"/>
                  </a:lnTo>
                  <a:lnTo>
                    <a:pt x="194681" y="83998"/>
                  </a:lnTo>
                  <a:cubicBezTo>
                    <a:pt x="199981" y="89298"/>
                    <a:pt x="200462" y="97592"/>
                    <a:pt x="196125" y="103435"/>
                  </a:cubicBezTo>
                  <a:lnTo>
                    <a:pt x="194679" y="105111"/>
                  </a:lnTo>
                  <a:lnTo>
                    <a:pt x="115040" y="184720"/>
                  </a:lnTo>
                  <a:cubicBezTo>
                    <a:pt x="109210" y="190547"/>
                    <a:pt x="99759" y="190545"/>
                    <a:pt x="93929" y="184714"/>
                  </a:cubicBezTo>
                  <a:cubicBezTo>
                    <a:pt x="88631" y="179414"/>
                    <a:pt x="88152" y="171122"/>
                    <a:pt x="92488" y="165279"/>
                  </a:cubicBezTo>
                  <a:lnTo>
                    <a:pt x="93933" y="163605"/>
                  </a:lnTo>
                  <a:lnTo>
                    <a:pt x="148107" y="109457"/>
                  </a:lnTo>
                  <a:lnTo>
                    <a:pt x="14927" y="109463"/>
                  </a:lnTo>
                  <a:cubicBezTo>
                    <a:pt x="7370" y="109463"/>
                    <a:pt x="1125" y="103847"/>
                    <a:pt x="136" y="96563"/>
                  </a:cubicBezTo>
                  <a:cubicBezTo>
                    <a:pt x="91" y="95888"/>
                    <a:pt x="45" y="95212"/>
                    <a:pt x="0" y="94537"/>
                  </a:cubicBezTo>
                  <a:cubicBezTo>
                    <a:pt x="0" y="86980"/>
                    <a:pt x="5616" y="80734"/>
                    <a:pt x="12901" y="79745"/>
                  </a:cubicBezTo>
                  <a:lnTo>
                    <a:pt x="14927" y="79610"/>
                  </a:lnTo>
                  <a:lnTo>
                    <a:pt x="148067" y="79604"/>
                  </a:lnTo>
                  <a:lnTo>
                    <a:pt x="93945" y="25482"/>
                  </a:lnTo>
                  <a:cubicBezTo>
                    <a:pt x="88647" y="20183"/>
                    <a:pt x="88166" y="11890"/>
                    <a:pt x="92500" y="6047"/>
                  </a:cubicBezTo>
                  <a:lnTo>
                    <a:pt x="93945" y="4373"/>
                  </a:lnTo>
                  <a:lnTo>
                    <a:pt x="92500" y="6047"/>
                  </a:lnTo>
                  <a:close/>
                </a:path>
              </a:pathLst>
            </a:custGeom>
            <a:gradFill>
              <a:gsLst>
                <a:gs pos="0">
                  <a:schemeClr val="accent5"/>
                </a:gs>
                <a:gs pos="100000">
                  <a:schemeClr val="accent6"/>
                </a:gs>
              </a:gsLst>
              <a:lin ang="13500000" scaled="1"/>
            </a:gradFill>
            <a:ln w="198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2A446F"/>
                  </a:solidFill>
                </a:ln>
                <a:solidFill>
                  <a:srgbClr val="0078D4"/>
                </a:solidFill>
                <a:effectLst/>
                <a:uLnTx/>
                <a:uFillTx/>
                <a:latin typeface="Segoe Sans Text" pitchFamily="2" charset="0"/>
                <a:ea typeface="+mn-ea"/>
                <a:cs typeface="+mn-cs"/>
              </a:endParaRPr>
            </a:p>
          </p:txBody>
        </p:sp>
      </p:grpSp>
    </p:spTree>
    <p:extLst>
      <p:ext uri="{BB962C8B-B14F-4D97-AF65-F5344CB8AC3E}">
        <p14:creationId xmlns:p14="http://schemas.microsoft.com/office/powerpoint/2010/main" val="24723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autoRev="1" fill="hold" nodeType="withEffect">
                                  <p:stCondLst>
                                    <p:cond delay="0"/>
                                  </p:stCondLst>
                                  <p:childTnLst>
                                    <p:animScale>
                                      <p:cBhvr>
                                        <p:cTn id="9" dur="500" fill="hold"/>
                                        <p:tgtEl>
                                          <p:spTgt spid="2"/>
                                        </p:tgtEl>
                                      </p:cBhvr>
                                      <p:by x="80000" y="80000"/>
                                    </p:animScale>
                                  </p:childTnLst>
                                </p:cTn>
                              </p:par>
                              <p:par>
                                <p:cTn id="10" presetID="10" presetClass="entr" presetSubtype="0" fill="hold" grpId="0" nodeType="withEffect">
                                  <p:stCondLst>
                                    <p:cond delay="10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nodeType="withEffect">
                                  <p:stCondLst>
                                    <p:cond delay="8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42" presetClass="path" presetSubtype="0" decel="100000" fill="hold" nodeType="withEffect">
                                  <p:stCondLst>
                                    <p:cond delay="800"/>
                                  </p:stCondLst>
                                  <p:childTnLst>
                                    <p:animMotion origin="layout" path="M -2.91667E-6 4.07407E-6 L 0.01979 -0.04769 " pathEditMode="relative" rAng="0" ptsTypes="AA">
                                      <p:cBhvr>
                                        <p:cTn id="17" dur="500" spd="-100000" fill="hold"/>
                                        <p:tgtEl>
                                          <p:spTgt spid="23"/>
                                        </p:tgtEl>
                                        <p:attrNameLst>
                                          <p:attrName>ppt_x</p:attrName>
                                          <p:attrName>ppt_y</p:attrName>
                                        </p:attrNameLst>
                                      </p:cBhvr>
                                      <p:rCtr x="990" y="-2384"/>
                                    </p:animMotion>
                                  </p:childTnLst>
                                </p:cTn>
                              </p:par>
                              <p:par>
                                <p:cTn id="18" presetID="10" presetClass="entr" presetSubtype="0" fill="hold" nodeType="withEffect">
                                  <p:stCondLst>
                                    <p:cond delay="80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42" presetClass="path" presetSubtype="0" decel="100000" fill="hold" nodeType="withEffect">
                                  <p:stCondLst>
                                    <p:cond delay="800"/>
                                  </p:stCondLst>
                                  <p:childTnLst>
                                    <p:animMotion origin="layout" path="M -3.95833E-6 2.22222E-6 L 0.01055 -0.05023 " pathEditMode="relative" rAng="0" ptsTypes="AA">
                                      <p:cBhvr>
                                        <p:cTn id="22" dur="500" spd="-100000" fill="hold"/>
                                        <p:tgtEl>
                                          <p:spTgt spid="22"/>
                                        </p:tgtEl>
                                        <p:attrNameLst>
                                          <p:attrName>ppt_x</p:attrName>
                                          <p:attrName>ppt_y</p:attrName>
                                        </p:attrNameLst>
                                      </p:cBhvr>
                                      <p:rCtr x="521" y="-2523"/>
                                    </p:animMotion>
                                  </p:childTnLst>
                                </p:cTn>
                              </p:par>
                              <p:par>
                                <p:cTn id="23" presetID="10" presetClass="entr" presetSubtype="0" fill="hold" nodeType="withEffect">
                                  <p:stCondLst>
                                    <p:cond delay="8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42" presetClass="path" presetSubtype="0" decel="100000" fill="hold" nodeType="withEffect">
                                  <p:stCondLst>
                                    <p:cond delay="800"/>
                                  </p:stCondLst>
                                  <p:childTnLst>
                                    <p:animMotion origin="layout" path="M -2.29167E-6 4.81481E-6 L -0.02747 0.02731 " pathEditMode="relative" rAng="0" ptsTypes="AA">
                                      <p:cBhvr>
                                        <p:cTn id="27" dur="500" spd="-100000" fill="hold"/>
                                        <p:tgtEl>
                                          <p:spTgt spid="16"/>
                                        </p:tgtEl>
                                        <p:attrNameLst>
                                          <p:attrName>ppt_x</p:attrName>
                                          <p:attrName>ppt_y</p:attrName>
                                        </p:attrNameLst>
                                      </p:cBhvr>
                                      <p:rCtr x="-1380" y="1366"/>
                                    </p:animMotion>
                                  </p:childTnLst>
                                </p:cTn>
                              </p:par>
                              <p:par>
                                <p:cTn id="28" presetID="10" presetClass="entr" presetSubtype="0" fill="hold" nodeType="withEffect">
                                  <p:stCondLst>
                                    <p:cond delay="8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42" presetClass="path" presetSubtype="0" decel="100000" fill="hold" nodeType="withEffect">
                                  <p:stCondLst>
                                    <p:cond delay="800"/>
                                  </p:stCondLst>
                                  <p:childTnLst>
                                    <p:animMotion origin="layout" path="M 6.25E-7 1.48148E-6 L -0.03138 0.00717 " pathEditMode="relative" rAng="0" ptsTypes="AA">
                                      <p:cBhvr>
                                        <p:cTn id="32" dur="500" spd="-100000" fill="hold"/>
                                        <p:tgtEl>
                                          <p:spTgt spid="13"/>
                                        </p:tgtEl>
                                        <p:attrNameLst>
                                          <p:attrName>ppt_x</p:attrName>
                                          <p:attrName>ppt_y</p:attrName>
                                        </p:attrNameLst>
                                      </p:cBhvr>
                                      <p:rCtr x="-1576" y="347"/>
                                    </p:animMotion>
                                  </p:childTnLst>
                                </p:cTn>
                              </p:par>
                              <p:par>
                                <p:cTn id="33" presetID="10" presetClass="entr" presetSubtype="0" fill="hold" nodeType="withEffect">
                                  <p:stCondLst>
                                    <p:cond delay="8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42" presetClass="path" presetSubtype="0" decel="100000" fill="hold" nodeType="withEffect">
                                  <p:stCondLst>
                                    <p:cond delay="800"/>
                                  </p:stCondLst>
                                  <p:childTnLst>
                                    <p:animMotion origin="layout" path="M -2.08333E-7 3.33333E-6 L -0.0319 -0.00787 " pathEditMode="relative" rAng="0" ptsTypes="AA">
                                      <p:cBhvr>
                                        <p:cTn id="37" dur="500" spd="-100000" fill="hold"/>
                                        <p:tgtEl>
                                          <p:spTgt spid="12"/>
                                        </p:tgtEl>
                                        <p:attrNameLst>
                                          <p:attrName>ppt_x</p:attrName>
                                          <p:attrName>ppt_y</p:attrName>
                                        </p:attrNameLst>
                                      </p:cBhvr>
                                      <p:rCtr x="-1602" y="-394"/>
                                    </p:animMotion>
                                  </p:childTnLst>
                                </p:cTn>
                              </p:par>
                              <p:par>
                                <p:cTn id="38" presetID="10" presetClass="entr" presetSubtype="0" fill="hold" nodeType="withEffect">
                                  <p:stCondLst>
                                    <p:cond delay="8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42" presetClass="path" presetSubtype="0" decel="100000" fill="hold" nodeType="withEffect">
                                  <p:stCondLst>
                                    <p:cond delay="800"/>
                                  </p:stCondLst>
                                  <p:childTnLst>
                                    <p:animMotion origin="layout" path="M -4.16667E-7 -7.40741E-7 L 0.00716 0.0625 " pathEditMode="relative" rAng="0" ptsTypes="AA">
                                      <p:cBhvr>
                                        <p:cTn id="42" dur="500" spd="-100000" fill="hold"/>
                                        <p:tgtEl>
                                          <p:spTgt spid="34"/>
                                        </p:tgtEl>
                                        <p:attrNameLst>
                                          <p:attrName>ppt_x</p:attrName>
                                          <p:attrName>ppt_y</p:attrName>
                                        </p:attrNameLst>
                                      </p:cBhvr>
                                      <p:rCtr x="352" y="3125"/>
                                    </p:animMotion>
                                  </p:childTnLst>
                                </p:cTn>
                              </p:par>
                              <p:par>
                                <p:cTn id="43" presetID="10" presetClass="entr" presetSubtype="0" fill="hold" nodeType="withEffect">
                                  <p:stCondLst>
                                    <p:cond delay="8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42" presetClass="path" presetSubtype="0" decel="100000" fill="hold" nodeType="withEffect">
                                  <p:stCondLst>
                                    <p:cond delay="800"/>
                                  </p:stCondLst>
                                  <p:childTnLst>
                                    <p:animMotion origin="layout" path="M -3.125E-6 4.44444E-6 L 0.01589 0.04606 " pathEditMode="relative" rAng="0" ptsTypes="AA">
                                      <p:cBhvr>
                                        <p:cTn id="47" dur="500" spd="-100000" fill="hold"/>
                                        <p:tgtEl>
                                          <p:spTgt spid="33"/>
                                        </p:tgtEl>
                                        <p:attrNameLst>
                                          <p:attrName>ppt_x</p:attrName>
                                          <p:attrName>ppt_y</p:attrName>
                                        </p:attrNameLst>
                                      </p:cBhvr>
                                      <p:rCtr x="794" y="2292"/>
                                    </p:animMotion>
                                  </p:childTnLst>
                                </p:cTn>
                              </p:par>
                              <p:par>
                                <p:cTn id="48" presetID="10" presetClass="entr" presetSubtype="0" fill="hold" nodeType="withEffect">
                                  <p:stCondLst>
                                    <p:cond delay="80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42" presetClass="path" presetSubtype="0" decel="100000" fill="hold" nodeType="withEffect">
                                  <p:stCondLst>
                                    <p:cond delay="800"/>
                                  </p:stCondLst>
                                  <p:childTnLst>
                                    <p:animMotion origin="layout" path="M 4.375E-6 -1.11111E-6 L 0.01966 0.03495 " pathEditMode="relative" rAng="0" ptsTypes="AA">
                                      <p:cBhvr>
                                        <p:cTn id="52" dur="500" spd="-100000" fill="hold"/>
                                        <p:tgtEl>
                                          <p:spTgt spid="32"/>
                                        </p:tgtEl>
                                        <p:attrNameLst>
                                          <p:attrName>ppt_x</p:attrName>
                                          <p:attrName>ppt_y</p:attrName>
                                        </p:attrNameLst>
                                      </p:cBhvr>
                                      <p:rCtr x="977" y="1736"/>
                                    </p:animMotion>
                                  </p:childTnLst>
                                </p:cTn>
                              </p:par>
                              <p:par>
                                <p:cTn id="53" presetID="10" presetClass="entr" presetSubtype="0" fill="hold" grpId="0" nodeType="withEffect">
                                  <p:stCondLst>
                                    <p:cond delay="80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42" presetClass="path" presetSubtype="0" decel="100000" fill="hold" grpId="1" nodeType="withEffect">
                                  <p:stCondLst>
                                    <p:cond delay="800"/>
                                  </p:stCondLst>
                                  <p:childTnLst>
                                    <p:animMotion origin="layout" path="M 2.08333E-7 -3.7037E-6 L -0.0099 0.05417 " pathEditMode="relative" rAng="0" ptsTypes="AA">
                                      <p:cBhvr>
                                        <p:cTn id="57" dur="500" spd="-100000" fill="hold"/>
                                        <p:tgtEl>
                                          <p:spTgt spid="10"/>
                                        </p:tgtEl>
                                        <p:attrNameLst>
                                          <p:attrName>ppt_x</p:attrName>
                                          <p:attrName>ppt_y</p:attrName>
                                        </p:attrNameLst>
                                      </p:cBhvr>
                                      <p:rCtr x="-495" y="2708"/>
                                    </p:animMotion>
                                  </p:childTnLst>
                                </p:cTn>
                              </p:par>
                              <p:par>
                                <p:cTn id="58" presetID="10" presetClass="entr" presetSubtype="0" fill="hold" grpId="0" nodeType="withEffect">
                                  <p:stCondLst>
                                    <p:cond delay="8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42" presetClass="path" presetSubtype="0" decel="100000" fill="hold" grpId="1" nodeType="withEffect">
                                  <p:stCondLst>
                                    <p:cond delay="800"/>
                                  </p:stCondLst>
                                  <p:childTnLst>
                                    <p:animMotion origin="layout" path="M -4.375E-6 1.48148E-6 L -0.02018 -0.05023 " pathEditMode="relative" rAng="0" ptsTypes="AA">
                                      <p:cBhvr>
                                        <p:cTn id="62" dur="500" spd="-100000" fill="hold"/>
                                        <p:tgtEl>
                                          <p:spTgt spid="6"/>
                                        </p:tgtEl>
                                        <p:attrNameLst>
                                          <p:attrName>ppt_x</p:attrName>
                                          <p:attrName>ppt_y</p:attrName>
                                        </p:attrNameLst>
                                      </p:cBhvr>
                                      <p:rCtr x="-1016" y="-2523"/>
                                    </p:animMotion>
                                  </p:childTnLst>
                                </p:cTn>
                              </p:par>
                              <p:par>
                                <p:cTn id="63" presetID="10" presetClass="entr" presetSubtype="0" fill="hold" grpId="0" nodeType="withEffect">
                                  <p:stCondLst>
                                    <p:cond delay="80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42" presetClass="path" presetSubtype="0" decel="100000" fill="hold" grpId="1" nodeType="withEffect">
                                  <p:stCondLst>
                                    <p:cond delay="800"/>
                                  </p:stCondLst>
                                  <p:childTnLst>
                                    <p:animMotion origin="layout" path="M 2.29167E-6 1.85185E-6 L 0.04284 -0.00579 " pathEditMode="relative" rAng="0" ptsTypes="AA">
                                      <p:cBhvr>
                                        <p:cTn id="67" dur="500" spd="-100000" fill="hold"/>
                                        <p:tgtEl>
                                          <p:spTgt spid="28"/>
                                        </p:tgtEl>
                                        <p:attrNameLst>
                                          <p:attrName>ppt_x</p:attrName>
                                          <p:attrName>ppt_y</p:attrName>
                                        </p:attrNameLst>
                                      </p:cBhvr>
                                      <p:rCtr x="2135" y="-301"/>
                                    </p:animMotion>
                                  </p:childTnLst>
                                </p:cTn>
                              </p:par>
                              <p:par>
                                <p:cTn id="68" presetID="10" presetClass="entr" presetSubtype="0" fill="hold" grpId="0" nodeType="withEffect">
                                  <p:stCondLst>
                                    <p:cond delay="20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42" presetClass="path" presetSubtype="0" decel="100000" fill="hold" grpId="1" nodeType="withEffect">
                                  <p:stCondLst>
                                    <p:cond delay="200"/>
                                  </p:stCondLst>
                                  <p:childTnLst>
                                    <p:animMotion origin="layout" path="M 3.95833E-6 -2.22222E-6 L 3.95833E-6 0.01968 " pathEditMode="relative" rAng="0" ptsTypes="AA">
                                      <p:cBhvr>
                                        <p:cTn id="72" dur="500" spd="-100000" fill="hold"/>
                                        <p:tgtEl>
                                          <p:spTgt spid="43"/>
                                        </p:tgtEl>
                                        <p:attrNameLst>
                                          <p:attrName>ppt_x</p:attrName>
                                          <p:attrName>ppt_y</p:attrName>
                                        </p:attrNameLst>
                                      </p:cBhvr>
                                      <p:rCtr x="0" y="972"/>
                                    </p:animMotion>
                                  </p:childTnLst>
                                </p:cTn>
                              </p:par>
                              <p:par>
                                <p:cTn id="73" presetID="10" presetClass="entr" presetSubtype="0" fill="hold" nodeType="withEffect">
                                  <p:stCondLst>
                                    <p:cond delay="80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par>
                                <p:cTn id="76" presetID="42" presetClass="path" presetSubtype="0" decel="100000" fill="hold" nodeType="withEffect">
                                  <p:stCondLst>
                                    <p:cond delay="800"/>
                                  </p:stCondLst>
                                  <p:childTnLst>
                                    <p:animMotion origin="layout" path="M 3.54167E-6 3.7037E-7 L 0.00013 -0.05764 " pathEditMode="relative" rAng="0" ptsTypes="AA">
                                      <p:cBhvr>
                                        <p:cTn id="77" dur="500" spd="-100000" fill="hold"/>
                                        <p:tgtEl>
                                          <p:spTgt spid="3"/>
                                        </p:tgtEl>
                                        <p:attrNameLst>
                                          <p:attrName>ppt_x</p:attrName>
                                          <p:attrName>ppt_y</p:attrName>
                                        </p:attrNameLst>
                                      </p:cBhvr>
                                      <p:rCtr x="0" y="-28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0" grpId="0" animBg="1"/>
      <p:bldP spid="10" grpId="1" animBg="1"/>
      <p:bldP spid="6" grpId="0" animBg="1"/>
      <p:bldP spid="6" grpId="1" animBg="1"/>
      <p:bldP spid="28" grpId="0" animBg="1"/>
      <p:bldP spid="28" grpId="1" animBg="1"/>
      <p:bldP spid="43" grpId="0" animBg="1"/>
      <p:bldP spid="43"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FB9EB64-72E0-DD86-8C34-9760BA1D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758" b="3758"/>
          <a:stretch/>
        </p:blipFill>
        <p:spPr bwMode="auto">
          <a:xfrm>
            <a:off x="774372" y="363070"/>
            <a:ext cx="10829365" cy="6372313"/>
          </a:xfrm>
          <a:prstGeom prst="rect">
            <a:avLst/>
          </a:prstGeom>
          <a:ln>
            <a:solidFill>
              <a:schemeClr val="bg1">
                <a:lumMod val="8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Rounded Corners 142">
            <a:extLst>
              <a:ext uri="{FF2B5EF4-FFF2-40B4-BE49-F238E27FC236}">
                <a16:creationId xmlns:a16="http://schemas.microsoft.com/office/drawing/2014/main" id="{AA7F3670-143D-99F9-643D-3246A5810CAE}"/>
              </a:ext>
              <a:ext uri="{C183D7F6-B498-43B3-948B-1728B52AA6E4}">
                <adec:decorative xmlns:adec="http://schemas.microsoft.com/office/drawing/2017/decorative" val="1"/>
              </a:ext>
            </a:extLst>
          </p:cNvPr>
          <p:cNvSpPr>
            <a:spLocks/>
          </p:cNvSpPr>
          <p:nvPr/>
        </p:nvSpPr>
        <p:spPr bwMode="auto">
          <a:xfrm>
            <a:off x="7684034" y="507146"/>
            <a:ext cx="4001460" cy="6153630"/>
          </a:xfrm>
          <a:prstGeom prst="roundRect">
            <a:avLst>
              <a:gd name="adj" fmla="val 6379"/>
            </a:avLst>
          </a:prstGeom>
          <a:noFill/>
          <a:ln w="31750" cap="flat">
            <a:gradFill>
              <a:gsLst>
                <a:gs pos="0">
                  <a:srgbClr val="C03BC4"/>
                </a:gs>
                <a:gs pos="100000">
                  <a:srgbClr val="F6574D"/>
                </a:gs>
              </a:gsLst>
              <a:lin ang="5400000" scaled="1"/>
            </a:gradFill>
            <a:prstDash val="solid"/>
            <a:miter/>
          </a:ln>
          <a:effectLst>
            <a:outerShdw blurRad="76200" dist="38100" dir="2400000" algn="tl" rotWithShape="0">
              <a:srgbClr val="000000">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algn="ctr"/>
            <a:endParaRPr lang="en-US" sz="2000">
              <a:gradFill>
                <a:gsLst>
                  <a:gs pos="23776">
                    <a:srgbClr val="FFFFFF"/>
                  </a:gs>
                  <a:gs pos="42000">
                    <a:srgbClr val="FFFFFF"/>
                  </a:gs>
                </a:gsLst>
                <a:path path="circle">
                  <a:fillToRect l="100000" t="100000"/>
                </a:path>
              </a:gradFill>
              <a:latin typeface="Segoe Sans Text Semibold" pitchFamily="2" charset="0"/>
            </a:endParaRPr>
          </a:p>
        </p:txBody>
      </p:sp>
    </p:spTree>
    <p:extLst>
      <p:ext uri="{BB962C8B-B14F-4D97-AF65-F5344CB8AC3E}">
        <p14:creationId xmlns:p14="http://schemas.microsoft.com/office/powerpoint/2010/main" val="354058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3526B5F-93BE-AEAD-C38B-72728617462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577DFAE-EF59-BC38-EA78-D9AB25EF7775}"/>
              </a:ext>
            </a:extLst>
          </p:cNvPr>
          <p:cNvSpPr>
            <a:spLocks noGrp="1"/>
          </p:cNvSpPr>
          <p:nvPr>
            <p:ph type="title"/>
          </p:nvPr>
        </p:nvSpPr>
        <p:spPr>
          <a:xfrm>
            <a:off x="836612" y="365125"/>
            <a:ext cx="10515600" cy="880351"/>
          </a:xfrm>
        </p:spPr>
        <p:txBody>
          <a:bodyPr/>
          <a:lstStyle/>
          <a:p>
            <a:pPr>
              <a:spcBef>
                <a:spcPts val="1000"/>
              </a:spcBef>
              <a:buFont typeface="Arial" panose="020B0604020202020204" pitchFamily="34" charset="0"/>
            </a:pPr>
            <a:r>
              <a:rPr lang="en-US" sz="4500" kern="0" spc="-25">
                <a:latin typeface="Segoe UI Semibold" panose="020B0502040204020203" pitchFamily="34" charset="0"/>
                <a:ea typeface="+mn-ea"/>
                <a:cs typeface="Segoe UI Semibold" panose="020B0502040204020203" pitchFamily="34" charset="0"/>
              </a:rPr>
              <a:t>Demo plans</a:t>
            </a:r>
          </a:p>
        </p:txBody>
      </p:sp>
      <p:sp>
        <p:nvSpPr>
          <p:cNvPr id="3" name="TextBox 2">
            <a:extLst>
              <a:ext uri="{FF2B5EF4-FFF2-40B4-BE49-F238E27FC236}">
                <a16:creationId xmlns:a16="http://schemas.microsoft.com/office/drawing/2014/main" id="{A54DEC63-953F-711C-A611-301BF81DABD5}"/>
              </a:ext>
            </a:extLst>
          </p:cNvPr>
          <p:cNvSpPr txBox="1"/>
          <p:nvPr/>
        </p:nvSpPr>
        <p:spPr>
          <a:xfrm>
            <a:off x="836611" y="2094327"/>
            <a:ext cx="10515599" cy="3577364"/>
          </a:xfrm>
          <a:prstGeom prst="rect">
            <a:avLst/>
          </a:prstGeom>
          <a:noFill/>
          <a:ln/>
        </p:spPr>
        <p:txBody>
          <a:bodyPr wrap="square" lIns="0" tIns="0" rIns="0" bIns="0" rtlCol="0" anchor="t"/>
          <a:lstStyle>
            <a:defPPr>
              <a:defRPr lang="en-US"/>
            </a:defPPr>
            <a:lvl1pPr>
              <a:lnSpc>
                <a:spcPct val="150000"/>
              </a:lnSpc>
              <a:defRPr kern="0" spc="-25">
                <a:solidFill>
                  <a:srgbClr val="434343"/>
                </a:solidFill>
                <a:latin typeface="Segoe UI "/>
                <a:ea typeface="Segoe UI Regular" pitchFamily="34" charset="-122"/>
                <a:cs typeface="Segoe UI Semibold" panose="020B0502040204020203" pitchFamily="34" charset="0"/>
              </a:defRPr>
            </a:lvl1pPr>
          </a:lstStyle>
          <a:p>
            <a:pPr marL="342900" indent="-342900">
              <a:buAutoNum type="arabicPeriod"/>
            </a:pPr>
            <a:r>
              <a:rPr lang="en-US">
                <a:solidFill>
                  <a:schemeClr val="tx1"/>
                </a:solidFill>
              </a:rPr>
              <a:t>Use Lovable to vibe-code a “Contoso Audit” web app that’s built on SharePoint Embedded</a:t>
            </a:r>
          </a:p>
          <a:p>
            <a:pPr marL="342900" indent="-342900">
              <a:buAutoNum type="arabicPeriod"/>
            </a:pPr>
            <a:r>
              <a:rPr lang="en-US">
                <a:solidFill>
                  <a:schemeClr val="tx1"/>
                </a:solidFill>
              </a:rPr>
              <a:t>Add in the SharePoint Embedded Agent to enable intelligent chat to our Contoso Audit web app</a:t>
            </a:r>
          </a:p>
          <a:p>
            <a:pPr marL="342900" indent="-342900">
              <a:buAutoNum type="arabicPeriod"/>
            </a:pPr>
            <a:r>
              <a:rPr lang="en-US">
                <a:solidFill>
                  <a:schemeClr val="tx1"/>
                </a:solidFill>
              </a:rPr>
              <a:t>Use Teams Toolkit to create a “Contoso Audit Agent” that can reason over audit cases in SharePoint Embedded from Microsoft Copilot and Teams. </a:t>
            </a:r>
          </a:p>
        </p:txBody>
      </p:sp>
    </p:spTree>
    <p:extLst>
      <p:ext uri="{BB962C8B-B14F-4D97-AF65-F5344CB8AC3E}">
        <p14:creationId xmlns:p14="http://schemas.microsoft.com/office/powerpoint/2010/main" val="392064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
              <a:srgbClr val="2CB6FF">
                <a:lumMod val="45105"/>
                <a:lumOff val="54895"/>
              </a:srgbClr>
            </a:gs>
            <a:gs pos="0">
              <a:srgbClr val="2DB6FF"/>
            </a:gs>
            <a:gs pos="0">
              <a:srgbClr val="D962FA"/>
            </a:gs>
          </a:gsLst>
          <a:lin ang="3600000" scaled="0"/>
        </a:gradFill>
        <a:effectLst/>
      </p:bgPr>
    </p:bg>
    <p:spTree>
      <p:nvGrpSpPr>
        <p:cNvPr id="1" name="">
          <a:extLst>
            <a:ext uri="{FF2B5EF4-FFF2-40B4-BE49-F238E27FC236}">
              <a16:creationId xmlns:a16="http://schemas.microsoft.com/office/drawing/2014/main" id="{BB28DE1B-1C28-1686-834B-5175EFD1BDD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14E801A-B4F9-1012-AD28-EEC14F9966A0}"/>
              </a:ext>
            </a:extLst>
          </p:cNvPr>
          <p:cNvSpPr txBox="1">
            <a:spLocks noGrp="1"/>
          </p:cNvSpPr>
          <p:nvPr>
            <p:ph type="title" idx="4294967295"/>
          </p:nvPr>
        </p:nvSpPr>
        <p:spPr>
          <a:xfrm>
            <a:off x="0" y="247650"/>
            <a:ext cx="11548665"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bg1"/>
                </a:solidFill>
                <a:effectLst/>
                <a:uLnTx/>
                <a:uFillTx/>
                <a:latin typeface="Segoe UI" panose="020B0502040204020203" pitchFamily="34" charset="0"/>
                <a:ea typeface="+mn-ea"/>
              </a:rPr>
              <a:t>Managing your application</a:t>
            </a:r>
          </a:p>
        </p:txBody>
      </p:sp>
      <p:grpSp>
        <p:nvGrpSpPr>
          <p:cNvPr id="6" name="Group 5">
            <a:extLst>
              <a:ext uri="{FF2B5EF4-FFF2-40B4-BE49-F238E27FC236}">
                <a16:creationId xmlns:a16="http://schemas.microsoft.com/office/drawing/2014/main" id="{C2B70E49-AF4A-2B0B-CD0E-4E39D44CE9E4}"/>
              </a:ext>
            </a:extLst>
          </p:cNvPr>
          <p:cNvGrpSpPr/>
          <p:nvPr/>
        </p:nvGrpSpPr>
        <p:grpSpPr>
          <a:xfrm>
            <a:off x="643335" y="2306291"/>
            <a:ext cx="2820175" cy="3063545"/>
            <a:chOff x="185538" y="1443332"/>
            <a:chExt cx="3614580" cy="3926504"/>
          </a:xfrm>
        </p:grpSpPr>
        <p:sp>
          <p:nvSpPr>
            <p:cNvPr id="30" name="Rounded Rectangle 1">
              <a:extLst>
                <a:ext uri="{FF2B5EF4-FFF2-40B4-BE49-F238E27FC236}">
                  <a16:creationId xmlns:a16="http://schemas.microsoft.com/office/drawing/2014/main" id="{0AFDC11E-B44F-1FA5-FD7A-699D2452F55A}"/>
                </a:ext>
                <a:ext uri="{C183D7F6-B498-43B3-948B-1728B52AA6E4}">
                  <adec:decorative xmlns:adec="http://schemas.microsoft.com/office/drawing/2017/decorative" val="1"/>
                </a:ext>
              </a:extLst>
            </p:cNvPr>
            <p:cNvSpPr/>
            <p:nvPr/>
          </p:nvSpPr>
          <p:spPr bwMode="auto">
            <a:xfrm>
              <a:off x="185538" y="1443332"/>
              <a:ext cx="3614580" cy="3926504"/>
            </a:xfrm>
            <a:custGeom>
              <a:avLst/>
              <a:gdLst>
                <a:gd name="connsiteX0" fmla="*/ 0 w 3614580"/>
                <a:gd name="connsiteY0" fmla="*/ 104859 h 3926504"/>
                <a:gd name="connsiteX1" fmla="*/ 104859 w 3614580"/>
                <a:gd name="connsiteY1" fmla="*/ 0 h 3926504"/>
                <a:gd name="connsiteX2" fmla="*/ 785831 w 3614580"/>
                <a:gd name="connsiteY2" fmla="*/ 0 h 3926504"/>
                <a:gd name="connsiteX3" fmla="*/ 1500852 w 3614580"/>
                <a:gd name="connsiteY3" fmla="*/ 0 h 3926504"/>
                <a:gd name="connsiteX4" fmla="*/ 2249922 w 3614580"/>
                <a:gd name="connsiteY4" fmla="*/ 0 h 3926504"/>
                <a:gd name="connsiteX5" fmla="*/ 3509721 w 3614580"/>
                <a:gd name="connsiteY5" fmla="*/ 0 h 3926504"/>
                <a:gd name="connsiteX6" fmla="*/ 3614580 w 3614580"/>
                <a:gd name="connsiteY6" fmla="*/ 104859 h 3926504"/>
                <a:gd name="connsiteX7" fmla="*/ 3614580 w 3614580"/>
                <a:gd name="connsiteY7" fmla="*/ 724323 h 3926504"/>
                <a:gd name="connsiteX8" fmla="*/ 3614580 w 3614580"/>
                <a:gd name="connsiteY8" fmla="*/ 1418123 h 3926504"/>
                <a:gd name="connsiteX9" fmla="*/ 3614580 w 3614580"/>
                <a:gd name="connsiteY9" fmla="*/ 1926084 h 3926504"/>
                <a:gd name="connsiteX10" fmla="*/ 3614580 w 3614580"/>
                <a:gd name="connsiteY10" fmla="*/ 2545548 h 3926504"/>
                <a:gd name="connsiteX11" fmla="*/ 3614580 w 3614580"/>
                <a:gd name="connsiteY11" fmla="*/ 3202181 h 3926504"/>
                <a:gd name="connsiteX12" fmla="*/ 3614580 w 3614580"/>
                <a:gd name="connsiteY12" fmla="*/ 3821645 h 3926504"/>
                <a:gd name="connsiteX13" fmla="*/ 3509721 w 3614580"/>
                <a:gd name="connsiteY13" fmla="*/ 3926504 h 3926504"/>
                <a:gd name="connsiteX14" fmla="*/ 2930894 w 3614580"/>
                <a:gd name="connsiteY14" fmla="*/ 3926504 h 3926504"/>
                <a:gd name="connsiteX15" fmla="*/ 2283971 w 3614580"/>
                <a:gd name="connsiteY15" fmla="*/ 3926504 h 3926504"/>
                <a:gd name="connsiteX16" fmla="*/ 1671096 w 3614580"/>
                <a:gd name="connsiteY16" fmla="*/ 3926504 h 3926504"/>
                <a:gd name="connsiteX17" fmla="*/ 956075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313684 h 3926504"/>
                <a:gd name="connsiteX21" fmla="*/ 0 w 3614580"/>
                <a:gd name="connsiteY21" fmla="*/ 2731388 h 3926504"/>
                <a:gd name="connsiteX22" fmla="*/ 0 w 3614580"/>
                <a:gd name="connsiteY22" fmla="*/ 2111923 h 3926504"/>
                <a:gd name="connsiteX23" fmla="*/ 0 w 3614580"/>
                <a:gd name="connsiteY23" fmla="*/ 1455291 h 3926504"/>
                <a:gd name="connsiteX24" fmla="*/ 0 w 3614580"/>
                <a:gd name="connsiteY24" fmla="*/ 910163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2310" y="51172"/>
                    <a:pt x="44487" y="-1566"/>
                    <a:pt x="104859" y="0"/>
                  </a:cubicBezTo>
                  <a:cubicBezTo>
                    <a:pt x="292643" y="-1795"/>
                    <a:pt x="573275" y="5893"/>
                    <a:pt x="785831" y="0"/>
                  </a:cubicBezTo>
                  <a:cubicBezTo>
                    <a:pt x="998387" y="-5893"/>
                    <a:pt x="1295231" y="-12356"/>
                    <a:pt x="1500852" y="0"/>
                  </a:cubicBezTo>
                  <a:cubicBezTo>
                    <a:pt x="1706473" y="12356"/>
                    <a:pt x="1968775" y="-28407"/>
                    <a:pt x="2249922" y="0"/>
                  </a:cubicBezTo>
                  <a:cubicBezTo>
                    <a:pt x="2531069" y="28407"/>
                    <a:pt x="3141441" y="-7790"/>
                    <a:pt x="3509721" y="0"/>
                  </a:cubicBezTo>
                  <a:cubicBezTo>
                    <a:pt x="3575248" y="7749"/>
                    <a:pt x="3607971" y="59063"/>
                    <a:pt x="3614580" y="104859"/>
                  </a:cubicBezTo>
                  <a:cubicBezTo>
                    <a:pt x="3610287" y="306239"/>
                    <a:pt x="3585930" y="453193"/>
                    <a:pt x="3614580" y="724323"/>
                  </a:cubicBezTo>
                  <a:cubicBezTo>
                    <a:pt x="3643230" y="995453"/>
                    <a:pt x="3615685" y="1123687"/>
                    <a:pt x="3614580" y="1418123"/>
                  </a:cubicBezTo>
                  <a:cubicBezTo>
                    <a:pt x="3613475" y="1712559"/>
                    <a:pt x="3607967" y="1694659"/>
                    <a:pt x="3614580" y="1926084"/>
                  </a:cubicBezTo>
                  <a:cubicBezTo>
                    <a:pt x="3621193" y="2157509"/>
                    <a:pt x="3615289" y="2317522"/>
                    <a:pt x="3614580" y="2545548"/>
                  </a:cubicBezTo>
                  <a:cubicBezTo>
                    <a:pt x="3613871" y="2773574"/>
                    <a:pt x="3610810" y="2934019"/>
                    <a:pt x="3614580" y="3202181"/>
                  </a:cubicBezTo>
                  <a:cubicBezTo>
                    <a:pt x="3618350" y="3470343"/>
                    <a:pt x="3593598" y="3629112"/>
                    <a:pt x="3614580" y="3821645"/>
                  </a:cubicBezTo>
                  <a:cubicBezTo>
                    <a:pt x="3614155" y="3880818"/>
                    <a:pt x="3579975" y="3919261"/>
                    <a:pt x="3509721" y="3926504"/>
                  </a:cubicBezTo>
                  <a:cubicBezTo>
                    <a:pt x="3370190" y="3945565"/>
                    <a:pt x="3138208" y="3909282"/>
                    <a:pt x="2930894" y="3926504"/>
                  </a:cubicBezTo>
                  <a:cubicBezTo>
                    <a:pt x="2723580" y="3943726"/>
                    <a:pt x="2525064" y="3917544"/>
                    <a:pt x="2283971" y="3926504"/>
                  </a:cubicBezTo>
                  <a:cubicBezTo>
                    <a:pt x="2042878" y="3935464"/>
                    <a:pt x="1870990" y="3938057"/>
                    <a:pt x="1671096" y="3926504"/>
                  </a:cubicBezTo>
                  <a:cubicBezTo>
                    <a:pt x="1471202" y="3914951"/>
                    <a:pt x="1122748" y="3937768"/>
                    <a:pt x="956075" y="3926504"/>
                  </a:cubicBezTo>
                  <a:cubicBezTo>
                    <a:pt x="789402" y="3915240"/>
                    <a:pt x="453604" y="3941020"/>
                    <a:pt x="104859" y="3926504"/>
                  </a:cubicBezTo>
                  <a:cubicBezTo>
                    <a:pt x="43758" y="3928051"/>
                    <a:pt x="2303" y="3874881"/>
                    <a:pt x="0" y="3821645"/>
                  </a:cubicBezTo>
                  <a:cubicBezTo>
                    <a:pt x="-19182" y="3678329"/>
                    <a:pt x="-1072" y="3555863"/>
                    <a:pt x="0" y="3313684"/>
                  </a:cubicBezTo>
                  <a:cubicBezTo>
                    <a:pt x="1072" y="3071505"/>
                    <a:pt x="15898" y="2925452"/>
                    <a:pt x="0" y="2731388"/>
                  </a:cubicBezTo>
                  <a:cubicBezTo>
                    <a:pt x="-15898" y="2537324"/>
                    <a:pt x="24234" y="2236416"/>
                    <a:pt x="0" y="2111923"/>
                  </a:cubicBezTo>
                  <a:cubicBezTo>
                    <a:pt x="-24234" y="1987431"/>
                    <a:pt x="-8156" y="1721129"/>
                    <a:pt x="0" y="1455291"/>
                  </a:cubicBezTo>
                  <a:cubicBezTo>
                    <a:pt x="8156" y="1189453"/>
                    <a:pt x="-1853" y="1062713"/>
                    <a:pt x="0" y="910163"/>
                  </a:cubicBezTo>
                  <a:cubicBezTo>
                    <a:pt x="1853" y="757613"/>
                    <a:pt x="-25040" y="431349"/>
                    <a:pt x="0" y="104859"/>
                  </a:cubicBezTo>
                  <a:close/>
                </a:path>
                <a:path w="3614580" h="3926504" stroke="0" extrusionOk="0">
                  <a:moveTo>
                    <a:pt x="0" y="104859"/>
                  </a:moveTo>
                  <a:cubicBezTo>
                    <a:pt x="8107" y="42061"/>
                    <a:pt x="55530" y="-5405"/>
                    <a:pt x="104859" y="0"/>
                  </a:cubicBezTo>
                  <a:cubicBezTo>
                    <a:pt x="286131" y="20606"/>
                    <a:pt x="671063" y="12890"/>
                    <a:pt x="819880" y="0"/>
                  </a:cubicBezTo>
                  <a:cubicBezTo>
                    <a:pt x="968697" y="-12890"/>
                    <a:pt x="1205798" y="-3288"/>
                    <a:pt x="1568950" y="0"/>
                  </a:cubicBezTo>
                  <a:cubicBezTo>
                    <a:pt x="1932102" y="3288"/>
                    <a:pt x="2040655" y="-13230"/>
                    <a:pt x="2215873" y="0"/>
                  </a:cubicBezTo>
                  <a:cubicBezTo>
                    <a:pt x="2391091" y="13230"/>
                    <a:pt x="3236642" y="-59963"/>
                    <a:pt x="3509721" y="0"/>
                  </a:cubicBezTo>
                  <a:cubicBezTo>
                    <a:pt x="3574945" y="-10836"/>
                    <a:pt x="3615854" y="34616"/>
                    <a:pt x="3614580" y="104859"/>
                  </a:cubicBezTo>
                  <a:cubicBezTo>
                    <a:pt x="3632354" y="393438"/>
                    <a:pt x="3614267" y="592646"/>
                    <a:pt x="3614580" y="798659"/>
                  </a:cubicBezTo>
                  <a:cubicBezTo>
                    <a:pt x="3614893" y="1004672"/>
                    <a:pt x="3595450" y="1274490"/>
                    <a:pt x="3614580" y="1455291"/>
                  </a:cubicBezTo>
                  <a:cubicBezTo>
                    <a:pt x="3633710" y="1636092"/>
                    <a:pt x="3648438" y="1834056"/>
                    <a:pt x="3614580" y="2149091"/>
                  </a:cubicBezTo>
                  <a:cubicBezTo>
                    <a:pt x="3580722" y="2464126"/>
                    <a:pt x="3596706" y="2466457"/>
                    <a:pt x="3614580" y="2694220"/>
                  </a:cubicBezTo>
                  <a:cubicBezTo>
                    <a:pt x="3632454" y="2921983"/>
                    <a:pt x="3657225" y="3371289"/>
                    <a:pt x="3614580" y="3821645"/>
                  </a:cubicBezTo>
                  <a:cubicBezTo>
                    <a:pt x="3612365" y="3886655"/>
                    <a:pt x="3573566" y="3931488"/>
                    <a:pt x="3509721" y="3926504"/>
                  </a:cubicBezTo>
                  <a:cubicBezTo>
                    <a:pt x="3316898" y="3953256"/>
                    <a:pt x="3094697" y="3912432"/>
                    <a:pt x="2828749" y="3926504"/>
                  </a:cubicBezTo>
                  <a:cubicBezTo>
                    <a:pt x="2562801" y="3940576"/>
                    <a:pt x="2469841" y="3955877"/>
                    <a:pt x="2113728" y="3926504"/>
                  </a:cubicBezTo>
                  <a:cubicBezTo>
                    <a:pt x="1757615" y="3897131"/>
                    <a:pt x="1685875" y="3920120"/>
                    <a:pt x="1534901" y="3926504"/>
                  </a:cubicBezTo>
                  <a:cubicBezTo>
                    <a:pt x="1383927" y="3932888"/>
                    <a:pt x="1137467" y="3935729"/>
                    <a:pt x="785831" y="3926504"/>
                  </a:cubicBezTo>
                  <a:cubicBezTo>
                    <a:pt x="434195" y="3917280"/>
                    <a:pt x="261338" y="3894985"/>
                    <a:pt x="104859" y="3926504"/>
                  </a:cubicBezTo>
                  <a:cubicBezTo>
                    <a:pt x="43631" y="3921688"/>
                    <a:pt x="-2997" y="3880758"/>
                    <a:pt x="0" y="3821645"/>
                  </a:cubicBezTo>
                  <a:cubicBezTo>
                    <a:pt x="2759" y="3609735"/>
                    <a:pt x="-20607" y="3317737"/>
                    <a:pt x="0" y="3165013"/>
                  </a:cubicBezTo>
                  <a:cubicBezTo>
                    <a:pt x="20607" y="3012289"/>
                    <a:pt x="-7078" y="2840215"/>
                    <a:pt x="0" y="2582716"/>
                  </a:cubicBezTo>
                  <a:cubicBezTo>
                    <a:pt x="7078" y="2325217"/>
                    <a:pt x="9406" y="2199860"/>
                    <a:pt x="0" y="1963252"/>
                  </a:cubicBezTo>
                  <a:cubicBezTo>
                    <a:pt x="-9406" y="1726644"/>
                    <a:pt x="26089" y="1577817"/>
                    <a:pt x="0" y="1418123"/>
                  </a:cubicBezTo>
                  <a:cubicBezTo>
                    <a:pt x="-26089" y="1258429"/>
                    <a:pt x="-4818" y="1019747"/>
                    <a:pt x="0" y="798659"/>
                  </a:cubicBezTo>
                  <a:cubicBezTo>
                    <a:pt x="4818" y="577571"/>
                    <a:pt x="908" y="368889"/>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3693435095">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19" name="Graphic 17">
              <a:extLst>
                <a:ext uri="{FF2B5EF4-FFF2-40B4-BE49-F238E27FC236}">
                  <a16:creationId xmlns:a16="http://schemas.microsoft.com/office/drawing/2014/main" id="{FD9AF05F-5717-895A-9436-D38C8C1D868C}"/>
                </a:ext>
                <a:ext uri="{C183D7F6-B498-43B3-948B-1728B52AA6E4}">
                  <adec:decorative xmlns:adec="http://schemas.microsoft.com/office/drawing/2017/decorative" val="1"/>
                </a:ext>
              </a:extLst>
            </p:cNvPr>
            <p:cNvSpPr>
              <a:spLocks noChangeAspect="1"/>
            </p:cNvSpPr>
            <p:nvPr/>
          </p:nvSpPr>
          <p:spPr>
            <a:xfrm>
              <a:off x="1564843" y="1636606"/>
              <a:ext cx="673092" cy="792763"/>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3578921E-5635-DA82-7AE2-3D62B2D4A7C4}"/>
                </a:ext>
              </a:extLst>
            </p:cNvPr>
            <p:cNvSpPr txBox="1"/>
            <p:nvPr/>
          </p:nvSpPr>
          <p:spPr>
            <a:xfrm>
              <a:off x="424716" y="2611161"/>
              <a:ext cx="3058553" cy="111362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does it take to build AI applications</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2" name="Rectangle: Rounded Corners 1">
              <a:extLst>
                <a:ext uri="{FF2B5EF4-FFF2-40B4-BE49-F238E27FC236}">
                  <a16:creationId xmlns:a16="http://schemas.microsoft.com/office/drawing/2014/main" id="{2836DA9B-9BC2-9CD2-CD34-9EDAA3AF1284}"/>
                </a:ext>
              </a:extLst>
            </p:cNvPr>
            <p:cNvSpPr/>
            <p:nvPr/>
          </p:nvSpPr>
          <p:spPr bwMode="auto">
            <a:xfrm>
              <a:off x="424716" y="4638037"/>
              <a:ext cx="3125956" cy="569334"/>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Overview</a:t>
              </a:r>
            </a:p>
          </p:txBody>
        </p:sp>
      </p:grpSp>
      <p:grpSp>
        <p:nvGrpSpPr>
          <p:cNvPr id="8" name="Group 7">
            <a:extLst>
              <a:ext uri="{FF2B5EF4-FFF2-40B4-BE49-F238E27FC236}">
                <a16:creationId xmlns:a16="http://schemas.microsoft.com/office/drawing/2014/main" id="{2DF0B5A3-A63B-0454-B8F8-8436A9C29609}"/>
              </a:ext>
            </a:extLst>
          </p:cNvPr>
          <p:cNvGrpSpPr/>
          <p:nvPr/>
        </p:nvGrpSpPr>
        <p:grpSpPr>
          <a:xfrm>
            <a:off x="3853543" y="1465748"/>
            <a:ext cx="4484914" cy="4871944"/>
            <a:chOff x="4018572" y="1478280"/>
            <a:chExt cx="3614580" cy="3926504"/>
          </a:xfrm>
        </p:grpSpPr>
        <p:sp>
          <p:nvSpPr>
            <p:cNvPr id="26" name="Rounded Rectangle 1">
              <a:extLst>
                <a:ext uri="{FF2B5EF4-FFF2-40B4-BE49-F238E27FC236}">
                  <a16:creationId xmlns:a16="http://schemas.microsoft.com/office/drawing/2014/main" id="{6F944020-3F49-C24F-BC0C-4797D1C2008F}"/>
                </a:ext>
                <a:ext uri="{C183D7F6-B498-43B3-948B-1728B52AA6E4}">
                  <adec:decorative xmlns:adec="http://schemas.microsoft.com/office/drawing/2017/decorative" val="1"/>
                </a:ext>
              </a:extLst>
            </p:cNvPr>
            <p:cNvSpPr/>
            <p:nvPr/>
          </p:nvSpPr>
          <p:spPr bwMode="auto">
            <a:xfrm>
              <a:off x="4018572" y="1478280"/>
              <a:ext cx="3614580" cy="3926504"/>
            </a:xfrm>
            <a:custGeom>
              <a:avLst/>
              <a:gdLst>
                <a:gd name="connsiteX0" fmla="*/ 0 w 3614580"/>
                <a:gd name="connsiteY0" fmla="*/ 104859 h 3926504"/>
                <a:gd name="connsiteX1" fmla="*/ 104859 w 3614580"/>
                <a:gd name="connsiteY1" fmla="*/ 0 h 3926504"/>
                <a:gd name="connsiteX2" fmla="*/ 819880 w 3614580"/>
                <a:gd name="connsiteY2" fmla="*/ 0 h 3926504"/>
                <a:gd name="connsiteX3" fmla="*/ 1398707 w 3614580"/>
                <a:gd name="connsiteY3" fmla="*/ 0 h 3926504"/>
                <a:gd name="connsiteX4" fmla="*/ 1977533 w 3614580"/>
                <a:gd name="connsiteY4" fmla="*/ 0 h 3926504"/>
                <a:gd name="connsiteX5" fmla="*/ 2726603 w 3614580"/>
                <a:gd name="connsiteY5" fmla="*/ 0 h 3926504"/>
                <a:gd name="connsiteX6" fmla="*/ 3509721 w 3614580"/>
                <a:gd name="connsiteY6" fmla="*/ 0 h 3926504"/>
                <a:gd name="connsiteX7" fmla="*/ 3614580 w 3614580"/>
                <a:gd name="connsiteY7" fmla="*/ 104859 h 3926504"/>
                <a:gd name="connsiteX8" fmla="*/ 3614580 w 3614580"/>
                <a:gd name="connsiteY8" fmla="*/ 798659 h 3926504"/>
                <a:gd name="connsiteX9" fmla="*/ 3614580 w 3614580"/>
                <a:gd name="connsiteY9" fmla="*/ 1343788 h 3926504"/>
                <a:gd name="connsiteX10" fmla="*/ 3614580 w 3614580"/>
                <a:gd name="connsiteY10" fmla="*/ 1926084 h 3926504"/>
                <a:gd name="connsiteX11" fmla="*/ 3614580 w 3614580"/>
                <a:gd name="connsiteY11" fmla="*/ 2471213 h 3926504"/>
                <a:gd name="connsiteX12" fmla="*/ 3614580 w 3614580"/>
                <a:gd name="connsiteY12" fmla="*/ 2979174 h 3926504"/>
                <a:gd name="connsiteX13" fmla="*/ 3614580 w 3614580"/>
                <a:gd name="connsiteY13" fmla="*/ 3821645 h 3926504"/>
                <a:gd name="connsiteX14" fmla="*/ 3509721 w 3614580"/>
                <a:gd name="connsiteY14" fmla="*/ 3926504 h 3926504"/>
                <a:gd name="connsiteX15" fmla="*/ 2828749 w 3614580"/>
                <a:gd name="connsiteY15" fmla="*/ 3926504 h 3926504"/>
                <a:gd name="connsiteX16" fmla="*/ 2079679 w 3614580"/>
                <a:gd name="connsiteY16" fmla="*/ 3926504 h 3926504"/>
                <a:gd name="connsiteX17" fmla="*/ 1330609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239349 h 3926504"/>
                <a:gd name="connsiteX21" fmla="*/ 0 w 3614580"/>
                <a:gd name="connsiteY21" fmla="*/ 2619884 h 3926504"/>
                <a:gd name="connsiteX22" fmla="*/ 0 w 3614580"/>
                <a:gd name="connsiteY22" fmla="*/ 2000420 h 3926504"/>
                <a:gd name="connsiteX23" fmla="*/ 0 w 3614580"/>
                <a:gd name="connsiteY23" fmla="*/ 1306620 h 3926504"/>
                <a:gd name="connsiteX24" fmla="*/ 0 w 3614580"/>
                <a:gd name="connsiteY24" fmla="*/ 798659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867" y="54971"/>
                    <a:pt x="47701" y="-4441"/>
                    <a:pt x="104859" y="0"/>
                  </a:cubicBezTo>
                  <a:cubicBezTo>
                    <a:pt x="448373" y="-26553"/>
                    <a:pt x="601988" y="-32260"/>
                    <a:pt x="819880" y="0"/>
                  </a:cubicBezTo>
                  <a:cubicBezTo>
                    <a:pt x="1037772" y="32260"/>
                    <a:pt x="1128012" y="11966"/>
                    <a:pt x="1398707" y="0"/>
                  </a:cubicBezTo>
                  <a:cubicBezTo>
                    <a:pt x="1669402" y="-11966"/>
                    <a:pt x="1708037" y="-26558"/>
                    <a:pt x="1977533" y="0"/>
                  </a:cubicBezTo>
                  <a:cubicBezTo>
                    <a:pt x="2247029" y="26558"/>
                    <a:pt x="2386297" y="35221"/>
                    <a:pt x="2726603" y="0"/>
                  </a:cubicBezTo>
                  <a:cubicBezTo>
                    <a:pt x="3066909" y="-35221"/>
                    <a:pt x="3166230" y="-15530"/>
                    <a:pt x="3509721" y="0"/>
                  </a:cubicBezTo>
                  <a:cubicBezTo>
                    <a:pt x="3570610" y="-13675"/>
                    <a:pt x="3611067" y="58172"/>
                    <a:pt x="3614580" y="104859"/>
                  </a:cubicBezTo>
                  <a:cubicBezTo>
                    <a:pt x="3611305" y="270107"/>
                    <a:pt x="3622320" y="524627"/>
                    <a:pt x="3614580" y="798659"/>
                  </a:cubicBezTo>
                  <a:cubicBezTo>
                    <a:pt x="3606840" y="1072691"/>
                    <a:pt x="3603407" y="1219154"/>
                    <a:pt x="3614580" y="1343788"/>
                  </a:cubicBezTo>
                  <a:cubicBezTo>
                    <a:pt x="3625753" y="1468422"/>
                    <a:pt x="3593838" y="1726760"/>
                    <a:pt x="3614580" y="1926084"/>
                  </a:cubicBezTo>
                  <a:cubicBezTo>
                    <a:pt x="3635322" y="2125408"/>
                    <a:pt x="3592451" y="2327890"/>
                    <a:pt x="3614580" y="2471213"/>
                  </a:cubicBezTo>
                  <a:cubicBezTo>
                    <a:pt x="3636709" y="2614536"/>
                    <a:pt x="3629672" y="2851215"/>
                    <a:pt x="3614580" y="2979174"/>
                  </a:cubicBezTo>
                  <a:cubicBezTo>
                    <a:pt x="3599488" y="3107133"/>
                    <a:pt x="3607585" y="3590226"/>
                    <a:pt x="3614580" y="3821645"/>
                  </a:cubicBezTo>
                  <a:cubicBezTo>
                    <a:pt x="3619175" y="3879694"/>
                    <a:pt x="3566711" y="3928158"/>
                    <a:pt x="3509721" y="3926504"/>
                  </a:cubicBezTo>
                  <a:cubicBezTo>
                    <a:pt x="3176986" y="3923867"/>
                    <a:pt x="3106974" y="3951396"/>
                    <a:pt x="2828749" y="3926504"/>
                  </a:cubicBezTo>
                  <a:cubicBezTo>
                    <a:pt x="2550524" y="3901612"/>
                    <a:pt x="2365326" y="3911917"/>
                    <a:pt x="2079679" y="3926504"/>
                  </a:cubicBezTo>
                  <a:cubicBezTo>
                    <a:pt x="1794032" y="3941092"/>
                    <a:pt x="1663962" y="3902083"/>
                    <a:pt x="1330609" y="3926504"/>
                  </a:cubicBezTo>
                  <a:cubicBezTo>
                    <a:pt x="997256" y="3950926"/>
                    <a:pt x="641339" y="3984832"/>
                    <a:pt x="104859" y="3926504"/>
                  </a:cubicBezTo>
                  <a:cubicBezTo>
                    <a:pt x="49801" y="3931453"/>
                    <a:pt x="1455" y="3872132"/>
                    <a:pt x="0" y="3821645"/>
                  </a:cubicBezTo>
                  <a:cubicBezTo>
                    <a:pt x="11135" y="3596244"/>
                    <a:pt x="5098" y="3489860"/>
                    <a:pt x="0" y="3239349"/>
                  </a:cubicBezTo>
                  <a:cubicBezTo>
                    <a:pt x="-5098" y="2988838"/>
                    <a:pt x="1841" y="2821126"/>
                    <a:pt x="0" y="2619884"/>
                  </a:cubicBezTo>
                  <a:cubicBezTo>
                    <a:pt x="-1841" y="2418642"/>
                    <a:pt x="27370" y="2308915"/>
                    <a:pt x="0" y="2000420"/>
                  </a:cubicBezTo>
                  <a:cubicBezTo>
                    <a:pt x="-27370" y="1691925"/>
                    <a:pt x="14030" y="1449477"/>
                    <a:pt x="0" y="1306620"/>
                  </a:cubicBezTo>
                  <a:cubicBezTo>
                    <a:pt x="-14030" y="1163763"/>
                    <a:pt x="-21568" y="990222"/>
                    <a:pt x="0" y="798659"/>
                  </a:cubicBezTo>
                  <a:cubicBezTo>
                    <a:pt x="21568" y="607096"/>
                    <a:pt x="10406" y="378859"/>
                    <a:pt x="0" y="104859"/>
                  </a:cubicBezTo>
                  <a:close/>
                </a:path>
                <a:path w="3614580" h="3926504" stroke="0" extrusionOk="0">
                  <a:moveTo>
                    <a:pt x="0" y="104859"/>
                  </a:moveTo>
                  <a:cubicBezTo>
                    <a:pt x="6346" y="37914"/>
                    <a:pt x="53910" y="2769"/>
                    <a:pt x="104859" y="0"/>
                  </a:cubicBezTo>
                  <a:cubicBezTo>
                    <a:pt x="323757" y="-25992"/>
                    <a:pt x="499702" y="-15405"/>
                    <a:pt x="683686" y="0"/>
                  </a:cubicBezTo>
                  <a:cubicBezTo>
                    <a:pt x="867670" y="15405"/>
                    <a:pt x="1112564" y="-10582"/>
                    <a:pt x="1330609" y="0"/>
                  </a:cubicBezTo>
                  <a:cubicBezTo>
                    <a:pt x="1548654" y="10582"/>
                    <a:pt x="1675802" y="-27969"/>
                    <a:pt x="1977533" y="0"/>
                  </a:cubicBezTo>
                  <a:cubicBezTo>
                    <a:pt x="2279264" y="27969"/>
                    <a:pt x="2392384" y="1580"/>
                    <a:pt x="2658506" y="0"/>
                  </a:cubicBezTo>
                  <a:cubicBezTo>
                    <a:pt x="2924628" y="-1580"/>
                    <a:pt x="3115405" y="21666"/>
                    <a:pt x="3509721" y="0"/>
                  </a:cubicBezTo>
                  <a:cubicBezTo>
                    <a:pt x="3572545" y="-10913"/>
                    <a:pt x="3612570" y="45329"/>
                    <a:pt x="3614580" y="104859"/>
                  </a:cubicBezTo>
                  <a:cubicBezTo>
                    <a:pt x="3637008" y="317302"/>
                    <a:pt x="3634743" y="524927"/>
                    <a:pt x="3614580" y="649988"/>
                  </a:cubicBezTo>
                  <a:cubicBezTo>
                    <a:pt x="3594417" y="775049"/>
                    <a:pt x="3590070" y="1027857"/>
                    <a:pt x="3614580" y="1195116"/>
                  </a:cubicBezTo>
                  <a:cubicBezTo>
                    <a:pt x="3639090" y="1362375"/>
                    <a:pt x="3638779" y="1734880"/>
                    <a:pt x="3614580" y="1888916"/>
                  </a:cubicBezTo>
                  <a:cubicBezTo>
                    <a:pt x="3590381" y="2042952"/>
                    <a:pt x="3596948" y="2212514"/>
                    <a:pt x="3614580" y="2508381"/>
                  </a:cubicBezTo>
                  <a:cubicBezTo>
                    <a:pt x="3632212" y="2804249"/>
                    <a:pt x="3636439" y="2861040"/>
                    <a:pt x="3614580" y="3202181"/>
                  </a:cubicBezTo>
                  <a:cubicBezTo>
                    <a:pt x="3592721" y="3543322"/>
                    <a:pt x="3637881" y="3570116"/>
                    <a:pt x="3614580" y="3821645"/>
                  </a:cubicBezTo>
                  <a:cubicBezTo>
                    <a:pt x="3615972" y="3880090"/>
                    <a:pt x="3577800" y="3929658"/>
                    <a:pt x="3509721" y="3926504"/>
                  </a:cubicBezTo>
                  <a:cubicBezTo>
                    <a:pt x="3344578" y="3898895"/>
                    <a:pt x="3071680" y="3933993"/>
                    <a:pt x="2930894" y="3926504"/>
                  </a:cubicBezTo>
                  <a:cubicBezTo>
                    <a:pt x="2790108" y="3919015"/>
                    <a:pt x="2554385" y="3920740"/>
                    <a:pt x="2318019" y="3926504"/>
                  </a:cubicBezTo>
                  <a:cubicBezTo>
                    <a:pt x="2081653" y="3932268"/>
                    <a:pt x="1911002" y="3959092"/>
                    <a:pt x="1568950" y="3926504"/>
                  </a:cubicBezTo>
                  <a:cubicBezTo>
                    <a:pt x="1226898" y="3893916"/>
                    <a:pt x="1098480" y="3891268"/>
                    <a:pt x="853929" y="3926504"/>
                  </a:cubicBezTo>
                  <a:cubicBezTo>
                    <a:pt x="609378" y="3961740"/>
                    <a:pt x="375137" y="3901881"/>
                    <a:pt x="104859" y="3926504"/>
                  </a:cubicBezTo>
                  <a:cubicBezTo>
                    <a:pt x="48148" y="3935558"/>
                    <a:pt x="-4118" y="3870146"/>
                    <a:pt x="0" y="3821645"/>
                  </a:cubicBezTo>
                  <a:cubicBezTo>
                    <a:pt x="-13703" y="3707992"/>
                    <a:pt x="-18148" y="3443232"/>
                    <a:pt x="0" y="3276516"/>
                  </a:cubicBezTo>
                  <a:cubicBezTo>
                    <a:pt x="18148" y="3109800"/>
                    <a:pt x="-7917" y="2834218"/>
                    <a:pt x="0" y="2619884"/>
                  </a:cubicBezTo>
                  <a:cubicBezTo>
                    <a:pt x="7917" y="2405550"/>
                    <a:pt x="31622" y="2075246"/>
                    <a:pt x="0" y="1926084"/>
                  </a:cubicBezTo>
                  <a:cubicBezTo>
                    <a:pt x="-31622" y="1776922"/>
                    <a:pt x="5516" y="1567174"/>
                    <a:pt x="0" y="1306620"/>
                  </a:cubicBezTo>
                  <a:cubicBezTo>
                    <a:pt x="-5516" y="1046066"/>
                    <a:pt x="56007" y="557334"/>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396810804">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7" name="Graphic 34">
              <a:extLst>
                <a:ext uri="{FF2B5EF4-FFF2-40B4-BE49-F238E27FC236}">
                  <a16:creationId xmlns:a16="http://schemas.microsoft.com/office/drawing/2014/main" id="{75A631BC-08FF-F314-4E2D-F7B89C28D236}"/>
                </a:ext>
                <a:ext uri="{C183D7F6-B498-43B3-948B-1728B52AA6E4}">
                  <adec:decorative xmlns:adec="http://schemas.microsoft.com/office/drawing/2017/decorative" val="1"/>
                </a:ext>
              </a:extLst>
            </p:cNvPr>
            <p:cNvSpPr>
              <a:spLocks noChangeAspect="1"/>
            </p:cNvSpPr>
            <p:nvPr/>
          </p:nvSpPr>
          <p:spPr>
            <a:xfrm>
              <a:off x="5493262" y="1685948"/>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BF0635D6-16B5-13F4-0D94-3037D7B44803}"/>
                </a:ext>
              </a:extLst>
            </p:cNvPr>
            <p:cNvSpPr txBox="1"/>
            <p:nvPr/>
          </p:nvSpPr>
          <p:spPr>
            <a:xfrm>
              <a:off x="4203103" y="2567766"/>
              <a:ext cx="3245518" cy="192801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Build agents:</a:t>
              </a:r>
              <a:b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endPar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Agent in your app</a:t>
              </a: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Agent in Teams and Copilot</a:t>
              </a:r>
            </a:p>
          </p:txBody>
        </p:sp>
        <p:sp>
          <p:nvSpPr>
            <p:cNvPr id="3" name="Rectangle: Rounded Corners 2">
              <a:extLst>
                <a:ext uri="{FF2B5EF4-FFF2-40B4-BE49-F238E27FC236}">
                  <a16:creationId xmlns:a16="http://schemas.microsoft.com/office/drawing/2014/main" id="{B23BB502-02C5-C26B-C818-6963FBF87798}"/>
                </a:ext>
              </a:extLst>
            </p:cNvPr>
            <p:cNvSpPr/>
            <p:nvPr/>
          </p:nvSpPr>
          <p:spPr bwMode="auto">
            <a:xfrm>
              <a:off x="4496504" y="4744726"/>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Demo</a:t>
              </a:r>
            </a:p>
          </p:txBody>
        </p:sp>
      </p:grpSp>
      <p:grpSp>
        <p:nvGrpSpPr>
          <p:cNvPr id="11" name="Group 10">
            <a:extLst>
              <a:ext uri="{FF2B5EF4-FFF2-40B4-BE49-F238E27FC236}">
                <a16:creationId xmlns:a16="http://schemas.microsoft.com/office/drawing/2014/main" id="{9EB47DA2-FAF6-0330-4084-DFAADA8B2873}"/>
              </a:ext>
            </a:extLst>
          </p:cNvPr>
          <p:cNvGrpSpPr/>
          <p:nvPr/>
        </p:nvGrpSpPr>
        <p:grpSpPr>
          <a:xfrm>
            <a:off x="8728490" y="2328707"/>
            <a:ext cx="2820175" cy="3063545"/>
            <a:chOff x="7857639" y="2237438"/>
            <a:chExt cx="3074305" cy="3134588"/>
          </a:xfrm>
        </p:grpSpPr>
        <p:sp>
          <p:nvSpPr>
            <p:cNvPr id="22" name="Rounded Rectangle 1">
              <a:extLst>
                <a:ext uri="{FF2B5EF4-FFF2-40B4-BE49-F238E27FC236}">
                  <a16:creationId xmlns:a16="http://schemas.microsoft.com/office/drawing/2014/main" id="{CB1E5752-EA20-88D6-0806-B5C45D2C5AD7}"/>
                </a:ext>
                <a:ext uri="{C183D7F6-B498-43B3-948B-1728B52AA6E4}">
                  <adec:decorative xmlns:adec="http://schemas.microsoft.com/office/drawing/2017/decorative" val="1"/>
                </a:ext>
              </a:extLst>
            </p:cNvPr>
            <p:cNvSpPr/>
            <p:nvPr/>
          </p:nvSpPr>
          <p:spPr bwMode="auto">
            <a:xfrm>
              <a:off x="7857639" y="2237438"/>
              <a:ext cx="3074305" cy="3134588"/>
            </a:xfrm>
            <a:custGeom>
              <a:avLst/>
              <a:gdLst>
                <a:gd name="connsiteX0" fmla="*/ 0 w 3074305"/>
                <a:gd name="connsiteY0" fmla="*/ 89186 h 3134588"/>
                <a:gd name="connsiteX1" fmla="*/ 89186 w 3074305"/>
                <a:gd name="connsiteY1" fmla="*/ 0 h 3134588"/>
                <a:gd name="connsiteX2" fmla="*/ 581495 w 3074305"/>
                <a:gd name="connsiteY2" fmla="*/ 0 h 3134588"/>
                <a:gd name="connsiteX3" fmla="*/ 1073803 w 3074305"/>
                <a:gd name="connsiteY3" fmla="*/ 0 h 3134588"/>
                <a:gd name="connsiteX4" fmla="*/ 1710908 w 3074305"/>
                <a:gd name="connsiteY4" fmla="*/ 0 h 3134588"/>
                <a:gd name="connsiteX5" fmla="*/ 2348014 w 3074305"/>
                <a:gd name="connsiteY5" fmla="*/ 0 h 3134588"/>
                <a:gd name="connsiteX6" fmla="*/ 2985119 w 3074305"/>
                <a:gd name="connsiteY6" fmla="*/ 0 h 3134588"/>
                <a:gd name="connsiteX7" fmla="*/ 3074305 w 3074305"/>
                <a:gd name="connsiteY7" fmla="*/ 89186 h 3134588"/>
                <a:gd name="connsiteX8" fmla="*/ 3074305 w 3074305"/>
                <a:gd name="connsiteY8" fmla="*/ 650867 h 3134588"/>
                <a:gd name="connsiteX9" fmla="*/ 3074305 w 3074305"/>
                <a:gd name="connsiteY9" fmla="*/ 1153424 h 3134588"/>
                <a:gd name="connsiteX10" fmla="*/ 3074305 w 3074305"/>
                <a:gd name="connsiteY10" fmla="*/ 1655980 h 3134588"/>
                <a:gd name="connsiteX11" fmla="*/ 3074305 w 3074305"/>
                <a:gd name="connsiteY11" fmla="*/ 2306348 h 3134588"/>
                <a:gd name="connsiteX12" fmla="*/ 3074305 w 3074305"/>
                <a:gd name="connsiteY12" fmla="*/ 3045402 h 3134588"/>
                <a:gd name="connsiteX13" fmla="*/ 2985119 w 3074305"/>
                <a:gd name="connsiteY13" fmla="*/ 3134588 h 3134588"/>
                <a:gd name="connsiteX14" fmla="*/ 2376973 w 3074305"/>
                <a:gd name="connsiteY14" fmla="*/ 3134588 h 3134588"/>
                <a:gd name="connsiteX15" fmla="*/ 1855705 w 3074305"/>
                <a:gd name="connsiteY15" fmla="*/ 3134588 h 3134588"/>
                <a:gd name="connsiteX16" fmla="*/ 1247559 w 3074305"/>
                <a:gd name="connsiteY16" fmla="*/ 3134588 h 3134588"/>
                <a:gd name="connsiteX17" fmla="*/ 610454 w 3074305"/>
                <a:gd name="connsiteY17" fmla="*/ 3134588 h 3134588"/>
                <a:gd name="connsiteX18" fmla="*/ 89186 w 3074305"/>
                <a:gd name="connsiteY18" fmla="*/ 3134588 h 3134588"/>
                <a:gd name="connsiteX19" fmla="*/ 0 w 3074305"/>
                <a:gd name="connsiteY19" fmla="*/ 3045402 h 3134588"/>
                <a:gd name="connsiteX20" fmla="*/ 0 w 3074305"/>
                <a:gd name="connsiteY20" fmla="*/ 2395034 h 3134588"/>
                <a:gd name="connsiteX21" fmla="*/ 0 w 3074305"/>
                <a:gd name="connsiteY21" fmla="*/ 1803791 h 3134588"/>
                <a:gd name="connsiteX22" fmla="*/ 0 w 3074305"/>
                <a:gd name="connsiteY22" fmla="*/ 1242110 h 3134588"/>
                <a:gd name="connsiteX23" fmla="*/ 0 w 3074305"/>
                <a:gd name="connsiteY23" fmla="*/ 621305 h 3134588"/>
                <a:gd name="connsiteX24" fmla="*/ 0 w 3074305"/>
                <a:gd name="connsiteY24" fmla="*/ 89186 h 3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4305" h="3134588" fill="none" extrusionOk="0">
                  <a:moveTo>
                    <a:pt x="0" y="89186"/>
                  </a:moveTo>
                  <a:cubicBezTo>
                    <a:pt x="-4620" y="47093"/>
                    <a:pt x="41754" y="634"/>
                    <a:pt x="89186" y="0"/>
                  </a:cubicBezTo>
                  <a:cubicBezTo>
                    <a:pt x="287868" y="14974"/>
                    <a:pt x="476383" y="3562"/>
                    <a:pt x="581495" y="0"/>
                  </a:cubicBezTo>
                  <a:cubicBezTo>
                    <a:pt x="686607" y="-3562"/>
                    <a:pt x="879977" y="20721"/>
                    <a:pt x="1073803" y="0"/>
                  </a:cubicBezTo>
                  <a:cubicBezTo>
                    <a:pt x="1267629" y="-20721"/>
                    <a:pt x="1491553" y="6454"/>
                    <a:pt x="1710908" y="0"/>
                  </a:cubicBezTo>
                  <a:cubicBezTo>
                    <a:pt x="1930263" y="-6454"/>
                    <a:pt x="2171323" y="22879"/>
                    <a:pt x="2348014" y="0"/>
                  </a:cubicBezTo>
                  <a:cubicBezTo>
                    <a:pt x="2524705" y="-22879"/>
                    <a:pt x="2676809" y="-19981"/>
                    <a:pt x="2985119" y="0"/>
                  </a:cubicBezTo>
                  <a:cubicBezTo>
                    <a:pt x="3037774" y="7773"/>
                    <a:pt x="3072862" y="45951"/>
                    <a:pt x="3074305" y="89186"/>
                  </a:cubicBezTo>
                  <a:cubicBezTo>
                    <a:pt x="3072612" y="236302"/>
                    <a:pt x="3080393" y="509406"/>
                    <a:pt x="3074305" y="650867"/>
                  </a:cubicBezTo>
                  <a:cubicBezTo>
                    <a:pt x="3068217" y="792328"/>
                    <a:pt x="3059622" y="1004870"/>
                    <a:pt x="3074305" y="1153424"/>
                  </a:cubicBezTo>
                  <a:cubicBezTo>
                    <a:pt x="3088988" y="1301978"/>
                    <a:pt x="3064476" y="1426426"/>
                    <a:pt x="3074305" y="1655980"/>
                  </a:cubicBezTo>
                  <a:cubicBezTo>
                    <a:pt x="3084134" y="1885534"/>
                    <a:pt x="3044336" y="2002421"/>
                    <a:pt x="3074305" y="2306348"/>
                  </a:cubicBezTo>
                  <a:cubicBezTo>
                    <a:pt x="3104274" y="2610275"/>
                    <a:pt x="3061309" y="2808116"/>
                    <a:pt x="3074305" y="3045402"/>
                  </a:cubicBezTo>
                  <a:cubicBezTo>
                    <a:pt x="3072507" y="3097420"/>
                    <a:pt x="3039813" y="3140579"/>
                    <a:pt x="2985119" y="3134588"/>
                  </a:cubicBezTo>
                  <a:cubicBezTo>
                    <a:pt x="2823284" y="3125372"/>
                    <a:pt x="2675558" y="3114389"/>
                    <a:pt x="2376973" y="3134588"/>
                  </a:cubicBezTo>
                  <a:cubicBezTo>
                    <a:pt x="2078388" y="3154787"/>
                    <a:pt x="2048472" y="3120503"/>
                    <a:pt x="1855705" y="3134588"/>
                  </a:cubicBezTo>
                  <a:cubicBezTo>
                    <a:pt x="1662938" y="3148673"/>
                    <a:pt x="1469831" y="3110198"/>
                    <a:pt x="1247559" y="3134588"/>
                  </a:cubicBezTo>
                  <a:cubicBezTo>
                    <a:pt x="1025287" y="3158978"/>
                    <a:pt x="888453" y="3123477"/>
                    <a:pt x="610454" y="3134588"/>
                  </a:cubicBezTo>
                  <a:cubicBezTo>
                    <a:pt x="332455" y="3145699"/>
                    <a:pt x="325709" y="3112631"/>
                    <a:pt x="89186" y="3134588"/>
                  </a:cubicBezTo>
                  <a:cubicBezTo>
                    <a:pt x="41947" y="3132458"/>
                    <a:pt x="-4527" y="3090459"/>
                    <a:pt x="0" y="3045402"/>
                  </a:cubicBezTo>
                  <a:cubicBezTo>
                    <a:pt x="20175" y="2902556"/>
                    <a:pt x="19673" y="2649975"/>
                    <a:pt x="0" y="2395034"/>
                  </a:cubicBezTo>
                  <a:cubicBezTo>
                    <a:pt x="-19673" y="2140093"/>
                    <a:pt x="-19643" y="1938094"/>
                    <a:pt x="0" y="1803791"/>
                  </a:cubicBezTo>
                  <a:cubicBezTo>
                    <a:pt x="19643" y="1669488"/>
                    <a:pt x="-18370" y="1419469"/>
                    <a:pt x="0" y="1242110"/>
                  </a:cubicBezTo>
                  <a:cubicBezTo>
                    <a:pt x="18370" y="1064751"/>
                    <a:pt x="-7005" y="927168"/>
                    <a:pt x="0" y="621305"/>
                  </a:cubicBezTo>
                  <a:cubicBezTo>
                    <a:pt x="7005" y="315442"/>
                    <a:pt x="3038" y="295637"/>
                    <a:pt x="0" y="89186"/>
                  </a:cubicBezTo>
                  <a:close/>
                </a:path>
                <a:path w="3074305" h="3134588" stroke="0" extrusionOk="0">
                  <a:moveTo>
                    <a:pt x="0" y="89186"/>
                  </a:moveTo>
                  <a:cubicBezTo>
                    <a:pt x="8460" y="45146"/>
                    <a:pt x="36156" y="-2389"/>
                    <a:pt x="89186" y="0"/>
                  </a:cubicBezTo>
                  <a:cubicBezTo>
                    <a:pt x="299761" y="-15179"/>
                    <a:pt x="509018" y="6751"/>
                    <a:pt x="639413" y="0"/>
                  </a:cubicBezTo>
                  <a:cubicBezTo>
                    <a:pt x="769808" y="-6751"/>
                    <a:pt x="1058756" y="25907"/>
                    <a:pt x="1189641" y="0"/>
                  </a:cubicBezTo>
                  <a:cubicBezTo>
                    <a:pt x="1320526" y="-25907"/>
                    <a:pt x="1579352" y="-10894"/>
                    <a:pt x="1681949" y="0"/>
                  </a:cubicBezTo>
                  <a:cubicBezTo>
                    <a:pt x="1784546" y="10894"/>
                    <a:pt x="2038901" y="12617"/>
                    <a:pt x="2319054" y="0"/>
                  </a:cubicBezTo>
                  <a:cubicBezTo>
                    <a:pt x="2599207" y="-12617"/>
                    <a:pt x="2779846" y="-10174"/>
                    <a:pt x="2985119" y="0"/>
                  </a:cubicBezTo>
                  <a:cubicBezTo>
                    <a:pt x="3042351" y="5887"/>
                    <a:pt x="3064523" y="40069"/>
                    <a:pt x="3074305" y="89186"/>
                  </a:cubicBezTo>
                  <a:cubicBezTo>
                    <a:pt x="3098241" y="234427"/>
                    <a:pt x="3080473" y="398008"/>
                    <a:pt x="3074305" y="650867"/>
                  </a:cubicBezTo>
                  <a:cubicBezTo>
                    <a:pt x="3068137" y="903726"/>
                    <a:pt x="3054554" y="1042280"/>
                    <a:pt x="3074305" y="1242110"/>
                  </a:cubicBezTo>
                  <a:cubicBezTo>
                    <a:pt x="3094056" y="1441940"/>
                    <a:pt x="3049588" y="1704939"/>
                    <a:pt x="3074305" y="1862916"/>
                  </a:cubicBezTo>
                  <a:cubicBezTo>
                    <a:pt x="3099022" y="2020893"/>
                    <a:pt x="3106724" y="2227057"/>
                    <a:pt x="3074305" y="2513283"/>
                  </a:cubicBezTo>
                  <a:cubicBezTo>
                    <a:pt x="3041886" y="2799509"/>
                    <a:pt x="3087483" y="2861678"/>
                    <a:pt x="3074305" y="3045402"/>
                  </a:cubicBezTo>
                  <a:cubicBezTo>
                    <a:pt x="3078013" y="3093525"/>
                    <a:pt x="3032622" y="3137861"/>
                    <a:pt x="2985119" y="3134588"/>
                  </a:cubicBezTo>
                  <a:cubicBezTo>
                    <a:pt x="2793163" y="3143681"/>
                    <a:pt x="2644129" y="3117566"/>
                    <a:pt x="2492810" y="3134588"/>
                  </a:cubicBezTo>
                  <a:cubicBezTo>
                    <a:pt x="2341491" y="3151610"/>
                    <a:pt x="2205571" y="3119198"/>
                    <a:pt x="1942583" y="3134588"/>
                  </a:cubicBezTo>
                  <a:cubicBezTo>
                    <a:pt x="1679595" y="3149978"/>
                    <a:pt x="1607827" y="3144012"/>
                    <a:pt x="1334437" y="3134588"/>
                  </a:cubicBezTo>
                  <a:cubicBezTo>
                    <a:pt x="1061047" y="3125164"/>
                    <a:pt x="897493" y="3142343"/>
                    <a:pt x="784210" y="3134588"/>
                  </a:cubicBezTo>
                  <a:cubicBezTo>
                    <a:pt x="670927" y="3126833"/>
                    <a:pt x="368427" y="3136494"/>
                    <a:pt x="89186" y="3134588"/>
                  </a:cubicBezTo>
                  <a:cubicBezTo>
                    <a:pt x="37656" y="3132234"/>
                    <a:pt x="400" y="3096497"/>
                    <a:pt x="0" y="3045402"/>
                  </a:cubicBezTo>
                  <a:cubicBezTo>
                    <a:pt x="-11107" y="2835986"/>
                    <a:pt x="14800" y="2565259"/>
                    <a:pt x="0" y="2395034"/>
                  </a:cubicBezTo>
                  <a:cubicBezTo>
                    <a:pt x="-14800" y="2224809"/>
                    <a:pt x="12961" y="2021028"/>
                    <a:pt x="0" y="1803791"/>
                  </a:cubicBezTo>
                  <a:cubicBezTo>
                    <a:pt x="-12961" y="1586554"/>
                    <a:pt x="-10709" y="1443760"/>
                    <a:pt x="0" y="1271672"/>
                  </a:cubicBezTo>
                  <a:cubicBezTo>
                    <a:pt x="10709" y="1099584"/>
                    <a:pt x="5884" y="902932"/>
                    <a:pt x="0" y="709991"/>
                  </a:cubicBezTo>
                  <a:cubicBezTo>
                    <a:pt x="-5884" y="517050"/>
                    <a:pt x="-30089" y="229721"/>
                    <a:pt x="0" y="89186"/>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565451863">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6" name="Graphic 32">
              <a:extLst>
                <a:ext uri="{FF2B5EF4-FFF2-40B4-BE49-F238E27FC236}">
                  <a16:creationId xmlns:a16="http://schemas.microsoft.com/office/drawing/2014/main" id="{FD7F7598-619B-22F9-14CE-53C9305ADB54}"/>
                </a:ext>
                <a:ext uri="{C183D7F6-B498-43B3-948B-1728B52AA6E4}">
                  <adec:decorative xmlns:adec="http://schemas.microsoft.com/office/drawing/2017/decorative" val="1"/>
                </a:ext>
              </a:extLst>
            </p:cNvPr>
            <p:cNvSpPr>
              <a:spLocks noChangeAspect="1"/>
            </p:cNvSpPr>
            <p:nvPr/>
          </p:nvSpPr>
          <p:spPr>
            <a:xfrm>
              <a:off x="9123991" y="2372159"/>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086347CC-8C40-A798-F70F-ADA55014EF0D}"/>
                </a:ext>
              </a:extLst>
            </p:cNvPr>
            <p:cNvSpPr txBox="1"/>
            <p:nvPr/>
          </p:nvSpPr>
          <p:spPr>
            <a:xfrm>
              <a:off x="8040227" y="3221336"/>
              <a:ext cx="2750075" cy="1311103"/>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Manage your application from the admin center</a:t>
              </a:r>
            </a:p>
          </p:txBody>
        </p:sp>
        <p:sp>
          <p:nvSpPr>
            <p:cNvPr id="4" name="Rectangle: Rounded Corners 3">
              <a:extLst>
                <a:ext uri="{FF2B5EF4-FFF2-40B4-BE49-F238E27FC236}">
                  <a16:creationId xmlns:a16="http://schemas.microsoft.com/office/drawing/2014/main" id="{9C4A3424-6F16-D734-CD72-84237AAB12D7}"/>
                </a:ext>
              </a:extLst>
            </p:cNvPr>
            <p:cNvSpPr/>
            <p:nvPr/>
          </p:nvSpPr>
          <p:spPr bwMode="auto">
            <a:xfrm>
              <a:off x="8040227" y="4792678"/>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Admin</a:t>
              </a:r>
            </a:p>
          </p:txBody>
        </p:sp>
      </p:grpSp>
      <p:sp>
        <p:nvSpPr>
          <p:cNvPr id="5" name="Rectangle 4">
            <a:extLst>
              <a:ext uri="{FF2B5EF4-FFF2-40B4-BE49-F238E27FC236}">
                <a16:creationId xmlns:a16="http://schemas.microsoft.com/office/drawing/2014/main" id="{BF330E0A-CF1B-05C3-F022-65C5B01A3CC1}"/>
              </a:ext>
            </a:extLst>
          </p:cNvPr>
          <p:cNvSpPr/>
          <p:nvPr/>
        </p:nvSpPr>
        <p:spPr>
          <a:xfrm>
            <a:off x="563418" y="2161309"/>
            <a:ext cx="2926077" cy="3230943"/>
          </a:xfrm>
          <a:prstGeom prst="rect">
            <a:avLst/>
          </a:prstGeom>
          <a:solidFill>
            <a:srgbClr val="A0DE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31FAEC1-DD4E-FEC6-977F-A09D04405B7D}"/>
              </a:ext>
            </a:extLst>
          </p:cNvPr>
          <p:cNvSpPr/>
          <p:nvPr/>
        </p:nvSpPr>
        <p:spPr>
          <a:xfrm>
            <a:off x="3785345" y="1340751"/>
            <a:ext cx="4553112" cy="4996941"/>
          </a:xfrm>
          <a:prstGeom prst="rect">
            <a:avLst/>
          </a:prstGeom>
          <a:solidFill>
            <a:srgbClr val="A0DEFF">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305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B78F24-16BD-AB40-361C-B62D9AB3F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E3DC7F-C362-74BA-FD7C-3A471C78F44C}"/>
              </a:ext>
            </a:extLst>
          </p:cNvPr>
          <p:cNvSpPr>
            <a:spLocks noGrp="1"/>
          </p:cNvSpPr>
          <p:nvPr>
            <p:ph type="title"/>
          </p:nvPr>
        </p:nvSpPr>
        <p:spPr>
          <a:xfrm>
            <a:off x="659219" y="365126"/>
            <a:ext cx="11025680" cy="1072072"/>
          </a:xfrm>
        </p:spPr>
        <p:txBody>
          <a:bodyPr anchor="ctr">
            <a:normAutofit/>
          </a:bodyPr>
          <a:lstStyle/>
          <a:p>
            <a:r>
              <a:rPr lang="en-US"/>
              <a:t>Manage containers from the admin center</a:t>
            </a:r>
          </a:p>
        </p:txBody>
      </p:sp>
      <p:pic>
        <p:nvPicPr>
          <p:cNvPr id="3" name="Picture 2" descr="A screenshot of a computer&#10;&#10;AI-generated content may be incorrect.">
            <a:extLst>
              <a:ext uri="{FF2B5EF4-FFF2-40B4-BE49-F238E27FC236}">
                <a16:creationId xmlns:a16="http://schemas.microsoft.com/office/drawing/2014/main" id="{9B6BD335-6655-D43A-4DC3-85B05CB87F8B}"/>
              </a:ext>
            </a:extLst>
          </p:cNvPr>
          <p:cNvPicPr>
            <a:picLocks noChangeAspect="1"/>
          </p:cNvPicPr>
          <p:nvPr/>
        </p:nvPicPr>
        <p:blipFill>
          <a:blip r:embed="rId3"/>
          <a:stretch>
            <a:fillRect/>
          </a:stretch>
        </p:blipFill>
        <p:spPr>
          <a:xfrm>
            <a:off x="584200" y="1538113"/>
            <a:ext cx="11018838" cy="4627911"/>
          </a:xfrm>
          <a:prstGeom prst="rect">
            <a:avLst/>
          </a:prstGeom>
          <a:noFill/>
        </p:spPr>
      </p:pic>
    </p:spTree>
    <p:extLst>
      <p:ext uri="{BB962C8B-B14F-4D97-AF65-F5344CB8AC3E}">
        <p14:creationId xmlns:p14="http://schemas.microsoft.com/office/powerpoint/2010/main" val="30750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BFEF88-E1C6-B600-7040-437B5C80703A}"/>
              </a:ext>
            </a:extLst>
          </p:cNvPr>
          <p:cNvSpPr>
            <a:spLocks noGrp="1"/>
          </p:cNvSpPr>
          <p:nvPr>
            <p:ph type="title"/>
          </p:nvPr>
        </p:nvSpPr>
        <p:spPr>
          <a:xfrm>
            <a:off x="588263" y="379903"/>
            <a:ext cx="11018520" cy="585481"/>
          </a:xfrm>
        </p:spPr>
        <p:txBody>
          <a:bodyPr anchor="ctr">
            <a:spAutoFit/>
          </a:bodyPr>
          <a:lstStyle/>
          <a:p>
            <a:r>
              <a:rPr lang="en-PH">
                <a:solidFill>
                  <a:schemeClr val="tx1"/>
                </a:solidFill>
              </a:rPr>
              <a:t>Microsoft Purview Integration</a:t>
            </a:r>
          </a:p>
        </p:txBody>
      </p:sp>
      <p:sp>
        <p:nvSpPr>
          <p:cNvPr id="6" name="Freeform 8">
            <a:extLst>
              <a:ext uri="{FF2B5EF4-FFF2-40B4-BE49-F238E27FC236}">
                <a16:creationId xmlns:a16="http://schemas.microsoft.com/office/drawing/2014/main" id="{E879D231-2F9A-D9AA-7630-13B0F71EB87E}"/>
              </a:ext>
              <a:ext uri="{C183D7F6-B498-43B3-948B-1728B52AA6E4}">
                <adec:decorative xmlns:adec="http://schemas.microsoft.com/office/drawing/2017/decorative" val="1"/>
              </a:ext>
            </a:extLst>
          </p:cNvPr>
          <p:cNvSpPr/>
          <p:nvPr/>
        </p:nvSpPr>
        <p:spPr bwMode="white">
          <a:xfrm>
            <a:off x="560409" y="1955518"/>
            <a:ext cx="3803415" cy="4319379"/>
          </a:xfrm>
          <a:custGeom>
            <a:avLst/>
            <a:gdLst>
              <a:gd name="connsiteX0" fmla="*/ 153965 w 3424358"/>
              <a:gd name="connsiteY0" fmla="*/ 0 h 3593429"/>
              <a:gd name="connsiteX1" fmla="*/ 3065721 w 3424358"/>
              <a:gd name="connsiteY1" fmla="*/ 0 h 3593429"/>
              <a:gd name="connsiteX2" fmla="*/ 3219686 w 3424358"/>
              <a:gd name="connsiteY2" fmla="*/ 153965 h 3593429"/>
              <a:gd name="connsiteX3" fmla="*/ 3219686 w 3424358"/>
              <a:gd name="connsiteY3" fmla="*/ 1623231 h 3593429"/>
              <a:gd name="connsiteX4" fmla="*/ 3424358 w 3424358"/>
              <a:gd name="connsiteY4" fmla="*/ 1796715 h 3593429"/>
              <a:gd name="connsiteX5" fmla="*/ 3219686 w 3424358"/>
              <a:gd name="connsiteY5" fmla="*/ 1970199 h 3593429"/>
              <a:gd name="connsiteX6" fmla="*/ 3219686 w 3424358"/>
              <a:gd name="connsiteY6" fmla="*/ 3439464 h 3593429"/>
              <a:gd name="connsiteX7" fmla="*/ 3065721 w 3424358"/>
              <a:gd name="connsiteY7" fmla="*/ 3593429 h 3593429"/>
              <a:gd name="connsiteX8" fmla="*/ 153965 w 3424358"/>
              <a:gd name="connsiteY8" fmla="*/ 3593429 h 3593429"/>
              <a:gd name="connsiteX9" fmla="*/ 0 w 3424358"/>
              <a:gd name="connsiteY9" fmla="*/ 3439464 h 3593429"/>
              <a:gd name="connsiteX10" fmla="*/ 0 w 3424358"/>
              <a:gd name="connsiteY10" fmla="*/ 153965 h 3593429"/>
              <a:gd name="connsiteX11" fmla="*/ 153965 w 3424358"/>
              <a:gd name="connsiteY11"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4358" h="3593429">
                <a:moveTo>
                  <a:pt x="153965" y="0"/>
                </a:moveTo>
                <a:lnTo>
                  <a:pt x="3065721" y="0"/>
                </a:lnTo>
                <a:cubicBezTo>
                  <a:pt x="3150754" y="0"/>
                  <a:pt x="3219686" y="68932"/>
                  <a:pt x="3219686" y="153965"/>
                </a:cubicBezTo>
                <a:lnTo>
                  <a:pt x="3219686" y="1623231"/>
                </a:lnTo>
                <a:lnTo>
                  <a:pt x="3424358" y="1796715"/>
                </a:lnTo>
                <a:lnTo>
                  <a:pt x="3219686" y="1970199"/>
                </a:lnTo>
                <a:lnTo>
                  <a:pt x="3219686" y="3439464"/>
                </a:lnTo>
                <a:cubicBezTo>
                  <a:pt x="3219686" y="3524497"/>
                  <a:pt x="3150754" y="3593429"/>
                  <a:pt x="3065721" y="3593429"/>
                </a:cubicBezTo>
                <a:lnTo>
                  <a:pt x="153965" y="3593429"/>
                </a:lnTo>
                <a:cubicBezTo>
                  <a:pt x="68932" y="3593429"/>
                  <a:pt x="0" y="3524497"/>
                  <a:pt x="0" y="3439464"/>
                </a:cubicBez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Freeform 3">
            <a:extLst>
              <a:ext uri="{FF2B5EF4-FFF2-40B4-BE49-F238E27FC236}">
                <a16:creationId xmlns:a16="http://schemas.microsoft.com/office/drawing/2014/main" id="{8FC3393A-200F-F3B1-FE1A-B4AA432B71F1}"/>
              </a:ext>
              <a:ext uri="{C183D7F6-B498-43B3-948B-1728B52AA6E4}">
                <adec:decorative xmlns:adec="http://schemas.microsoft.com/office/drawing/2017/decorative" val="1"/>
              </a:ext>
            </a:extLst>
          </p:cNvPr>
          <p:cNvSpPr/>
          <p:nvPr/>
        </p:nvSpPr>
        <p:spPr bwMode="white">
          <a:xfrm>
            <a:off x="4321294" y="1955518"/>
            <a:ext cx="3793447" cy="4319373"/>
          </a:xfrm>
          <a:custGeom>
            <a:avLst/>
            <a:gdLst>
              <a:gd name="connsiteX0" fmla="*/ 153965 w 3424184"/>
              <a:gd name="connsiteY0" fmla="*/ 0 h 3593429"/>
              <a:gd name="connsiteX1" fmla="*/ 3065721 w 3424184"/>
              <a:gd name="connsiteY1" fmla="*/ 0 h 3593429"/>
              <a:gd name="connsiteX2" fmla="*/ 3219686 w 3424184"/>
              <a:gd name="connsiteY2" fmla="*/ 153965 h 3593429"/>
              <a:gd name="connsiteX3" fmla="*/ 3219686 w 3424184"/>
              <a:gd name="connsiteY3" fmla="*/ 1623379 h 3593429"/>
              <a:gd name="connsiteX4" fmla="*/ 3424184 w 3424184"/>
              <a:gd name="connsiteY4" fmla="*/ 1796715 h 3593429"/>
              <a:gd name="connsiteX5" fmla="*/ 3219686 w 3424184"/>
              <a:gd name="connsiteY5" fmla="*/ 1970051 h 3593429"/>
              <a:gd name="connsiteX6" fmla="*/ 3219686 w 3424184"/>
              <a:gd name="connsiteY6" fmla="*/ 3439464 h 3593429"/>
              <a:gd name="connsiteX7" fmla="*/ 3065721 w 3424184"/>
              <a:gd name="connsiteY7" fmla="*/ 3593429 h 3593429"/>
              <a:gd name="connsiteX8" fmla="*/ 153965 w 3424184"/>
              <a:gd name="connsiteY8" fmla="*/ 3593429 h 3593429"/>
              <a:gd name="connsiteX9" fmla="*/ 0 w 3424184"/>
              <a:gd name="connsiteY9" fmla="*/ 3439464 h 3593429"/>
              <a:gd name="connsiteX10" fmla="*/ 0 w 3424184"/>
              <a:gd name="connsiteY10" fmla="*/ 1994326 h 3593429"/>
              <a:gd name="connsiteX11" fmla="*/ 233136 w 3424184"/>
              <a:gd name="connsiteY11" fmla="*/ 1796715 h 3593429"/>
              <a:gd name="connsiteX12" fmla="*/ 0 w 3424184"/>
              <a:gd name="connsiteY12" fmla="*/ 1599105 h 3593429"/>
              <a:gd name="connsiteX13" fmla="*/ 0 w 3424184"/>
              <a:gd name="connsiteY13" fmla="*/ 153965 h 3593429"/>
              <a:gd name="connsiteX14" fmla="*/ 153965 w 3424184"/>
              <a:gd name="connsiteY14"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4184" h="3593429">
                <a:moveTo>
                  <a:pt x="153965" y="0"/>
                </a:moveTo>
                <a:lnTo>
                  <a:pt x="3065721" y="0"/>
                </a:lnTo>
                <a:cubicBezTo>
                  <a:pt x="3150754" y="0"/>
                  <a:pt x="3219686" y="68932"/>
                  <a:pt x="3219686" y="153965"/>
                </a:cubicBezTo>
                <a:lnTo>
                  <a:pt x="3219686" y="1623379"/>
                </a:lnTo>
                <a:lnTo>
                  <a:pt x="3424184" y="1796715"/>
                </a:lnTo>
                <a:lnTo>
                  <a:pt x="3219686" y="1970051"/>
                </a:lnTo>
                <a:lnTo>
                  <a:pt x="3219686" y="3439464"/>
                </a:lnTo>
                <a:cubicBezTo>
                  <a:pt x="3219686" y="3524497"/>
                  <a:pt x="3150754" y="3593429"/>
                  <a:pt x="3065721" y="3593429"/>
                </a:cubicBezTo>
                <a:lnTo>
                  <a:pt x="153965" y="3593429"/>
                </a:lnTo>
                <a:cubicBezTo>
                  <a:pt x="68932" y="3593429"/>
                  <a:pt x="0" y="3524497"/>
                  <a:pt x="0" y="3439464"/>
                </a:cubicBezTo>
                <a:lnTo>
                  <a:pt x="0" y="1994326"/>
                </a:lnTo>
                <a:lnTo>
                  <a:pt x="233136" y="1796715"/>
                </a:lnTo>
                <a:lnTo>
                  <a:pt x="0" y="1599105"/>
                </a:ln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Freeform 1">
            <a:extLst>
              <a:ext uri="{FF2B5EF4-FFF2-40B4-BE49-F238E27FC236}">
                <a16:creationId xmlns:a16="http://schemas.microsoft.com/office/drawing/2014/main" id="{0E33E87F-DDBE-B4C4-46A8-800B78391A98}"/>
              </a:ext>
              <a:ext uri="{C183D7F6-B498-43B3-948B-1728B52AA6E4}">
                <adec:decorative xmlns:adec="http://schemas.microsoft.com/office/drawing/2017/decorative" val="1"/>
              </a:ext>
            </a:extLst>
          </p:cNvPr>
          <p:cNvSpPr/>
          <p:nvPr/>
        </p:nvSpPr>
        <p:spPr bwMode="white">
          <a:xfrm>
            <a:off x="8050422" y="1955518"/>
            <a:ext cx="3549437" cy="4319369"/>
          </a:xfrm>
          <a:custGeom>
            <a:avLst/>
            <a:gdLst>
              <a:gd name="connsiteX0" fmla="*/ 153965 w 3219686"/>
              <a:gd name="connsiteY0" fmla="*/ 0 h 3593429"/>
              <a:gd name="connsiteX1" fmla="*/ 3065721 w 3219686"/>
              <a:gd name="connsiteY1" fmla="*/ 0 h 3593429"/>
              <a:gd name="connsiteX2" fmla="*/ 3219686 w 3219686"/>
              <a:gd name="connsiteY2" fmla="*/ 153965 h 3593429"/>
              <a:gd name="connsiteX3" fmla="*/ 3219686 w 3219686"/>
              <a:gd name="connsiteY3" fmla="*/ 3439464 h 3593429"/>
              <a:gd name="connsiteX4" fmla="*/ 3065721 w 3219686"/>
              <a:gd name="connsiteY4" fmla="*/ 3593429 h 3593429"/>
              <a:gd name="connsiteX5" fmla="*/ 153965 w 3219686"/>
              <a:gd name="connsiteY5" fmla="*/ 3593429 h 3593429"/>
              <a:gd name="connsiteX6" fmla="*/ 0 w 3219686"/>
              <a:gd name="connsiteY6" fmla="*/ 3439464 h 3593429"/>
              <a:gd name="connsiteX7" fmla="*/ 0 w 3219686"/>
              <a:gd name="connsiteY7" fmla="*/ 1994178 h 3593429"/>
              <a:gd name="connsiteX8" fmla="*/ 232962 w 3219686"/>
              <a:gd name="connsiteY8" fmla="*/ 1796715 h 3593429"/>
              <a:gd name="connsiteX9" fmla="*/ 0 w 3219686"/>
              <a:gd name="connsiteY9" fmla="*/ 1599252 h 3593429"/>
              <a:gd name="connsiteX10" fmla="*/ 0 w 3219686"/>
              <a:gd name="connsiteY10" fmla="*/ 153965 h 3593429"/>
              <a:gd name="connsiteX11" fmla="*/ 153965 w 3219686"/>
              <a:gd name="connsiteY11" fmla="*/ 0 h 359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9686" h="3593429">
                <a:moveTo>
                  <a:pt x="153965" y="0"/>
                </a:moveTo>
                <a:lnTo>
                  <a:pt x="3065721" y="0"/>
                </a:lnTo>
                <a:cubicBezTo>
                  <a:pt x="3150754" y="0"/>
                  <a:pt x="3219686" y="68932"/>
                  <a:pt x="3219686" y="153965"/>
                </a:cubicBezTo>
                <a:lnTo>
                  <a:pt x="3219686" y="3439464"/>
                </a:lnTo>
                <a:cubicBezTo>
                  <a:pt x="3219686" y="3524497"/>
                  <a:pt x="3150754" y="3593429"/>
                  <a:pt x="3065721" y="3593429"/>
                </a:cubicBezTo>
                <a:lnTo>
                  <a:pt x="153965" y="3593429"/>
                </a:lnTo>
                <a:cubicBezTo>
                  <a:pt x="68932" y="3593429"/>
                  <a:pt x="0" y="3524497"/>
                  <a:pt x="0" y="3439464"/>
                </a:cubicBezTo>
                <a:lnTo>
                  <a:pt x="0" y="1994178"/>
                </a:lnTo>
                <a:lnTo>
                  <a:pt x="232962" y="1796715"/>
                </a:lnTo>
                <a:lnTo>
                  <a:pt x="0" y="1599252"/>
                </a:lnTo>
                <a:lnTo>
                  <a:pt x="0" y="153965"/>
                </a:lnTo>
                <a:cubicBezTo>
                  <a:pt x="0" y="68932"/>
                  <a:pt x="68932" y="0"/>
                  <a:pt x="153965" y="0"/>
                </a:cubicBezTo>
                <a:close/>
              </a:path>
            </a:pathLst>
          </a:cu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5">
            <a:extLst>
              <a:ext uri="{FF2B5EF4-FFF2-40B4-BE49-F238E27FC236}">
                <a16:creationId xmlns:a16="http://schemas.microsoft.com/office/drawing/2014/main" id="{BA618B84-0FDC-2ED6-CF0A-D7447E349BFC}"/>
              </a:ext>
              <a:ext uri="{C183D7F6-B498-43B3-948B-1728B52AA6E4}">
                <adec:decorative xmlns:adec="http://schemas.microsoft.com/office/drawing/2017/decorative" val="1"/>
              </a:ext>
            </a:extLst>
          </p:cNvPr>
          <p:cNvSpPr/>
          <p:nvPr/>
        </p:nvSpPr>
        <p:spPr bwMode="auto">
          <a:xfrm>
            <a:off x="899278" y="1795521"/>
            <a:ext cx="2922456" cy="369484"/>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a:cs typeface="Segoe UI"/>
              </a:rPr>
              <a:t>eDiscovery</a:t>
            </a:r>
            <a:endParaRPr kumimoji="0" lang="en-US" sz="1600" b="0" i="0" u="none" strike="noStrike" kern="1200" cap="none" spc="0" normalizeH="0" baseline="0" noProof="0">
              <a:ln>
                <a:noFill/>
              </a:ln>
              <a:solidFill>
                <a:srgbClr val="FFFFFF"/>
              </a:solidFill>
              <a:effectLst/>
              <a:uLnTx/>
              <a:uFillTx/>
              <a:latin typeface="Segoe UI Semibold"/>
              <a:ea typeface="+mn-ea"/>
              <a:cs typeface="Segoe UI"/>
            </a:endParaRPr>
          </a:p>
        </p:txBody>
      </p:sp>
      <p:sp>
        <p:nvSpPr>
          <p:cNvPr id="12" name="Rectangle: Rounded Corners 5">
            <a:extLst>
              <a:ext uri="{FF2B5EF4-FFF2-40B4-BE49-F238E27FC236}">
                <a16:creationId xmlns:a16="http://schemas.microsoft.com/office/drawing/2014/main" id="{8C8F13DF-775C-9923-77B2-7C26EB3F86E9}"/>
              </a:ext>
              <a:ext uri="{C183D7F6-B498-43B3-948B-1728B52AA6E4}">
                <adec:decorative xmlns:adec="http://schemas.microsoft.com/office/drawing/2017/decorative" val="1"/>
              </a:ext>
            </a:extLst>
          </p:cNvPr>
          <p:cNvSpPr/>
          <p:nvPr/>
        </p:nvSpPr>
        <p:spPr bwMode="auto">
          <a:xfrm>
            <a:off x="4680983" y="1770770"/>
            <a:ext cx="2922456" cy="369484"/>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a:cs typeface="Segoe UI"/>
              </a:rPr>
              <a:t>Audit</a:t>
            </a:r>
          </a:p>
        </p:txBody>
      </p:sp>
      <p:sp>
        <p:nvSpPr>
          <p:cNvPr id="13" name="Rectangle: Rounded Corners 5">
            <a:extLst>
              <a:ext uri="{FF2B5EF4-FFF2-40B4-BE49-F238E27FC236}">
                <a16:creationId xmlns:a16="http://schemas.microsoft.com/office/drawing/2014/main" id="{EE2A048B-E109-F87A-A47D-3B83D5FA7066}"/>
              </a:ext>
              <a:ext uri="{C183D7F6-B498-43B3-948B-1728B52AA6E4}">
                <adec:decorative xmlns:adec="http://schemas.microsoft.com/office/drawing/2017/decorative" val="1"/>
              </a:ext>
            </a:extLst>
          </p:cNvPr>
          <p:cNvSpPr/>
          <p:nvPr/>
        </p:nvSpPr>
        <p:spPr bwMode="auto">
          <a:xfrm>
            <a:off x="8396072" y="1770770"/>
            <a:ext cx="2922456" cy="369484"/>
          </a:xfrm>
          <a:prstGeom prst="roundRect">
            <a:avLst>
              <a:gd name="adj" fmla="val 50000"/>
            </a:avLst>
          </a:prstGeom>
          <a:gradFill>
            <a:gsLst>
              <a:gs pos="0">
                <a:schemeClr val="accent3"/>
              </a:gs>
              <a:gs pos="100000">
                <a:schemeClr val="accent1"/>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noProof="0">
                <a:solidFill>
                  <a:srgbClr val="FFFFFF"/>
                </a:solidFill>
                <a:latin typeface="Segoe UI Semibold"/>
                <a:cs typeface="Segoe UI"/>
              </a:rPr>
              <a:t>Sensitivity Labels</a:t>
            </a:r>
            <a:endParaRPr kumimoji="0" lang="en-US" sz="1600" b="0" i="0" u="none" strike="noStrike" kern="1200" cap="none" spc="0" normalizeH="0" baseline="0" noProof="0">
              <a:ln>
                <a:noFill/>
              </a:ln>
              <a:solidFill>
                <a:srgbClr val="FFFFFF"/>
              </a:solidFill>
              <a:effectLst/>
              <a:uLnTx/>
              <a:uFillTx/>
              <a:latin typeface="Segoe UI Semibold"/>
              <a:ea typeface="+mn-ea"/>
              <a:cs typeface="Segoe UI"/>
            </a:endParaRPr>
          </a:p>
        </p:txBody>
      </p:sp>
      <p:pic>
        <p:nvPicPr>
          <p:cNvPr id="14" name="Picture 13" descr="A screenshot of a search box&#10;&#10;Description automatically generated">
            <a:extLst>
              <a:ext uri="{FF2B5EF4-FFF2-40B4-BE49-F238E27FC236}">
                <a16:creationId xmlns:a16="http://schemas.microsoft.com/office/drawing/2014/main" id="{5FC2BB0A-E95C-7D55-DB1A-F2B06DED6B81}"/>
              </a:ext>
            </a:extLst>
          </p:cNvPr>
          <p:cNvPicPr>
            <a:picLocks noChangeAspect="1"/>
          </p:cNvPicPr>
          <p:nvPr/>
        </p:nvPicPr>
        <p:blipFill rotWithShape="1">
          <a:blip r:embed="rId3"/>
          <a:srcRect t="2010" b="4798"/>
          <a:stretch/>
        </p:blipFill>
        <p:spPr>
          <a:xfrm>
            <a:off x="676304" y="3041075"/>
            <a:ext cx="3337726" cy="2148253"/>
          </a:xfrm>
          <a:prstGeom prst="rect">
            <a:avLst/>
          </a:prstGeom>
          <a:ln>
            <a:noFill/>
          </a:ln>
          <a:effectLst/>
        </p:spPr>
      </p:pic>
      <p:pic>
        <p:nvPicPr>
          <p:cNvPr id="22" name="Picture 21" descr="A screenshot of a search&#10;&#10;Description automatically generated">
            <a:extLst>
              <a:ext uri="{FF2B5EF4-FFF2-40B4-BE49-F238E27FC236}">
                <a16:creationId xmlns:a16="http://schemas.microsoft.com/office/drawing/2014/main" id="{9F374F29-20D7-C29D-77A5-07B855EBBF0B}"/>
              </a:ext>
            </a:extLst>
          </p:cNvPr>
          <p:cNvPicPr>
            <a:picLocks noChangeAspect="1"/>
          </p:cNvPicPr>
          <p:nvPr/>
        </p:nvPicPr>
        <p:blipFill rotWithShape="1">
          <a:blip r:embed="rId4"/>
          <a:srcRect l="28009"/>
          <a:stretch/>
        </p:blipFill>
        <p:spPr>
          <a:xfrm>
            <a:off x="4564009" y="3282328"/>
            <a:ext cx="3211941" cy="1970706"/>
          </a:xfrm>
          <a:prstGeom prst="rect">
            <a:avLst/>
          </a:prstGeom>
          <a:ln>
            <a:noFill/>
          </a:ln>
          <a:effectLst/>
        </p:spPr>
      </p:pic>
      <p:pic>
        <p:nvPicPr>
          <p:cNvPr id="23" name="Picture 22">
            <a:extLst>
              <a:ext uri="{FF2B5EF4-FFF2-40B4-BE49-F238E27FC236}">
                <a16:creationId xmlns:a16="http://schemas.microsoft.com/office/drawing/2014/main" id="{3E955186-0F0B-570D-DCB9-2EDBDBAF9A74}"/>
              </a:ext>
            </a:extLst>
          </p:cNvPr>
          <p:cNvPicPr>
            <a:picLocks noChangeAspect="1"/>
          </p:cNvPicPr>
          <p:nvPr/>
        </p:nvPicPr>
        <p:blipFill rotWithShape="1">
          <a:blip r:embed="rId5"/>
          <a:srcRect l="8145" t="1468" r="7641" b="7151"/>
          <a:stretch/>
        </p:blipFill>
        <p:spPr>
          <a:xfrm>
            <a:off x="8672208" y="2490320"/>
            <a:ext cx="2368606" cy="3442586"/>
          </a:xfrm>
          <a:prstGeom prst="rect">
            <a:avLst/>
          </a:prstGeom>
          <a:effectLst/>
        </p:spPr>
      </p:pic>
      <p:sp>
        <p:nvSpPr>
          <p:cNvPr id="26" name="Text Placeholder 11">
            <a:extLst>
              <a:ext uri="{FF2B5EF4-FFF2-40B4-BE49-F238E27FC236}">
                <a16:creationId xmlns:a16="http://schemas.microsoft.com/office/drawing/2014/main" id="{67EE1603-DE26-E304-A84A-B96F29C0197B}"/>
              </a:ext>
            </a:extLst>
          </p:cNvPr>
          <p:cNvSpPr txBox="1">
            <a:spLocks/>
          </p:cNvSpPr>
          <p:nvPr/>
        </p:nvSpPr>
        <p:spPr>
          <a:xfrm>
            <a:off x="676304" y="6463110"/>
            <a:ext cx="7944164" cy="322705"/>
          </a:xfrm>
          <a:prstGeom prst="rect">
            <a:avLst/>
          </a:prstGeom>
        </p:spPr>
        <p:txBody>
          <a:bodyPr lIns="0" tIns="0"/>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solidFill>
                  <a:schemeClr val="accent2">
                    <a:lumMod val="50000"/>
                  </a:schemeClr>
                </a:solidFill>
                <a:latin typeface="Segoe Pro" panose="020B0502040504020203" pitchFamily="34" charset="0"/>
              </a:rPr>
              <a:t>Also supports DLP, BYOK, retention policy, multi-geo, conditional access and more. </a:t>
            </a:r>
          </a:p>
        </p:txBody>
      </p:sp>
    </p:spTree>
    <p:extLst>
      <p:ext uri="{BB962C8B-B14F-4D97-AF65-F5344CB8AC3E}">
        <p14:creationId xmlns:p14="http://schemas.microsoft.com/office/powerpoint/2010/main" val="1046099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0.01718 -0.00024 L -3.125E-6 3.7037E-6 " pathEditMode="relative" rAng="0" ptsTypes="AA">
                                      <p:cBhvr>
                                        <p:cTn id="9" dur="750" fill="hold"/>
                                        <p:tgtEl>
                                          <p:spTgt spid="6"/>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0"/>
                                  </p:stCondLst>
                                  <p:childTnLst>
                                    <p:animMotion origin="layout" path="M -0.01719 -0.00024 L 3.95833E-6 3.7037E-6 " pathEditMode="relative" rAng="0" ptsTypes="AA">
                                      <p:cBhvr>
                                        <p:cTn id="14" dur="750" fill="hold"/>
                                        <p:tgtEl>
                                          <p:spTgt spid="16"/>
                                        </p:tgtEl>
                                        <p:attrNameLst>
                                          <p:attrName>ppt_x</p:attrName>
                                          <p:attrName>ppt_y</p:attrName>
                                        </p:attrNameLst>
                                      </p:cBhvr>
                                      <p:rCtr x="859" y="0"/>
                                    </p:animMotion>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decel="100000" fill="hold" grpId="1" nodeType="withEffect">
                                  <p:stCondLst>
                                    <p:cond delay="0"/>
                                  </p:stCondLst>
                                  <p:childTnLst>
                                    <p:animMotion origin="layout" path="M -0.01719 -0.00024 L 6.25E-7 3.7037E-6 " pathEditMode="relative" rAng="0" ptsTypes="AA">
                                      <p:cBhvr>
                                        <p:cTn id="19" dur="750" fill="hold"/>
                                        <p:tgtEl>
                                          <p:spTgt spid="21"/>
                                        </p:tgtEl>
                                        <p:attrNameLst>
                                          <p:attrName>ppt_x</p:attrName>
                                          <p:attrName>ppt_y</p:attrName>
                                        </p:attrNameLst>
                                      </p:cBhvr>
                                      <p:rCtr x="859" y="0"/>
                                    </p:animMotion>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grpId="1" nodeType="withEffect">
                                  <p:stCondLst>
                                    <p:cond delay="0"/>
                                  </p:stCondLst>
                                  <p:childTnLst>
                                    <p:animMotion origin="layout" path="M 2.08333E-6 -1.48148E-6 L 2.08333E-6 0.11019 " pathEditMode="relative" rAng="0" ptsTypes="AA">
                                      <p:cBhvr>
                                        <p:cTn id="24" dur="700" spd="-100000" fill="hold"/>
                                        <p:tgtEl>
                                          <p:spTgt spid="7"/>
                                        </p:tgtEl>
                                        <p:attrNameLst>
                                          <p:attrName>ppt_x</p:attrName>
                                          <p:attrName>ppt_y</p:attrName>
                                        </p:attrNameLst>
                                      </p:cBhvr>
                                      <p:rCtr x="0" y="5509"/>
                                    </p:animMotion>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grpId="1" nodeType="withEffect">
                                  <p:stCondLst>
                                    <p:cond delay="0"/>
                                  </p:stCondLst>
                                  <p:childTnLst>
                                    <p:animMotion origin="layout" path="M 2.08333E-6 -1.48148E-6 L 2.08333E-6 0.11019 " pathEditMode="relative" rAng="0" ptsTypes="AA">
                                      <p:cBhvr>
                                        <p:cTn id="29" dur="700" spd="-100000" fill="hold"/>
                                        <p:tgtEl>
                                          <p:spTgt spid="12"/>
                                        </p:tgtEl>
                                        <p:attrNameLst>
                                          <p:attrName>ppt_x</p:attrName>
                                          <p:attrName>ppt_y</p:attrName>
                                        </p:attrNameLst>
                                      </p:cBhvr>
                                      <p:rCtr x="0" y="5509"/>
                                    </p:animMotion>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0"/>
                                  </p:stCondLst>
                                  <p:childTnLst>
                                    <p:animMotion origin="layout" path="M 2.08333E-6 -1.48148E-6 L 2.08333E-6 0.11019 " pathEditMode="relative" rAng="0" ptsTypes="AA">
                                      <p:cBhvr>
                                        <p:cTn id="34" dur="700" spd="-100000" fill="hold"/>
                                        <p:tgtEl>
                                          <p:spTgt spid="13"/>
                                        </p:tgtEl>
                                        <p:attrNameLst>
                                          <p:attrName>ppt_x</p:attrName>
                                          <p:attrName>ppt_y</p:attrName>
                                        </p:attrNameLst>
                                      </p:cBhvr>
                                      <p:rCtr x="0" y="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21" grpId="0" animBg="1"/>
      <p:bldP spid="21" grpId="1" animBg="1"/>
      <p:bldP spid="7" grpId="0" animBg="1"/>
      <p:bldP spid="7" grpId="1" animBg="1"/>
      <p:bldP spid="12" grpId="0" animBg="1"/>
      <p:bldP spid="12" grpId="1"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F01A7D-9C5D-883C-8B90-51880B396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EC878-4BB7-63FA-EC12-660753B5DE76}"/>
              </a:ext>
            </a:extLst>
          </p:cNvPr>
          <p:cNvSpPr>
            <a:spLocks noGrp="1"/>
          </p:cNvSpPr>
          <p:nvPr>
            <p:ph type="title"/>
          </p:nvPr>
        </p:nvSpPr>
        <p:spPr>
          <a:xfrm>
            <a:off x="108488" y="148150"/>
            <a:ext cx="11417205" cy="1072072"/>
          </a:xfrm>
        </p:spPr>
        <p:txBody>
          <a:bodyPr anchor="ctr">
            <a:normAutofit fontScale="90000"/>
          </a:bodyPr>
          <a:lstStyle/>
          <a:p>
            <a:r>
              <a:rPr lang="en-US"/>
              <a:t>Enable billing from the Microsoft admin center</a:t>
            </a:r>
          </a:p>
        </p:txBody>
      </p:sp>
      <p:pic>
        <p:nvPicPr>
          <p:cNvPr id="3" name="Picture 2">
            <a:extLst>
              <a:ext uri="{FF2B5EF4-FFF2-40B4-BE49-F238E27FC236}">
                <a16:creationId xmlns:a16="http://schemas.microsoft.com/office/drawing/2014/main" id="{D58039DC-7F04-C8BE-EBDC-92736D548B02}"/>
              </a:ext>
            </a:extLst>
          </p:cNvPr>
          <p:cNvPicPr>
            <a:picLocks noChangeAspect="1"/>
          </p:cNvPicPr>
          <p:nvPr/>
        </p:nvPicPr>
        <p:blipFill>
          <a:blip r:embed="rId3"/>
          <a:stretch>
            <a:fillRect/>
          </a:stretch>
        </p:blipFill>
        <p:spPr>
          <a:xfrm>
            <a:off x="578874" y="1459102"/>
            <a:ext cx="6424185" cy="4957197"/>
          </a:xfrm>
          <a:prstGeom prst="rect">
            <a:avLst/>
          </a:prstGeom>
        </p:spPr>
      </p:pic>
      <p:sp>
        <p:nvSpPr>
          <p:cNvPr id="5" name="TextBox 4">
            <a:extLst>
              <a:ext uri="{FF2B5EF4-FFF2-40B4-BE49-F238E27FC236}">
                <a16:creationId xmlns:a16="http://schemas.microsoft.com/office/drawing/2014/main" id="{E592969C-D2CC-F84D-4D80-2F9A3E927BB6}"/>
              </a:ext>
            </a:extLst>
          </p:cNvPr>
          <p:cNvSpPr txBox="1"/>
          <p:nvPr/>
        </p:nvSpPr>
        <p:spPr>
          <a:xfrm>
            <a:off x="7570381" y="1459102"/>
            <a:ext cx="4621619" cy="3539430"/>
          </a:xfrm>
          <a:prstGeom prst="rect">
            <a:avLst/>
          </a:prstGeom>
          <a:noFill/>
        </p:spPr>
        <p:txBody>
          <a:bodyPr wrap="square" rtlCol="0">
            <a:spAutoFit/>
          </a:bodyPr>
          <a:lstStyle/>
          <a:p>
            <a:r>
              <a:rPr lang="en-US" sz="2800">
                <a:latin typeface="Segoe UI" panose="020B0502040204020203" pitchFamily="34" charset="0"/>
                <a:cs typeface="Segoe UI" panose="020B0502040204020203" pitchFamily="34" charset="0"/>
              </a:rPr>
              <a:t>Pay based on your application’s consumption:</a:t>
            </a:r>
          </a:p>
          <a:p>
            <a:endParaRPr lang="en-US" sz="2800">
              <a:latin typeface="Segoe UI" panose="020B0502040204020203" pitchFamily="34" charset="0"/>
              <a:cs typeface="Segoe UI" panose="020B0502040204020203" pitchFamily="34" charset="0"/>
            </a:endParaRPr>
          </a:p>
          <a:p>
            <a:pPr marL="285750" indent="-285750">
              <a:buFontTx/>
              <a:buChar char="-"/>
            </a:pPr>
            <a:r>
              <a:rPr lang="en-US" sz="2800">
                <a:latin typeface="Segoe UI" panose="020B0502040204020203" pitchFamily="34" charset="0"/>
                <a:cs typeface="Segoe UI" panose="020B0502040204020203" pitchFamily="34" charset="0"/>
              </a:rPr>
              <a:t>Storage</a:t>
            </a:r>
          </a:p>
          <a:p>
            <a:pPr marL="285750" indent="-285750">
              <a:buFontTx/>
              <a:buChar char="-"/>
            </a:pPr>
            <a:r>
              <a:rPr lang="en-US" sz="2800">
                <a:latin typeface="Segoe UI" panose="020B0502040204020203" pitchFamily="34" charset="0"/>
                <a:cs typeface="Segoe UI" panose="020B0502040204020203" pitchFamily="34" charset="0"/>
              </a:rPr>
              <a:t>Graph API transactions</a:t>
            </a:r>
          </a:p>
          <a:p>
            <a:pPr marL="285750" indent="-285750">
              <a:buFontTx/>
              <a:buChar char="-"/>
            </a:pPr>
            <a:r>
              <a:rPr lang="en-US" sz="2800">
                <a:latin typeface="Segoe UI" panose="020B0502040204020203" pitchFamily="34" charset="0"/>
                <a:cs typeface="Segoe UI" panose="020B0502040204020203" pitchFamily="34" charset="0"/>
              </a:rPr>
              <a:t>Express egress</a:t>
            </a:r>
          </a:p>
          <a:p>
            <a:pPr marL="285750" indent="-285750">
              <a:buFontTx/>
              <a:buChar char="-"/>
            </a:pPr>
            <a:r>
              <a:rPr lang="en-US" sz="2800">
                <a:latin typeface="Segoe UI" panose="020B0502040204020203" pitchFamily="34" charset="0"/>
                <a:cs typeface="Segoe UI" panose="020B0502040204020203" pitchFamily="34" charset="0"/>
              </a:rPr>
              <a:t>Copilot interactions (coming soon) </a:t>
            </a:r>
          </a:p>
        </p:txBody>
      </p:sp>
    </p:spTree>
    <p:extLst>
      <p:ext uri="{BB962C8B-B14F-4D97-AF65-F5344CB8AC3E}">
        <p14:creationId xmlns:p14="http://schemas.microsoft.com/office/powerpoint/2010/main" val="255224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8AA037-CD57-43A2-2793-150FF0DA3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D1616-66F5-2C5B-7A45-ECC79689B946}"/>
              </a:ext>
            </a:extLst>
          </p:cNvPr>
          <p:cNvSpPr>
            <a:spLocks noGrp="1"/>
          </p:cNvSpPr>
          <p:nvPr>
            <p:ph type="title"/>
          </p:nvPr>
        </p:nvSpPr>
        <p:spPr>
          <a:xfrm>
            <a:off x="659219" y="365126"/>
            <a:ext cx="11025680" cy="1072072"/>
          </a:xfrm>
        </p:spPr>
        <p:txBody>
          <a:bodyPr anchor="ctr">
            <a:normAutofit/>
          </a:bodyPr>
          <a:lstStyle/>
          <a:p>
            <a:r>
              <a:rPr lang="en-US"/>
              <a:t>Manage billing</a:t>
            </a:r>
          </a:p>
        </p:txBody>
      </p:sp>
      <p:pic>
        <p:nvPicPr>
          <p:cNvPr id="3" name="Picture 2">
            <a:extLst>
              <a:ext uri="{FF2B5EF4-FFF2-40B4-BE49-F238E27FC236}">
                <a16:creationId xmlns:a16="http://schemas.microsoft.com/office/drawing/2014/main" id="{5EDE335D-2443-E10D-CE6F-8108987A2A8D}"/>
              </a:ext>
            </a:extLst>
          </p:cNvPr>
          <p:cNvPicPr>
            <a:picLocks noChangeAspect="1"/>
          </p:cNvPicPr>
          <p:nvPr/>
        </p:nvPicPr>
        <p:blipFill>
          <a:blip r:embed="rId3"/>
          <a:stretch>
            <a:fillRect/>
          </a:stretch>
        </p:blipFill>
        <p:spPr>
          <a:xfrm>
            <a:off x="343393" y="1667621"/>
            <a:ext cx="10603084" cy="4825253"/>
          </a:xfrm>
          <a:prstGeom prst="rect">
            <a:avLst/>
          </a:prstGeom>
        </p:spPr>
      </p:pic>
    </p:spTree>
    <p:extLst>
      <p:ext uri="{BB962C8B-B14F-4D97-AF65-F5344CB8AC3E}">
        <p14:creationId xmlns:p14="http://schemas.microsoft.com/office/powerpoint/2010/main" val="271069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352591" y="949367"/>
            <a:ext cx="4047157" cy="4601634"/>
            <a:chOff x="1785892" y="862166"/>
            <a:chExt cx="4047157" cy="4601634"/>
          </a:xfrm>
        </p:grpSpPr>
        <p:sp>
          <p:nvSpPr>
            <p:cNvPr id="3" name="TextBox 2">
              <a:extLst>
                <a:ext uri="{FF2B5EF4-FFF2-40B4-BE49-F238E27FC236}">
                  <a16:creationId xmlns:a16="http://schemas.microsoft.com/office/drawing/2014/main" id="{E221ACD2-832B-EC7D-1CB4-79FEFEBBBF2B}"/>
                </a:ext>
              </a:extLst>
            </p:cNvPr>
            <p:cNvSpPr txBox="1"/>
            <p:nvPr/>
          </p:nvSpPr>
          <p:spPr>
            <a:xfrm>
              <a:off x="1785892" y="4509693"/>
              <a:ext cx="4047157" cy="954107"/>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Marc Windle</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Product Manager</a:t>
              </a: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994622"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428091" y="912739"/>
            <a:ext cx="4047158" cy="4638262"/>
            <a:chOff x="1586797" y="862166"/>
            <a:chExt cx="4047158" cy="4638262"/>
          </a:xfrm>
        </p:grpSpPr>
        <p:sp>
          <p:nvSpPr>
            <p:cNvPr id="10" name="TextBox 9">
              <a:extLst>
                <a:ext uri="{FF2B5EF4-FFF2-40B4-BE49-F238E27FC236}">
                  <a16:creationId xmlns:a16="http://schemas.microsoft.com/office/drawing/2014/main" id="{BAD370A4-745B-80A3-7798-722C430169E9}"/>
                </a:ext>
              </a:extLst>
            </p:cNvPr>
            <p:cNvSpPr txBox="1"/>
            <p:nvPr/>
          </p:nvSpPr>
          <p:spPr>
            <a:xfrm>
              <a:off x="1586797" y="4546321"/>
              <a:ext cx="4047158" cy="954107"/>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Yogesh Ratnaparkhi</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PM Architect</a:t>
              </a: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4">
                <a:extLst>
                  <a:ext uri="{28A0092B-C50C-407E-A947-70E740481C1C}">
                    <a14:useLocalDpi xmlns:a14="http://schemas.microsoft.com/office/drawing/2010/main" val="0"/>
                  </a:ext>
                </a:extLst>
              </a:blip>
              <a:srcRect t="16112" b="16112"/>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spTree>
    <p:extLst>
      <p:ext uri="{BB962C8B-B14F-4D97-AF65-F5344CB8AC3E}">
        <p14:creationId xmlns:p14="http://schemas.microsoft.com/office/powerpoint/2010/main" val="271020502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000">
              <a:srgbClr val="2CB6FF">
                <a:lumMod val="45105"/>
                <a:lumOff val="54895"/>
              </a:srgbClr>
            </a:gs>
            <a:gs pos="0">
              <a:srgbClr val="2DB6FF"/>
            </a:gs>
            <a:gs pos="0">
              <a:srgbClr val="D962FA"/>
            </a:gs>
          </a:gsLst>
          <a:lin ang="3600000" scaled="0"/>
        </a:gradFill>
        <a:effectLst/>
      </p:bgPr>
    </p:bg>
    <p:spTree>
      <p:nvGrpSpPr>
        <p:cNvPr id="1" name="">
          <a:extLst>
            <a:ext uri="{FF2B5EF4-FFF2-40B4-BE49-F238E27FC236}">
              <a16:creationId xmlns:a16="http://schemas.microsoft.com/office/drawing/2014/main" id="{E3028127-8696-3F07-6BA0-38F015F0BE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DC1489-9E4F-0931-7670-C6836CEA30A7}"/>
              </a:ext>
            </a:extLst>
          </p:cNvPr>
          <p:cNvSpPr txBox="1">
            <a:spLocks noGrp="1"/>
          </p:cNvSpPr>
          <p:nvPr>
            <p:ph type="title" idx="4294967295"/>
          </p:nvPr>
        </p:nvSpPr>
        <p:spPr>
          <a:xfrm>
            <a:off x="0" y="247650"/>
            <a:ext cx="10360025"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nSpc>
                <a:spcPct val="100000"/>
              </a:lnSpc>
              <a:spcBef>
                <a:spcPts val="0"/>
              </a:spcBef>
              <a:defRPr/>
            </a:pPr>
            <a:r>
              <a:rPr lang="en-US" sz="4200">
                <a:solidFill>
                  <a:schemeClr val="bg1"/>
                </a:solidFill>
                <a:latin typeface="Segoe UI" panose="020B0502040204020203" pitchFamily="34" charset="0"/>
              </a:rPr>
              <a:t>Here’s what we covered today</a:t>
            </a:r>
            <a:endParaRPr kumimoji="0" lang="en-US" sz="4200" i="0" u="none" strike="noStrike" kern="1200" cap="none" spc="0" normalizeH="0" baseline="0" noProof="0">
              <a:ln>
                <a:noFill/>
              </a:ln>
              <a:solidFill>
                <a:schemeClr val="bg1"/>
              </a:solidFill>
              <a:effectLst/>
              <a:uLnTx/>
              <a:uFillTx/>
              <a:latin typeface="Segoe UI" panose="020B0502040204020203" pitchFamily="34" charset="0"/>
              <a:ea typeface="+mn-ea"/>
            </a:endParaRPr>
          </a:p>
        </p:txBody>
      </p:sp>
      <p:sp>
        <p:nvSpPr>
          <p:cNvPr id="30" name="Rounded Rectangle 1">
            <a:extLst>
              <a:ext uri="{FF2B5EF4-FFF2-40B4-BE49-F238E27FC236}">
                <a16:creationId xmlns:a16="http://schemas.microsoft.com/office/drawing/2014/main" id="{E5478C15-F7FC-F73A-E304-417726F6383B}"/>
              </a:ext>
              <a:ext uri="{C183D7F6-B498-43B3-948B-1728B52AA6E4}">
                <adec:decorative xmlns:adec="http://schemas.microsoft.com/office/drawing/2017/decorative" val="1"/>
              </a:ext>
            </a:extLst>
          </p:cNvPr>
          <p:cNvSpPr/>
          <p:nvPr/>
        </p:nvSpPr>
        <p:spPr bwMode="auto">
          <a:xfrm>
            <a:off x="351792" y="1609586"/>
            <a:ext cx="3614580" cy="3926504"/>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19" name="Graphic 17">
            <a:extLst>
              <a:ext uri="{FF2B5EF4-FFF2-40B4-BE49-F238E27FC236}">
                <a16:creationId xmlns:a16="http://schemas.microsoft.com/office/drawing/2014/main" id="{2BBCE0EE-6F6E-53EB-966A-DDBE4AB8F561}"/>
              </a:ext>
              <a:ext uri="{C183D7F6-B498-43B3-948B-1728B52AA6E4}">
                <adec:decorative xmlns:adec="http://schemas.microsoft.com/office/drawing/2017/decorative" val="1"/>
              </a:ext>
            </a:extLst>
          </p:cNvPr>
          <p:cNvSpPr>
            <a:spLocks noChangeAspect="1"/>
          </p:cNvSpPr>
          <p:nvPr/>
        </p:nvSpPr>
        <p:spPr>
          <a:xfrm>
            <a:off x="1731097" y="1802860"/>
            <a:ext cx="673092" cy="792763"/>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E7AE4969-4B8A-047C-9DED-DFC4D100728D}"/>
              </a:ext>
            </a:extLst>
          </p:cNvPr>
          <p:cNvSpPr txBox="1"/>
          <p:nvPr/>
        </p:nvSpPr>
        <p:spPr>
          <a:xfrm>
            <a:off x="590970" y="2777415"/>
            <a:ext cx="3058553" cy="111362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does it take to build AI applications</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2" name="Rectangle: Rounded Corners 1">
            <a:extLst>
              <a:ext uri="{FF2B5EF4-FFF2-40B4-BE49-F238E27FC236}">
                <a16:creationId xmlns:a16="http://schemas.microsoft.com/office/drawing/2014/main" id="{908AE1B7-7DF1-37ED-714E-967C92E7A7BD}"/>
              </a:ext>
            </a:extLst>
          </p:cNvPr>
          <p:cNvSpPr/>
          <p:nvPr/>
        </p:nvSpPr>
        <p:spPr bwMode="auto">
          <a:xfrm>
            <a:off x="590970" y="4804291"/>
            <a:ext cx="3125956" cy="569334"/>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Overview</a:t>
            </a:r>
          </a:p>
        </p:txBody>
      </p:sp>
      <p:sp>
        <p:nvSpPr>
          <p:cNvPr id="26" name="Rounded Rectangle 1">
            <a:extLst>
              <a:ext uri="{FF2B5EF4-FFF2-40B4-BE49-F238E27FC236}">
                <a16:creationId xmlns:a16="http://schemas.microsoft.com/office/drawing/2014/main" id="{0BD7D3E9-4EC0-8669-BA5B-9C6BC910B375}"/>
              </a:ext>
              <a:ext uri="{C183D7F6-B498-43B3-948B-1728B52AA6E4}">
                <adec:decorative xmlns:adec="http://schemas.microsoft.com/office/drawing/2017/decorative" val="1"/>
              </a:ext>
            </a:extLst>
          </p:cNvPr>
          <p:cNvSpPr/>
          <p:nvPr/>
        </p:nvSpPr>
        <p:spPr bwMode="auto">
          <a:xfrm>
            <a:off x="4335375" y="1632002"/>
            <a:ext cx="3614580" cy="3926504"/>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7" name="Graphic 34">
            <a:extLst>
              <a:ext uri="{FF2B5EF4-FFF2-40B4-BE49-F238E27FC236}">
                <a16:creationId xmlns:a16="http://schemas.microsoft.com/office/drawing/2014/main" id="{317E0B70-195E-A38E-C8B4-31FDF032FB92}"/>
              </a:ext>
              <a:ext uri="{C183D7F6-B498-43B3-948B-1728B52AA6E4}">
                <adec:decorative xmlns:adec="http://schemas.microsoft.com/office/drawing/2017/decorative" val="1"/>
              </a:ext>
            </a:extLst>
          </p:cNvPr>
          <p:cNvSpPr>
            <a:spLocks noChangeAspect="1"/>
          </p:cNvSpPr>
          <p:nvPr/>
        </p:nvSpPr>
        <p:spPr>
          <a:xfrm>
            <a:off x="5914696" y="1852202"/>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5FD5BB1E-0B07-CDFA-31DA-83754DF14DCA}"/>
              </a:ext>
            </a:extLst>
          </p:cNvPr>
          <p:cNvSpPr txBox="1"/>
          <p:nvPr/>
        </p:nvSpPr>
        <p:spPr>
          <a:xfrm>
            <a:off x="4519906" y="2734020"/>
            <a:ext cx="3245518" cy="192801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Build agents:</a:t>
            </a:r>
            <a:b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endPar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Agent in your app</a:t>
            </a:r>
          </a:p>
          <a:p>
            <a:pPr marL="342900" marR="0" lvl="0" indent="-342900" algn="l" defTabSz="914400" rtl="0" eaLnBrk="1" fontAlgn="auto" latinLnBrk="0" hangingPunct="1">
              <a:lnSpc>
                <a:spcPct val="100000"/>
              </a:lnSpc>
              <a:spcBef>
                <a:spcPts val="0"/>
              </a:spcBef>
              <a:spcAft>
                <a:spcPts val="700"/>
              </a:spcAft>
              <a:buClrTx/>
              <a:buSzTx/>
              <a:buFontTx/>
              <a:buAutoNum type="arabicPeriod"/>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Your Agent in Teams and Copilot</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3" name="Rectangle: Rounded Corners 2">
            <a:extLst>
              <a:ext uri="{FF2B5EF4-FFF2-40B4-BE49-F238E27FC236}">
                <a16:creationId xmlns:a16="http://schemas.microsoft.com/office/drawing/2014/main" id="{15FB6BF3-F93E-A7D5-623F-388FCA09BA70}"/>
              </a:ext>
            </a:extLst>
          </p:cNvPr>
          <p:cNvSpPr/>
          <p:nvPr/>
        </p:nvSpPr>
        <p:spPr bwMode="auto">
          <a:xfrm>
            <a:off x="4662758" y="4910980"/>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Demo</a:t>
            </a:r>
          </a:p>
        </p:txBody>
      </p:sp>
      <p:grpSp>
        <p:nvGrpSpPr>
          <p:cNvPr id="11" name="Group 10">
            <a:extLst>
              <a:ext uri="{FF2B5EF4-FFF2-40B4-BE49-F238E27FC236}">
                <a16:creationId xmlns:a16="http://schemas.microsoft.com/office/drawing/2014/main" id="{067B56AB-86B3-07B3-C7EA-8CB52FC292F4}"/>
              </a:ext>
            </a:extLst>
          </p:cNvPr>
          <p:cNvGrpSpPr/>
          <p:nvPr/>
        </p:nvGrpSpPr>
        <p:grpSpPr>
          <a:xfrm>
            <a:off x="8318958" y="1632002"/>
            <a:ext cx="3614580" cy="3926504"/>
            <a:chOff x="7857639" y="2237438"/>
            <a:chExt cx="3074305" cy="3134588"/>
          </a:xfrm>
        </p:grpSpPr>
        <p:sp>
          <p:nvSpPr>
            <p:cNvPr id="22" name="Rounded Rectangle 1">
              <a:extLst>
                <a:ext uri="{FF2B5EF4-FFF2-40B4-BE49-F238E27FC236}">
                  <a16:creationId xmlns:a16="http://schemas.microsoft.com/office/drawing/2014/main" id="{B9DF6E22-2BA5-A2DA-0C75-34A4A4B035B9}"/>
                </a:ext>
                <a:ext uri="{C183D7F6-B498-43B3-948B-1728B52AA6E4}">
                  <adec:decorative xmlns:adec="http://schemas.microsoft.com/office/drawing/2017/decorative" val="1"/>
                </a:ext>
              </a:extLst>
            </p:cNvPr>
            <p:cNvSpPr/>
            <p:nvPr/>
          </p:nvSpPr>
          <p:spPr bwMode="auto">
            <a:xfrm>
              <a:off x="7857639" y="2237438"/>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panose="02110004020202020204"/>
                <a:ea typeface="+mn-ea"/>
                <a:cs typeface="Segoe UI" pitchFamily="34" charset="0"/>
              </a:endParaRPr>
            </a:p>
          </p:txBody>
        </p:sp>
        <p:sp>
          <p:nvSpPr>
            <p:cNvPr id="36" name="Graphic 32">
              <a:extLst>
                <a:ext uri="{FF2B5EF4-FFF2-40B4-BE49-F238E27FC236}">
                  <a16:creationId xmlns:a16="http://schemas.microsoft.com/office/drawing/2014/main" id="{3F1722FC-1E27-EF20-BE49-DE3052D997A5}"/>
                </a:ext>
                <a:ext uri="{C183D7F6-B498-43B3-948B-1728B52AA6E4}">
                  <adec:decorative xmlns:adec="http://schemas.microsoft.com/office/drawing/2017/decorative" val="1"/>
                </a:ext>
              </a:extLst>
            </p:cNvPr>
            <p:cNvSpPr>
              <a:spLocks noChangeAspect="1"/>
            </p:cNvSpPr>
            <p:nvPr/>
          </p:nvSpPr>
          <p:spPr>
            <a:xfrm>
              <a:off x="9123991" y="2372159"/>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marL="0" marR="0" lvl="0" indent="0" algn="ctr" defTabSz="914400" rtl="0" eaLnBrk="1" fontAlgn="base" latinLnBrk="0" hangingPunct="1">
                <a:lnSpc>
                  <a:spcPct val="100000"/>
                </a:lnSpc>
                <a:spcBef>
                  <a:spcPct val="0"/>
                </a:spcBef>
                <a:spcAft>
                  <a:spcPts val="1200"/>
                </a:spcAft>
                <a:buClrTx/>
                <a:buSzPct val="90000"/>
                <a:buFontTx/>
                <a:buNone/>
                <a:tabLst/>
                <a:defRPr/>
              </a:pP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1EB665AD-9036-06A9-A3F5-F2DBB8848D54}"/>
                </a:ext>
              </a:extLst>
            </p:cNvPr>
            <p:cNvSpPr txBox="1"/>
            <p:nvPr/>
          </p:nvSpPr>
          <p:spPr>
            <a:xfrm>
              <a:off x="8040227" y="3221336"/>
              <a:ext cx="2750075" cy="1311103"/>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Manage your application from the admin center</a:t>
              </a:r>
            </a:p>
          </p:txBody>
        </p:sp>
        <p:sp>
          <p:nvSpPr>
            <p:cNvPr id="4" name="Rectangle: Rounded Corners 3">
              <a:extLst>
                <a:ext uri="{FF2B5EF4-FFF2-40B4-BE49-F238E27FC236}">
                  <a16:creationId xmlns:a16="http://schemas.microsoft.com/office/drawing/2014/main" id="{898010DB-8941-E9A1-4DBA-73881785BAF0}"/>
                </a:ext>
              </a:extLst>
            </p:cNvPr>
            <p:cNvSpPr/>
            <p:nvPr/>
          </p:nvSpPr>
          <p:spPr bwMode="auto">
            <a:xfrm>
              <a:off x="8040227" y="4792678"/>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Admin</a:t>
              </a:r>
            </a:p>
          </p:txBody>
        </p:sp>
      </p:grpSp>
    </p:spTree>
    <p:extLst>
      <p:ext uri="{BB962C8B-B14F-4D97-AF65-F5344CB8AC3E}">
        <p14:creationId xmlns:p14="http://schemas.microsoft.com/office/powerpoint/2010/main" val="365384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ABB58-DAC9-DD9E-1252-7183D47D798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55A67FD-BE9B-A8C2-8AF6-BC9950F97F5B}"/>
              </a:ext>
            </a:extLst>
          </p:cNvPr>
          <p:cNvGrpSpPr/>
          <p:nvPr/>
        </p:nvGrpSpPr>
        <p:grpSpPr>
          <a:xfrm>
            <a:off x="385830" y="1112339"/>
            <a:ext cx="9861924" cy="5503273"/>
            <a:chOff x="406219" y="233635"/>
            <a:chExt cx="11055905" cy="6336438"/>
          </a:xfrm>
        </p:grpSpPr>
        <p:sp>
          <p:nvSpPr>
            <p:cNvPr id="7" name="Circle: Hollow 6">
              <a:extLst>
                <a:ext uri="{FF2B5EF4-FFF2-40B4-BE49-F238E27FC236}">
                  <a16:creationId xmlns:a16="http://schemas.microsoft.com/office/drawing/2014/main" id="{6DBE5870-C859-0551-551D-349B4195DD3E}"/>
                </a:ext>
                <a:ext uri="{C183D7F6-B498-43B3-948B-1728B52AA6E4}">
                  <adec:decorative xmlns:adec="http://schemas.microsoft.com/office/drawing/2017/decorative" val="1"/>
                </a:ext>
              </a:extLst>
            </p:cNvPr>
            <p:cNvSpPr/>
            <p:nvPr/>
          </p:nvSpPr>
          <p:spPr>
            <a:xfrm>
              <a:off x="3488594" y="794449"/>
              <a:ext cx="5214813" cy="5214813"/>
            </a:xfrm>
            <a:prstGeom prst="donut">
              <a:avLst>
                <a:gd name="adj" fmla="val 1067"/>
              </a:avLst>
            </a:prstGeom>
            <a:gradFill flip="none" rotWithShape="1">
              <a:gsLst>
                <a:gs pos="100000">
                  <a:schemeClr val="accent5"/>
                </a:gs>
                <a:gs pos="0">
                  <a:schemeClr val="accent6"/>
                </a:gs>
              </a:gsLst>
              <a:lin ang="21000000" scaled="0"/>
              <a:tileRect/>
            </a:grad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lIns="0" tIns="0" rIns="0" bIns="102870" rtlCol="0" anchor="ct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endParaRPr kumimoji="0" lang="en-US" sz="2025" b="0" i="0" u="none" strike="noStrike" kern="1200" cap="none" spc="-19" normalizeH="0" baseline="0" noProof="0">
                <a:ln w="3175">
                  <a:noFill/>
                </a:ln>
                <a:gradFill flip="none" rotWithShape="1">
                  <a:gsLst>
                    <a:gs pos="32000">
                      <a:srgbClr val="C03BC4"/>
                    </a:gs>
                    <a:gs pos="0">
                      <a:srgbClr val="D33244"/>
                    </a:gs>
                    <a:gs pos="100000">
                      <a:srgbClr val="297071"/>
                    </a:gs>
                    <a:gs pos="68000">
                      <a:srgbClr val="0078D4"/>
                    </a:gs>
                  </a:gsLst>
                  <a:path path="circle">
                    <a:fillToRect l="100000" t="100000"/>
                  </a:path>
                  <a:tileRect r="-100000" b="-100000"/>
                </a:gradFill>
                <a:effectLst/>
                <a:uLnTx/>
                <a:uFillTx/>
                <a:latin typeface="Segoe UI" panose="020B0502040204020203" pitchFamily="34" charset="0"/>
                <a:cs typeface="Segoe UI" panose="020B0502040204020203" pitchFamily="34" charset="0"/>
              </a:endParaRPr>
            </a:p>
          </p:txBody>
        </p:sp>
        <p:sp>
          <p:nvSpPr>
            <p:cNvPr id="22" name="Safety">
              <a:extLst>
                <a:ext uri="{FF2B5EF4-FFF2-40B4-BE49-F238E27FC236}">
                  <a16:creationId xmlns:a16="http://schemas.microsoft.com/office/drawing/2014/main" id="{49657DE0-B575-78A0-A830-7D6CFD296AA8}"/>
                </a:ext>
              </a:extLst>
            </p:cNvPr>
            <p:cNvSpPr txBox="1"/>
            <p:nvPr/>
          </p:nvSpPr>
          <p:spPr>
            <a:xfrm>
              <a:off x="8974811" y="3082919"/>
              <a:ext cx="2487313" cy="637870"/>
            </a:xfrm>
            <a:prstGeom prst="rect">
              <a:avLst/>
            </a:prstGeom>
            <a:noFill/>
          </p:spPr>
          <p:txBody>
            <a:bodyPr spcFirstLastPara="1" wrap="square" lIns="731520" tIns="0" rIns="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l"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M365 capabilities</a:t>
              </a:r>
            </a:p>
          </p:txBody>
        </p:sp>
        <p:sp>
          <p:nvSpPr>
            <p:cNvPr id="3" name="Safety">
              <a:extLst>
                <a:ext uri="{FF2B5EF4-FFF2-40B4-BE49-F238E27FC236}">
                  <a16:creationId xmlns:a16="http://schemas.microsoft.com/office/drawing/2014/main" id="{7E87B10F-9D16-44C6-C0BA-E394401BEC68}"/>
                </a:ext>
              </a:extLst>
            </p:cNvPr>
            <p:cNvSpPr txBox="1"/>
            <p:nvPr/>
          </p:nvSpPr>
          <p:spPr>
            <a:xfrm>
              <a:off x="406219" y="3082919"/>
              <a:ext cx="2829068" cy="637870"/>
            </a:xfrm>
            <a:prstGeom prst="rect">
              <a:avLst/>
            </a:prstGeom>
            <a:noFill/>
          </p:spPr>
          <p:txBody>
            <a:bodyPr spcFirstLastPara="1" wrap="square" lIns="0" tIns="0" rIns="731520" bIns="0"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r" defTabSz="754337" rtl="0" eaLnBrk="1" fontAlgn="base" latinLnBrk="0" hangingPunct="1">
                <a:lnSpc>
                  <a:spcPct val="90000"/>
                </a:lnSpc>
                <a:spcBef>
                  <a:spcPct val="0"/>
                </a:spcBef>
                <a:spcAft>
                  <a:spcPct val="0"/>
                </a:spcAft>
                <a:buClrTx/>
                <a:buSzTx/>
                <a:buFontTx/>
                <a:buNone/>
                <a:tabLst/>
                <a:defRPr/>
              </a:pPr>
              <a:r>
                <a:rPr kumimoji="0" lang="en-US" sz="2000" b="0" i="0" u="none" strike="noStrike" kern="0" cap="none" spc="0" normalizeH="0" baseline="0" noProof="0">
                  <a:ln>
                    <a:noFill/>
                  </a:ln>
                  <a:gradFill>
                    <a:gsLst>
                      <a:gs pos="66055">
                        <a:srgbClr val="291817"/>
                      </a:gs>
                      <a:gs pos="41000">
                        <a:srgbClr val="291817"/>
                      </a:gs>
                    </a:gsLst>
                    <a:lin ang="5400000" scaled="1"/>
                  </a:gradFill>
                  <a:effectLst/>
                  <a:uLnTx/>
                  <a:uFillTx/>
                  <a:latin typeface="Segoe UI" panose="020B0502040204020203" pitchFamily="34" charset="0"/>
                  <a:cs typeface="Segoe UI" panose="020B0502040204020203" pitchFamily="34" charset="0"/>
                </a:rPr>
                <a:t>M365 commitments</a:t>
              </a:r>
            </a:p>
          </p:txBody>
        </p:sp>
        <p:sp>
          <p:nvSpPr>
            <p:cNvPr id="14" name="Safety">
              <a:extLst>
                <a:ext uri="{FF2B5EF4-FFF2-40B4-BE49-F238E27FC236}">
                  <a16:creationId xmlns:a16="http://schemas.microsoft.com/office/drawing/2014/main" id="{EABF7CA4-493A-840A-8C6A-C0F5E9418CC5}"/>
                </a:ext>
              </a:extLst>
            </p:cNvPr>
            <p:cNvSpPr txBox="1"/>
            <p:nvPr/>
          </p:nvSpPr>
          <p:spPr>
            <a:xfrm>
              <a:off x="4909605" y="5473422"/>
              <a:ext cx="2329729" cy="571193"/>
            </a:xfrm>
            <a:prstGeom prst="roundRect">
              <a:avLst>
                <a:gd name="adj" fmla="val 50000"/>
              </a:avLst>
            </a:prstGeom>
            <a:solidFill>
              <a:srgbClr val="E8399E"/>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Compliance</a:t>
              </a:r>
            </a:p>
          </p:txBody>
        </p:sp>
        <p:grpSp>
          <p:nvGrpSpPr>
            <p:cNvPr id="55" name="Group 54">
              <a:extLst>
                <a:ext uri="{FF2B5EF4-FFF2-40B4-BE49-F238E27FC236}">
                  <a16:creationId xmlns:a16="http://schemas.microsoft.com/office/drawing/2014/main" id="{E84EA326-A902-3DEE-237D-17E01FF58AAF}"/>
                </a:ext>
                <a:ext uri="{C183D7F6-B498-43B3-948B-1728B52AA6E4}">
                  <adec:decorative xmlns:adec="http://schemas.microsoft.com/office/drawing/2017/decorative" val="1"/>
                </a:ext>
              </a:extLst>
            </p:cNvPr>
            <p:cNvGrpSpPr/>
            <p:nvPr/>
          </p:nvGrpSpPr>
          <p:grpSpPr>
            <a:xfrm>
              <a:off x="2876857" y="233635"/>
              <a:ext cx="6438286" cy="6336438"/>
              <a:chOff x="8167533" y="-953178"/>
              <a:chExt cx="20247966" cy="19927657"/>
            </a:xfrm>
          </p:grpSpPr>
          <p:grpSp>
            <p:nvGrpSpPr>
              <p:cNvPr id="53" name="Group 52">
                <a:extLst>
                  <a:ext uri="{FF2B5EF4-FFF2-40B4-BE49-F238E27FC236}">
                    <a16:creationId xmlns:a16="http://schemas.microsoft.com/office/drawing/2014/main" id="{5C10396B-719C-F20E-64A6-282415704B3A}"/>
                  </a:ext>
                </a:extLst>
              </p:cNvPr>
              <p:cNvGrpSpPr/>
              <p:nvPr/>
            </p:nvGrpSpPr>
            <p:grpSpPr>
              <a:xfrm>
                <a:off x="8324171" y="-953178"/>
                <a:ext cx="20091328" cy="19927657"/>
                <a:chOff x="8324171" y="-953178"/>
                <a:chExt cx="20091328" cy="19927657"/>
              </a:xfrm>
            </p:grpSpPr>
            <p:sp>
              <p:nvSpPr>
                <p:cNvPr id="24" name="Arc 23">
                  <a:extLst>
                    <a:ext uri="{FF2B5EF4-FFF2-40B4-BE49-F238E27FC236}">
                      <a16:creationId xmlns:a16="http://schemas.microsoft.com/office/drawing/2014/main" id="{E8D69690-55E6-34F7-A04D-D1DB87A7B73D}"/>
                    </a:ext>
                  </a:extLst>
                </p:cNvPr>
                <p:cNvSpPr/>
                <p:nvPr/>
              </p:nvSpPr>
              <p:spPr>
                <a:xfrm flipH="1" flipV="1">
                  <a:off x="8324171" y="-953178"/>
                  <a:ext cx="19927659" cy="19927657"/>
                </a:xfrm>
                <a:prstGeom prst="arc">
                  <a:avLst>
                    <a:gd name="adj1" fmla="val 293490"/>
                    <a:gd name="adj2" fmla="val 10431085"/>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0" name="Group 19">
                  <a:extLst>
                    <a:ext uri="{FF2B5EF4-FFF2-40B4-BE49-F238E27FC236}">
                      <a16:creationId xmlns:a16="http://schemas.microsoft.com/office/drawing/2014/main" id="{15BE6592-25D6-9F5C-E678-7290EB15A2A0}"/>
                    </a:ext>
                  </a:extLst>
                </p:cNvPr>
                <p:cNvGrpSpPr>
                  <a:grpSpLocks/>
                </p:cNvGrpSpPr>
                <p:nvPr/>
              </p:nvGrpSpPr>
              <p:grpSpPr>
                <a:xfrm rot="10380000" flipH="1" flipV="1">
                  <a:off x="27958299" y="7778701"/>
                  <a:ext cx="457200" cy="188925"/>
                  <a:chOff x="5581650" y="8534400"/>
                  <a:chExt cx="457200" cy="228600"/>
                </a:xfrm>
              </p:grpSpPr>
              <p:cxnSp>
                <p:nvCxnSpPr>
                  <p:cNvPr id="26" name="Straight Connector 25">
                    <a:extLst>
                      <a:ext uri="{FF2B5EF4-FFF2-40B4-BE49-F238E27FC236}">
                        <a16:creationId xmlns:a16="http://schemas.microsoft.com/office/drawing/2014/main" id="{AD8DD792-0E78-CD43-A018-17AF137813A3}"/>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5C93E4-BD0A-CEC7-D74E-3C659DC42850}"/>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32F422C8-E514-53A9-3DD8-F28D0164720F}"/>
                  </a:ext>
                </a:extLst>
              </p:cNvPr>
              <p:cNvGrpSpPr/>
              <p:nvPr/>
            </p:nvGrpSpPr>
            <p:grpSpPr>
              <a:xfrm>
                <a:off x="8167533" y="-953178"/>
                <a:ext cx="20084297" cy="19927657"/>
                <a:chOff x="8167533" y="-953178"/>
                <a:chExt cx="20084297" cy="19927657"/>
              </a:xfrm>
            </p:grpSpPr>
            <p:sp>
              <p:nvSpPr>
                <p:cNvPr id="23" name="Arc 22">
                  <a:extLst>
                    <a:ext uri="{FF2B5EF4-FFF2-40B4-BE49-F238E27FC236}">
                      <a16:creationId xmlns:a16="http://schemas.microsoft.com/office/drawing/2014/main" id="{1E18ED66-7D85-0B97-6A47-365738D431F5}"/>
                    </a:ext>
                  </a:extLst>
                </p:cNvPr>
                <p:cNvSpPr/>
                <p:nvPr/>
              </p:nvSpPr>
              <p:spPr>
                <a:xfrm>
                  <a:off x="8324171" y="-953178"/>
                  <a:ext cx="19927659" cy="19927657"/>
                </a:xfrm>
                <a:prstGeom prst="arc">
                  <a:avLst>
                    <a:gd name="adj1" fmla="val 292942"/>
                    <a:gd name="adj2" fmla="val 10418887"/>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nvGrpSpPr>
                <p:cNvPr id="28" name="Group 27">
                  <a:extLst>
                    <a:ext uri="{FF2B5EF4-FFF2-40B4-BE49-F238E27FC236}">
                      <a16:creationId xmlns:a16="http://schemas.microsoft.com/office/drawing/2014/main" id="{A625F462-3B83-61DF-1487-A5111CB654CE}"/>
                    </a:ext>
                  </a:extLst>
                </p:cNvPr>
                <p:cNvGrpSpPr>
                  <a:grpSpLocks/>
                </p:cNvGrpSpPr>
                <p:nvPr/>
              </p:nvGrpSpPr>
              <p:grpSpPr>
                <a:xfrm rot="21180000" flipH="1" flipV="1">
                  <a:off x="8167533" y="10111476"/>
                  <a:ext cx="457200" cy="188925"/>
                  <a:chOff x="5581650" y="8534400"/>
                  <a:chExt cx="457200" cy="228600"/>
                </a:xfrm>
              </p:grpSpPr>
              <p:cxnSp>
                <p:nvCxnSpPr>
                  <p:cNvPr id="29" name="Straight Connector 28">
                    <a:extLst>
                      <a:ext uri="{FF2B5EF4-FFF2-40B4-BE49-F238E27FC236}">
                        <a16:creationId xmlns:a16="http://schemas.microsoft.com/office/drawing/2014/main" id="{465BC33D-F81E-5135-650A-B07CD37E04C2}"/>
                      </a:ext>
                    </a:extLst>
                  </p:cNvPr>
                  <p:cNvCxnSpPr>
                    <a:cxnSpLocks/>
                  </p:cNvCxnSpPr>
                  <p:nvPr/>
                </p:nvCxnSpPr>
                <p:spPr>
                  <a:xfrm>
                    <a:off x="55816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32E703-6731-605F-3C16-D589D965EF27}"/>
                      </a:ext>
                    </a:extLst>
                  </p:cNvPr>
                  <p:cNvCxnSpPr>
                    <a:cxnSpLocks/>
                  </p:cNvCxnSpPr>
                  <p:nvPr/>
                </p:nvCxnSpPr>
                <p:spPr>
                  <a:xfrm flipH="1">
                    <a:off x="5810250" y="8534400"/>
                    <a:ext cx="228600" cy="228600"/>
                  </a:xfrm>
                  <a:prstGeom prst="line">
                    <a:avLst/>
                  </a:prstGeom>
                  <a:ln w="19050" cap="rnd">
                    <a:solidFill>
                      <a:srgbClr val="454142"/>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grpSp>
        <p:grpSp>
          <p:nvGrpSpPr>
            <p:cNvPr id="47" name="!!Group 46">
              <a:extLst>
                <a:ext uri="{FF2B5EF4-FFF2-40B4-BE49-F238E27FC236}">
                  <a16:creationId xmlns:a16="http://schemas.microsoft.com/office/drawing/2014/main" id="{D521EA1D-9BD3-42C6-B99A-D9D668BC7491}"/>
                </a:ext>
                <a:ext uri="{C183D7F6-B498-43B3-948B-1728B52AA6E4}">
                  <adec:decorative xmlns:adec="http://schemas.microsoft.com/office/drawing/2017/decorative" val="1"/>
                </a:ext>
              </a:extLst>
            </p:cNvPr>
            <p:cNvGrpSpPr/>
            <p:nvPr/>
          </p:nvGrpSpPr>
          <p:grpSpPr>
            <a:xfrm>
              <a:off x="2685812" y="3127116"/>
              <a:ext cx="549475" cy="549475"/>
              <a:chOff x="7556261" y="8204753"/>
              <a:chExt cx="1611792" cy="1611792"/>
            </a:xfrm>
          </p:grpSpPr>
          <p:sp>
            <p:nvSpPr>
              <p:cNvPr id="4" name="Oval 3">
                <a:extLst>
                  <a:ext uri="{FF2B5EF4-FFF2-40B4-BE49-F238E27FC236}">
                    <a16:creationId xmlns:a16="http://schemas.microsoft.com/office/drawing/2014/main" id="{D7749631-37AA-AF52-6142-E4D02B80A44A}"/>
                  </a:ext>
                </a:extLst>
              </p:cNvPr>
              <p:cNvSpPr/>
              <p:nvPr/>
            </p:nvSpPr>
            <p:spPr bwMode="auto">
              <a:xfrm>
                <a:off x="7556261"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0" name="Graphic 38">
                <a:extLst>
                  <a:ext uri="{FF2B5EF4-FFF2-40B4-BE49-F238E27FC236}">
                    <a16:creationId xmlns:a16="http://schemas.microsoft.com/office/drawing/2014/main" id="{87BD6E05-3466-DDBD-528A-68F4156253EF}"/>
                  </a:ext>
                </a:extLst>
              </p:cNvPr>
              <p:cNvSpPr>
                <a:spLocks noChangeAspect="1"/>
              </p:cNvSpPr>
              <p:nvPr/>
            </p:nvSpPr>
            <p:spPr>
              <a:xfrm>
                <a:off x="8019299" y="8684343"/>
                <a:ext cx="685716" cy="652612"/>
              </a:xfrm>
              <a:custGeom>
                <a:avLst/>
                <a:gdLst>
                  <a:gd name="connsiteX0" fmla="*/ 93845 w 180570"/>
                  <a:gd name="connsiteY0" fmla="*/ 1500 h 171854"/>
                  <a:gd name="connsiteX1" fmla="*/ 95274 w 180570"/>
                  <a:gd name="connsiteY1" fmla="*/ 71 h 171854"/>
                  <a:gd name="connsiteX2" fmla="*/ 120039 w 180570"/>
                  <a:gd name="connsiteY2" fmla="*/ 71 h 171854"/>
                  <a:gd name="connsiteX3" fmla="*/ 125278 w 180570"/>
                  <a:gd name="connsiteY3" fmla="*/ 71 h 171854"/>
                  <a:gd name="connsiteX4" fmla="*/ 125659 w 180570"/>
                  <a:gd name="connsiteY4" fmla="*/ 71 h 171854"/>
                  <a:gd name="connsiteX5" fmla="*/ 141375 w 180570"/>
                  <a:gd name="connsiteY5" fmla="*/ 3596 h 171854"/>
                  <a:gd name="connsiteX6" fmla="*/ 163663 w 180570"/>
                  <a:gd name="connsiteY6" fmla="*/ 20931 h 171854"/>
                  <a:gd name="connsiteX7" fmla="*/ 171283 w 180570"/>
                  <a:gd name="connsiteY7" fmla="*/ 62365 h 171854"/>
                  <a:gd name="connsiteX8" fmla="*/ 140041 w 180570"/>
                  <a:gd name="connsiteY8" fmla="*/ 31504 h 171854"/>
                  <a:gd name="connsiteX9" fmla="*/ 134993 w 180570"/>
                  <a:gd name="connsiteY9" fmla="*/ 29408 h 171854"/>
                  <a:gd name="connsiteX10" fmla="*/ 89845 w 180570"/>
                  <a:gd name="connsiteY10" fmla="*/ 29408 h 171854"/>
                  <a:gd name="connsiteX11" fmla="*/ 85558 w 180570"/>
                  <a:gd name="connsiteY11" fmla="*/ 30837 h 171854"/>
                  <a:gd name="connsiteX12" fmla="*/ 67651 w 180570"/>
                  <a:gd name="connsiteY12" fmla="*/ 44458 h 171854"/>
                  <a:gd name="connsiteX13" fmla="*/ 54697 w 180570"/>
                  <a:gd name="connsiteY13" fmla="*/ 42743 h 171854"/>
                  <a:gd name="connsiteX14" fmla="*/ 54697 w 180570"/>
                  <a:gd name="connsiteY14" fmla="*/ 42743 h 171854"/>
                  <a:gd name="connsiteX15" fmla="*/ 56317 w 180570"/>
                  <a:gd name="connsiteY15" fmla="*/ 30075 h 171854"/>
                  <a:gd name="connsiteX16" fmla="*/ 56317 w 180570"/>
                  <a:gd name="connsiteY16" fmla="*/ 30075 h 171854"/>
                  <a:gd name="connsiteX17" fmla="*/ 93940 w 180570"/>
                  <a:gd name="connsiteY17" fmla="*/ 1595 h 171854"/>
                  <a:gd name="connsiteX18" fmla="*/ 46792 w 180570"/>
                  <a:gd name="connsiteY18" fmla="*/ 106942 h 171854"/>
                  <a:gd name="connsiteX19" fmla="*/ 46696 w 180570"/>
                  <a:gd name="connsiteY19" fmla="*/ 106942 h 171854"/>
                  <a:gd name="connsiteX20" fmla="*/ 37457 w 180570"/>
                  <a:gd name="connsiteY20" fmla="*/ 116276 h 171854"/>
                  <a:gd name="connsiteX21" fmla="*/ 37362 w 180570"/>
                  <a:gd name="connsiteY21" fmla="*/ 116276 h 171854"/>
                  <a:gd name="connsiteX22" fmla="*/ 25360 w 180570"/>
                  <a:gd name="connsiteY22" fmla="*/ 116276 h 171854"/>
                  <a:gd name="connsiteX23" fmla="*/ 25360 w 180570"/>
                  <a:gd name="connsiteY23" fmla="*/ 104275 h 171854"/>
                  <a:gd name="connsiteX24" fmla="*/ 25360 w 180570"/>
                  <a:gd name="connsiteY24" fmla="*/ 104275 h 171854"/>
                  <a:gd name="connsiteX25" fmla="*/ 34600 w 180570"/>
                  <a:gd name="connsiteY25" fmla="*/ 95036 h 171854"/>
                  <a:gd name="connsiteX26" fmla="*/ 46792 w 180570"/>
                  <a:gd name="connsiteY26" fmla="*/ 95036 h 171854"/>
                  <a:gd name="connsiteX27" fmla="*/ 46887 w 180570"/>
                  <a:gd name="connsiteY27" fmla="*/ 106942 h 171854"/>
                  <a:gd name="connsiteX28" fmla="*/ 44029 w 180570"/>
                  <a:gd name="connsiteY28" fmla="*/ 123134 h 171854"/>
                  <a:gd name="connsiteX29" fmla="*/ 44125 w 180570"/>
                  <a:gd name="connsiteY29" fmla="*/ 135041 h 171854"/>
                  <a:gd name="connsiteX30" fmla="*/ 56317 w 180570"/>
                  <a:gd name="connsiteY30" fmla="*/ 135041 h 171854"/>
                  <a:gd name="connsiteX31" fmla="*/ 65556 w 180570"/>
                  <a:gd name="connsiteY31" fmla="*/ 125801 h 171854"/>
                  <a:gd name="connsiteX32" fmla="*/ 65556 w 180570"/>
                  <a:gd name="connsiteY32" fmla="*/ 113800 h 171854"/>
                  <a:gd name="connsiteX33" fmla="*/ 64127 w 180570"/>
                  <a:gd name="connsiteY33" fmla="*/ 112657 h 171854"/>
                  <a:gd name="connsiteX34" fmla="*/ 53459 w 180570"/>
                  <a:gd name="connsiteY34" fmla="*/ 113609 h 171854"/>
                  <a:gd name="connsiteX35" fmla="*/ 53364 w 180570"/>
                  <a:gd name="connsiteY35" fmla="*/ 113609 h 171854"/>
                  <a:gd name="connsiteX36" fmla="*/ 44125 w 180570"/>
                  <a:gd name="connsiteY36" fmla="*/ 122944 h 171854"/>
                  <a:gd name="connsiteX37" fmla="*/ 44029 w 180570"/>
                  <a:gd name="connsiteY37" fmla="*/ 123039 h 171854"/>
                  <a:gd name="connsiteX38" fmla="*/ 23932 w 180570"/>
                  <a:gd name="connsiteY38" fmla="*/ 79986 h 171854"/>
                  <a:gd name="connsiteX39" fmla="*/ 23932 w 180570"/>
                  <a:gd name="connsiteY39" fmla="*/ 91988 h 171854"/>
                  <a:gd name="connsiteX40" fmla="*/ 23932 w 180570"/>
                  <a:gd name="connsiteY40" fmla="*/ 91988 h 171854"/>
                  <a:gd name="connsiteX41" fmla="*/ 14692 w 180570"/>
                  <a:gd name="connsiteY41" fmla="*/ 101227 h 171854"/>
                  <a:gd name="connsiteX42" fmla="*/ 2500 w 180570"/>
                  <a:gd name="connsiteY42" fmla="*/ 101227 h 171854"/>
                  <a:gd name="connsiteX43" fmla="*/ 2500 w 180570"/>
                  <a:gd name="connsiteY43" fmla="*/ 89225 h 171854"/>
                  <a:gd name="connsiteX44" fmla="*/ 2500 w 180570"/>
                  <a:gd name="connsiteY44" fmla="*/ 89225 h 171854"/>
                  <a:gd name="connsiteX45" fmla="*/ 11740 w 180570"/>
                  <a:gd name="connsiteY45" fmla="*/ 79986 h 171854"/>
                  <a:gd name="connsiteX46" fmla="*/ 23932 w 180570"/>
                  <a:gd name="connsiteY46" fmla="*/ 79986 h 171854"/>
                  <a:gd name="connsiteX47" fmla="*/ 23932 w 180570"/>
                  <a:gd name="connsiteY47" fmla="*/ 79986 h 171854"/>
                  <a:gd name="connsiteX48" fmla="*/ 84511 w 180570"/>
                  <a:gd name="connsiteY48" fmla="*/ 132564 h 171854"/>
                  <a:gd name="connsiteX49" fmla="*/ 84511 w 180570"/>
                  <a:gd name="connsiteY49" fmla="*/ 144566 h 171854"/>
                  <a:gd name="connsiteX50" fmla="*/ 84511 w 180570"/>
                  <a:gd name="connsiteY50" fmla="*/ 144566 h 171854"/>
                  <a:gd name="connsiteX51" fmla="*/ 75271 w 180570"/>
                  <a:gd name="connsiteY51" fmla="*/ 153805 h 171854"/>
                  <a:gd name="connsiteX52" fmla="*/ 63175 w 180570"/>
                  <a:gd name="connsiteY52" fmla="*/ 153805 h 171854"/>
                  <a:gd name="connsiteX53" fmla="*/ 61555 w 180570"/>
                  <a:gd name="connsiteY53" fmla="*/ 143994 h 171854"/>
                  <a:gd name="connsiteX54" fmla="*/ 61555 w 180570"/>
                  <a:gd name="connsiteY54" fmla="*/ 143994 h 171854"/>
                  <a:gd name="connsiteX55" fmla="*/ 63175 w 180570"/>
                  <a:gd name="connsiteY55" fmla="*/ 141708 h 171854"/>
                  <a:gd name="connsiteX56" fmla="*/ 72414 w 180570"/>
                  <a:gd name="connsiteY56" fmla="*/ 132469 h 171854"/>
                  <a:gd name="connsiteX57" fmla="*/ 84511 w 180570"/>
                  <a:gd name="connsiteY57" fmla="*/ 132469 h 171854"/>
                  <a:gd name="connsiteX58" fmla="*/ 22503 w 180570"/>
                  <a:gd name="connsiteY58" fmla="*/ 17312 h 171854"/>
                  <a:gd name="connsiteX59" fmla="*/ 71176 w 180570"/>
                  <a:gd name="connsiteY59" fmla="*/ 738 h 171854"/>
                  <a:gd name="connsiteX60" fmla="*/ 47554 w 180570"/>
                  <a:gd name="connsiteY60" fmla="*/ 18645 h 171854"/>
                  <a:gd name="connsiteX61" fmla="*/ 42982 w 180570"/>
                  <a:gd name="connsiteY61" fmla="*/ 51316 h 171854"/>
                  <a:gd name="connsiteX62" fmla="*/ 43077 w 180570"/>
                  <a:gd name="connsiteY62" fmla="*/ 51411 h 171854"/>
                  <a:gd name="connsiteX63" fmla="*/ 75938 w 180570"/>
                  <a:gd name="connsiteY63" fmla="*/ 55888 h 171854"/>
                  <a:gd name="connsiteX64" fmla="*/ 91940 w 180570"/>
                  <a:gd name="connsiteY64" fmla="*/ 43696 h 171854"/>
                  <a:gd name="connsiteX65" fmla="*/ 131850 w 180570"/>
                  <a:gd name="connsiteY65" fmla="*/ 43696 h 171854"/>
                  <a:gd name="connsiteX66" fmla="*/ 165283 w 180570"/>
                  <a:gd name="connsiteY66" fmla="*/ 76652 h 171854"/>
                  <a:gd name="connsiteX67" fmla="*/ 165664 w 180570"/>
                  <a:gd name="connsiteY67" fmla="*/ 77033 h 171854"/>
                  <a:gd name="connsiteX68" fmla="*/ 176617 w 180570"/>
                  <a:gd name="connsiteY68" fmla="*/ 87987 h 171854"/>
                  <a:gd name="connsiteX69" fmla="*/ 176522 w 180570"/>
                  <a:gd name="connsiteY69" fmla="*/ 107418 h 171854"/>
                  <a:gd name="connsiteX70" fmla="*/ 158234 w 180570"/>
                  <a:gd name="connsiteY70" fmla="*/ 108275 h 171854"/>
                  <a:gd name="connsiteX71" fmla="*/ 157282 w 180570"/>
                  <a:gd name="connsiteY71" fmla="*/ 107323 h 171854"/>
                  <a:gd name="connsiteX72" fmla="*/ 156710 w 180570"/>
                  <a:gd name="connsiteY72" fmla="*/ 106847 h 171854"/>
                  <a:gd name="connsiteX73" fmla="*/ 146328 w 180570"/>
                  <a:gd name="connsiteY73" fmla="*/ 96464 h 171854"/>
                  <a:gd name="connsiteX74" fmla="*/ 139565 w 180570"/>
                  <a:gd name="connsiteY74" fmla="*/ 96369 h 171854"/>
                  <a:gd name="connsiteX75" fmla="*/ 139470 w 180570"/>
                  <a:gd name="connsiteY75" fmla="*/ 103132 h 171854"/>
                  <a:gd name="connsiteX76" fmla="*/ 139565 w 180570"/>
                  <a:gd name="connsiteY76" fmla="*/ 103227 h 171854"/>
                  <a:gd name="connsiteX77" fmla="*/ 150519 w 180570"/>
                  <a:gd name="connsiteY77" fmla="*/ 114181 h 171854"/>
                  <a:gd name="connsiteX78" fmla="*/ 151757 w 180570"/>
                  <a:gd name="connsiteY78" fmla="*/ 115324 h 171854"/>
                  <a:gd name="connsiteX79" fmla="*/ 152138 w 180570"/>
                  <a:gd name="connsiteY79" fmla="*/ 115705 h 171854"/>
                  <a:gd name="connsiteX80" fmla="*/ 151471 w 180570"/>
                  <a:gd name="connsiteY80" fmla="*/ 129421 h 171854"/>
                  <a:gd name="connsiteX81" fmla="*/ 138327 w 180570"/>
                  <a:gd name="connsiteY81" fmla="*/ 129421 h 171854"/>
                  <a:gd name="connsiteX82" fmla="*/ 136708 w 180570"/>
                  <a:gd name="connsiteY82" fmla="*/ 127802 h 171854"/>
                  <a:gd name="connsiteX83" fmla="*/ 129945 w 180570"/>
                  <a:gd name="connsiteY83" fmla="*/ 127802 h 171854"/>
                  <a:gd name="connsiteX84" fmla="*/ 128516 w 180570"/>
                  <a:gd name="connsiteY84" fmla="*/ 131231 h 171854"/>
                  <a:gd name="connsiteX85" fmla="*/ 129945 w 180570"/>
                  <a:gd name="connsiteY85" fmla="*/ 134660 h 171854"/>
                  <a:gd name="connsiteX86" fmla="*/ 132040 w 180570"/>
                  <a:gd name="connsiteY86" fmla="*/ 136755 h 171854"/>
                  <a:gd name="connsiteX87" fmla="*/ 132421 w 180570"/>
                  <a:gd name="connsiteY87" fmla="*/ 149423 h 171854"/>
                  <a:gd name="connsiteX88" fmla="*/ 119753 w 180570"/>
                  <a:gd name="connsiteY88" fmla="*/ 149804 h 171854"/>
                  <a:gd name="connsiteX89" fmla="*/ 119372 w 180570"/>
                  <a:gd name="connsiteY89" fmla="*/ 149423 h 171854"/>
                  <a:gd name="connsiteX90" fmla="*/ 119277 w 180570"/>
                  <a:gd name="connsiteY90" fmla="*/ 149423 h 171854"/>
                  <a:gd name="connsiteX91" fmla="*/ 117277 w 180570"/>
                  <a:gd name="connsiteY91" fmla="*/ 147328 h 171854"/>
                  <a:gd name="connsiteX92" fmla="*/ 110514 w 180570"/>
                  <a:gd name="connsiteY92" fmla="*/ 147233 h 171854"/>
                  <a:gd name="connsiteX93" fmla="*/ 110419 w 180570"/>
                  <a:gd name="connsiteY93" fmla="*/ 153995 h 171854"/>
                  <a:gd name="connsiteX94" fmla="*/ 110514 w 180570"/>
                  <a:gd name="connsiteY94" fmla="*/ 154091 h 171854"/>
                  <a:gd name="connsiteX95" fmla="*/ 112609 w 180570"/>
                  <a:gd name="connsiteY95" fmla="*/ 156186 h 171854"/>
                  <a:gd name="connsiteX96" fmla="*/ 112609 w 180570"/>
                  <a:gd name="connsiteY96" fmla="*/ 169140 h 171854"/>
                  <a:gd name="connsiteX97" fmla="*/ 99655 w 180570"/>
                  <a:gd name="connsiteY97" fmla="*/ 169140 h 171854"/>
                  <a:gd name="connsiteX98" fmla="*/ 86035 w 180570"/>
                  <a:gd name="connsiteY98" fmla="*/ 156186 h 171854"/>
                  <a:gd name="connsiteX99" fmla="*/ 90988 w 180570"/>
                  <a:gd name="connsiteY99" fmla="*/ 151233 h 171854"/>
                  <a:gd name="connsiteX100" fmla="*/ 91083 w 180570"/>
                  <a:gd name="connsiteY100" fmla="*/ 125897 h 171854"/>
                  <a:gd name="connsiteX101" fmla="*/ 90988 w 180570"/>
                  <a:gd name="connsiteY101" fmla="*/ 125801 h 171854"/>
                  <a:gd name="connsiteX102" fmla="*/ 77367 w 180570"/>
                  <a:gd name="connsiteY102" fmla="*/ 120563 h 171854"/>
                  <a:gd name="connsiteX103" fmla="*/ 72033 w 180570"/>
                  <a:gd name="connsiteY103" fmla="*/ 107037 h 171854"/>
                  <a:gd name="connsiteX104" fmla="*/ 58412 w 180570"/>
                  <a:gd name="connsiteY104" fmla="*/ 101798 h 171854"/>
                  <a:gd name="connsiteX105" fmla="*/ 53078 w 180570"/>
                  <a:gd name="connsiteY105" fmla="*/ 88273 h 171854"/>
                  <a:gd name="connsiteX106" fmla="*/ 35552 w 180570"/>
                  <a:gd name="connsiteY106" fmla="*/ 83606 h 171854"/>
                  <a:gd name="connsiteX107" fmla="*/ 30409 w 180570"/>
                  <a:gd name="connsiteY107" fmla="*/ 73319 h 171854"/>
                  <a:gd name="connsiteX108" fmla="*/ 6501 w 180570"/>
                  <a:gd name="connsiteY108" fmla="*/ 71795 h 171854"/>
                  <a:gd name="connsiteX109" fmla="*/ 22217 w 180570"/>
                  <a:gd name="connsiteY109" fmla="*/ 17407 h 171854"/>
                  <a:gd name="connsiteX110" fmla="*/ 22217 w 180570"/>
                  <a:gd name="connsiteY110" fmla="*/ 17407 h 17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0570" h="171854">
                    <a:moveTo>
                      <a:pt x="93845" y="1500"/>
                    </a:moveTo>
                    <a:cubicBezTo>
                      <a:pt x="94417" y="1119"/>
                      <a:pt x="94893" y="643"/>
                      <a:pt x="95274" y="71"/>
                    </a:cubicBezTo>
                    <a:lnTo>
                      <a:pt x="120039" y="71"/>
                    </a:lnTo>
                    <a:cubicBezTo>
                      <a:pt x="121753" y="-24"/>
                      <a:pt x="123468" y="-24"/>
                      <a:pt x="125278" y="71"/>
                    </a:cubicBezTo>
                    <a:lnTo>
                      <a:pt x="125659" y="71"/>
                    </a:lnTo>
                    <a:cubicBezTo>
                      <a:pt x="131088" y="71"/>
                      <a:pt x="136422" y="1214"/>
                      <a:pt x="141375" y="3596"/>
                    </a:cubicBezTo>
                    <a:cubicBezTo>
                      <a:pt x="150328" y="7120"/>
                      <a:pt x="158044" y="13121"/>
                      <a:pt x="163663" y="20931"/>
                    </a:cubicBezTo>
                    <a:cubicBezTo>
                      <a:pt x="172236" y="32933"/>
                      <a:pt x="175093" y="48077"/>
                      <a:pt x="171283" y="62365"/>
                    </a:cubicBezTo>
                    <a:lnTo>
                      <a:pt x="140041" y="31504"/>
                    </a:lnTo>
                    <a:cubicBezTo>
                      <a:pt x="138708" y="30170"/>
                      <a:pt x="136898" y="29408"/>
                      <a:pt x="134993" y="29408"/>
                    </a:cubicBezTo>
                    <a:lnTo>
                      <a:pt x="89845" y="29408"/>
                    </a:lnTo>
                    <a:cubicBezTo>
                      <a:pt x="88321" y="29408"/>
                      <a:pt x="86797" y="29885"/>
                      <a:pt x="85558" y="30837"/>
                    </a:cubicBezTo>
                    <a:lnTo>
                      <a:pt x="67651" y="44458"/>
                    </a:lnTo>
                    <a:cubicBezTo>
                      <a:pt x="63556" y="47506"/>
                      <a:pt x="57841" y="46744"/>
                      <a:pt x="54697" y="42743"/>
                    </a:cubicBezTo>
                    <a:cubicBezTo>
                      <a:pt x="54697" y="42743"/>
                      <a:pt x="54697" y="42743"/>
                      <a:pt x="54697" y="42743"/>
                    </a:cubicBezTo>
                    <a:cubicBezTo>
                      <a:pt x="51649" y="38743"/>
                      <a:pt x="52411" y="33123"/>
                      <a:pt x="56317" y="30075"/>
                    </a:cubicBezTo>
                    <a:cubicBezTo>
                      <a:pt x="56317" y="30075"/>
                      <a:pt x="56317" y="30075"/>
                      <a:pt x="56317" y="30075"/>
                    </a:cubicBezTo>
                    <a:cubicBezTo>
                      <a:pt x="56317" y="30075"/>
                      <a:pt x="93940" y="1595"/>
                      <a:pt x="93940" y="1595"/>
                    </a:cubicBezTo>
                    <a:close/>
                    <a:moveTo>
                      <a:pt x="46792" y="106942"/>
                    </a:moveTo>
                    <a:lnTo>
                      <a:pt x="46696" y="106942"/>
                    </a:lnTo>
                    <a:cubicBezTo>
                      <a:pt x="46696" y="106942"/>
                      <a:pt x="37457" y="116276"/>
                      <a:pt x="37457" y="116276"/>
                    </a:cubicBezTo>
                    <a:lnTo>
                      <a:pt x="37362" y="116276"/>
                    </a:lnTo>
                    <a:cubicBezTo>
                      <a:pt x="34028" y="119610"/>
                      <a:pt x="28694" y="119515"/>
                      <a:pt x="25360" y="116276"/>
                    </a:cubicBezTo>
                    <a:cubicBezTo>
                      <a:pt x="22027" y="112943"/>
                      <a:pt x="22027" y="107609"/>
                      <a:pt x="25360" y="104275"/>
                    </a:cubicBezTo>
                    <a:cubicBezTo>
                      <a:pt x="25360" y="104275"/>
                      <a:pt x="25360" y="104275"/>
                      <a:pt x="25360" y="104275"/>
                    </a:cubicBezTo>
                    <a:lnTo>
                      <a:pt x="34600" y="95036"/>
                    </a:lnTo>
                    <a:cubicBezTo>
                      <a:pt x="37933" y="91702"/>
                      <a:pt x="43363" y="91702"/>
                      <a:pt x="46792" y="95036"/>
                    </a:cubicBezTo>
                    <a:cubicBezTo>
                      <a:pt x="50125" y="98274"/>
                      <a:pt x="50125" y="103608"/>
                      <a:pt x="46887" y="106942"/>
                    </a:cubicBezTo>
                    <a:close/>
                    <a:moveTo>
                      <a:pt x="44029" y="123134"/>
                    </a:moveTo>
                    <a:cubicBezTo>
                      <a:pt x="40791" y="126468"/>
                      <a:pt x="40886" y="131802"/>
                      <a:pt x="44125" y="135041"/>
                    </a:cubicBezTo>
                    <a:cubicBezTo>
                      <a:pt x="47458" y="138374"/>
                      <a:pt x="52888" y="138374"/>
                      <a:pt x="56317" y="135041"/>
                    </a:cubicBezTo>
                    <a:lnTo>
                      <a:pt x="65556" y="125801"/>
                    </a:lnTo>
                    <a:cubicBezTo>
                      <a:pt x="68890" y="122468"/>
                      <a:pt x="68890" y="117134"/>
                      <a:pt x="65556" y="113800"/>
                    </a:cubicBezTo>
                    <a:cubicBezTo>
                      <a:pt x="65175" y="113419"/>
                      <a:pt x="64699" y="113038"/>
                      <a:pt x="64127" y="112657"/>
                    </a:cubicBezTo>
                    <a:cubicBezTo>
                      <a:pt x="60793" y="110466"/>
                      <a:pt x="56317" y="110847"/>
                      <a:pt x="53459" y="113609"/>
                    </a:cubicBezTo>
                    <a:lnTo>
                      <a:pt x="53364" y="113609"/>
                    </a:lnTo>
                    <a:cubicBezTo>
                      <a:pt x="53364" y="113609"/>
                      <a:pt x="44125" y="122944"/>
                      <a:pt x="44125" y="122944"/>
                    </a:cubicBezTo>
                    <a:cubicBezTo>
                      <a:pt x="44125" y="122944"/>
                      <a:pt x="44029" y="123039"/>
                      <a:pt x="44029" y="123039"/>
                    </a:cubicBezTo>
                    <a:close/>
                    <a:moveTo>
                      <a:pt x="23932" y="79986"/>
                    </a:moveTo>
                    <a:cubicBezTo>
                      <a:pt x="27265" y="83320"/>
                      <a:pt x="27265" y="88654"/>
                      <a:pt x="23932" y="91988"/>
                    </a:cubicBezTo>
                    <a:cubicBezTo>
                      <a:pt x="23932" y="91988"/>
                      <a:pt x="23932" y="91988"/>
                      <a:pt x="23932" y="91988"/>
                    </a:cubicBezTo>
                    <a:lnTo>
                      <a:pt x="14692" y="101227"/>
                    </a:lnTo>
                    <a:cubicBezTo>
                      <a:pt x="11359" y="104561"/>
                      <a:pt x="5929" y="104561"/>
                      <a:pt x="2500" y="101227"/>
                    </a:cubicBezTo>
                    <a:cubicBezTo>
                      <a:pt x="-833" y="97893"/>
                      <a:pt x="-833" y="92559"/>
                      <a:pt x="2500" y="89225"/>
                    </a:cubicBezTo>
                    <a:cubicBezTo>
                      <a:pt x="2500" y="89225"/>
                      <a:pt x="2500" y="89225"/>
                      <a:pt x="2500" y="89225"/>
                    </a:cubicBezTo>
                    <a:lnTo>
                      <a:pt x="11740" y="79986"/>
                    </a:lnTo>
                    <a:cubicBezTo>
                      <a:pt x="15073" y="76652"/>
                      <a:pt x="20503" y="76652"/>
                      <a:pt x="23932" y="79986"/>
                    </a:cubicBezTo>
                    <a:lnTo>
                      <a:pt x="23932" y="79986"/>
                    </a:lnTo>
                    <a:close/>
                    <a:moveTo>
                      <a:pt x="84511" y="132564"/>
                    </a:moveTo>
                    <a:cubicBezTo>
                      <a:pt x="87844" y="135898"/>
                      <a:pt x="87844" y="141232"/>
                      <a:pt x="84511" y="144566"/>
                    </a:cubicBezTo>
                    <a:cubicBezTo>
                      <a:pt x="84511" y="144566"/>
                      <a:pt x="84511" y="144566"/>
                      <a:pt x="84511" y="144566"/>
                    </a:cubicBezTo>
                    <a:lnTo>
                      <a:pt x="75271" y="153805"/>
                    </a:lnTo>
                    <a:cubicBezTo>
                      <a:pt x="71938" y="157139"/>
                      <a:pt x="66508" y="157139"/>
                      <a:pt x="63175" y="153805"/>
                    </a:cubicBezTo>
                    <a:cubicBezTo>
                      <a:pt x="60603" y="151233"/>
                      <a:pt x="59936" y="147328"/>
                      <a:pt x="61555" y="143994"/>
                    </a:cubicBezTo>
                    <a:lnTo>
                      <a:pt x="61555" y="143994"/>
                    </a:lnTo>
                    <a:cubicBezTo>
                      <a:pt x="61936" y="143137"/>
                      <a:pt x="62508" y="142375"/>
                      <a:pt x="63175" y="141708"/>
                    </a:cubicBezTo>
                    <a:lnTo>
                      <a:pt x="72414" y="132469"/>
                    </a:lnTo>
                    <a:cubicBezTo>
                      <a:pt x="75748" y="129135"/>
                      <a:pt x="81177" y="129135"/>
                      <a:pt x="84511" y="132469"/>
                    </a:cubicBezTo>
                    <a:close/>
                    <a:moveTo>
                      <a:pt x="22503" y="17312"/>
                    </a:moveTo>
                    <a:cubicBezTo>
                      <a:pt x="35266" y="4643"/>
                      <a:pt x="53269" y="-1548"/>
                      <a:pt x="71176" y="738"/>
                    </a:cubicBezTo>
                    <a:lnTo>
                      <a:pt x="47554" y="18645"/>
                    </a:lnTo>
                    <a:cubicBezTo>
                      <a:pt x="37267" y="26456"/>
                      <a:pt x="35266" y="41029"/>
                      <a:pt x="42982" y="51316"/>
                    </a:cubicBezTo>
                    <a:cubicBezTo>
                      <a:pt x="42982" y="51316"/>
                      <a:pt x="42982" y="51316"/>
                      <a:pt x="43077" y="51411"/>
                    </a:cubicBezTo>
                    <a:cubicBezTo>
                      <a:pt x="50983" y="61698"/>
                      <a:pt x="65651" y="63698"/>
                      <a:pt x="75938" y="55888"/>
                    </a:cubicBezTo>
                    <a:lnTo>
                      <a:pt x="91940" y="43696"/>
                    </a:lnTo>
                    <a:lnTo>
                      <a:pt x="131850" y="43696"/>
                    </a:lnTo>
                    <a:lnTo>
                      <a:pt x="165283" y="76652"/>
                    </a:lnTo>
                    <a:cubicBezTo>
                      <a:pt x="165283" y="76652"/>
                      <a:pt x="165473" y="76938"/>
                      <a:pt x="165664" y="77033"/>
                    </a:cubicBezTo>
                    <a:lnTo>
                      <a:pt x="176617" y="87987"/>
                    </a:lnTo>
                    <a:cubicBezTo>
                      <a:pt x="181951" y="93416"/>
                      <a:pt x="181856" y="102084"/>
                      <a:pt x="176522" y="107418"/>
                    </a:cubicBezTo>
                    <a:cubicBezTo>
                      <a:pt x="171569" y="112371"/>
                      <a:pt x="163663" y="112657"/>
                      <a:pt x="158234" y="108275"/>
                    </a:cubicBezTo>
                    <a:lnTo>
                      <a:pt x="157282" y="107323"/>
                    </a:lnTo>
                    <a:cubicBezTo>
                      <a:pt x="157282" y="107323"/>
                      <a:pt x="156901" y="106942"/>
                      <a:pt x="156710" y="106847"/>
                    </a:cubicBezTo>
                    <a:lnTo>
                      <a:pt x="146328" y="96464"/>
                    </a:lnTo>
                    <a:cubicBezTo>
                      <a:pt x="144518" y="94559"/>
                      <a:pt x="141470" y="94559"/>
                      <a:pt x="139565" y="96369"/>
                    </a:cubicBezTo>
                    <a:cubicBezTo>
                      <a:pt x="137660" y="98179"/>
                      <a:pt x="137660" y="101227"/>
                      <a:pt x="139470" y="103132"/>
                    </a:cubicBezTo>
                    <a:cubicBezTo>
                      <a:pt x="139470" y="103132"/>
                      <a:pt x="139470" y="103132"/>
                      <a:pt x="139565" y="103227"/>
                    </a:cubicBezTo>
                    <a:lnTo>
                      <a:pt x="150519" y="114181"/>
                    </a:lnTo>
                    <a:cubicBezTo>
                      <a:pt x="150519" y="114181"/>
                      <a:pt x="151281" y="114943"/>
                      <a:pt x="151757" y="115324"/>
                    </a:cubicBezTo>
                    <a:lnTo>
                      <a:pt x="152138" y="115705"/>
                    </a:lnTo>
                    <a:cubicBezTo>
                      <a:pt x="155758" y="119705"/>
                      <a:pt x="155472" y="125801"/>
                      <a:pt x="151471" y="129421"/>
                    </a:cubicBezTo>
                    <a:cubicBezTo>
                      <a:pt x="147757" y="132850"/>
                      <a:pt x="142042" y="132850"/>
                      <a:pt x="138327" y="129421"/>
                    </a:cubicBezTo>
                    <a:lnTo>
                      <a:pt x="136708" y="127802"/>
                    </a:lnTo>
                    <a:cubicBezTo>
                      <a:pt x="134803" y="125897"/>
                      <a:pt x="131850" y="125992"/>
                      <a:pt x="129945" y="127802"/>
                    </a:cubicBezTo>
                    <a:cubicBezTo>
                      <a:pt x="128992" y="128754"/>
                      <a:pt x="128516" y="129992"/>
                      <a:pt x="128516" y="131231"/>
                    </a:cubicBezTo>
                    <a:cubicBezTo>
                      <a:pt x="128516" y="132564"/>
                      <a:pt x="128992" y="133802"/>
                      <a:pt x="129945" y="134660"/>
                    </a:cubicBezTo>
                    <a:lnTo>
                      <a:pt x="132040" y="136755"/>
                    </a:lnTo>
                    <a:cubicBezTo>
                      <a:pt x="135660" y="140184"/>
                      <a:pt x="135850" y="145804"/>
                      <a:pt x="132421" y="149423"/>
                    </a:cubicBezTo>
                    <a:cubicBezTo>
                      <a:pt x="128992" y="153043"/>
                      <a:pt x="123373" y="153233"/>
                      <a:pt x="119753" y="149804"/>
                    </a:cubicBezTo>
                    <a:cubicBezTo>
                      <a:pt x="119658" y="149709"/>
                      <a:pt x="119467" y="149519"/>
                      <a:pt x="119372" y="149423"/>
                    </a:cubicBezTo>
                    <a:lnTo>
                      <a:pt x="119277" y="149423"/>
                    </a:lnTo>
                    <a:cubicBezTo>
                      <a:pt x="119277" y="149423"/>
                      <a:pt x="117277" y="147328"/>
                      <a:pt x="117277" y="147328"/>
                    </a:cubicBezTo>
                    <a:cubicBezTo>
                      <a:pt x="115467" y="145423"/>
                      <a:pt x="112419" y="145423"/>
                      <a:pt x="110514" y="147233"/>
                    </a:cubicBezTo>
                    <a:cubicBezTo>
                      <a:pt x="108609" y="149042"/>
                      <a:pt x="108609" y="152090"/>
                      <a:pt x="110419" y="153995"/>
                    </a:cubicBezTo>
                    <a:cubicBezTo>
                      <a:pt x="110419" y="153995"/>
                      <a:pt x="110419" y="153995"/>
                      <a:pt x="110514" y="154091"/>
                    </a:cubicBezTo>
                    <a:lnTo>
                      <a:pt x="112609" y="156186"/>
                    </a:lnTo>
                    <a:cubicBezTo>
                      <a:pt x="116229" y="159710"/>
                      <a:pt x="116229" y="165521"/>
                      <a:pt x="112609" y="169140"/>
                    </a:cubicBezTo>
                    <a:cubicBezTo>
                      <a:pt x="109085" y="172760"/>
                      <a:pt x="103275" y="172760"/>
                      <a:pt x="99655" y="169140"/>
                    </a:cubicBezTo>
                    <a:lnTo>
                      <a:pt x="86035" y="156186"/>
                    </a:lnTo>
                    <a:lnTo>
                      <a:pt x="90988" y="151233"/>
                    </a:lnTo>
                    <a:cubicBezTo>
                      <a:pt x="98036" y="144280"/>
                      <a:pt x="98036" y="132850"/>
                      <a:pt x="91083" y="125897"/>
                    </a:cubicBezTo>
                    <a:cubicBezTo>
                      <a:pt x="91083" y="125897"/>
                      <a:pt x="91083" y="125897"/>
                      <a:pt x="90988" y="125801"/>
                    </a:cubicBezTo>
                    <a:cubicBezTo>
                      <a:pt x="87368" y="122182"/>
                      <a:pt x="82415" y="120277"/>
                      <a:pt x="77367" y="120563"/>
                    </a:cubicBezTo>
                    <a:cubicBezTo>
                      <a:pt x="77557" y="115514"/>
                      <a:pt x="75652" y="110561"/>
                      <a:pt x="72033" y="107037"/>
                    </a:cubicBezTo>
                    <a:cubicBezTo>
                      <a:pt x="68413" y="103418"/>
                      <a:pt x="63460" y="101513"/>
                      <a:pt x="58412" y="101798"/>
                    </a:cubicBezTo>
                    <a:cubicBezTo>
                      <a:pt x="58603" y="96750"/>
                      <a:pt x="56698" y="91797"/>
                      <a:pt x="53078" y="88273"/>
                    </a:cubicBezTo>
                    <a:cubicBezTo>
                      <a:pt x="48506" y="83701"/>
                      <a:pt x="41743" y="81891"/>
                      <a:pt x="35552" y="83606"/>
                    </a:cubicBezTo>
                    <a:cubicBezTo>
                      <a:pt x="34981" y="79700"/>
                      <a:pt x="33171" y="76081"/>
                      <a:pt x="30409" y="73319"/>
                    </a:cubicBezTo>
                    <a:cubicBezTo>
                      <a:pt x="23932" y="66937"/>
                      <a:pt x="13740" y="66270"/>
                      <a:pt x="6501" y="71795"/>
                    </a:cubicBezTo>
                    <a:cubicBezTo>
                      <a:pt x="1929" y="52173"/>
                      <a:pt x="7834" y="31599"/>
                      <a:pt x="22217" y="17407"/>
                    </a:cubicBezTo>
                    <a:lnTo>
                      <a:pt x="22217" y="17407"/>
                    </a:ln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779ECFDD-5F0E-41E9-CE1D-FA24CED17AEC}"/>
                </a:ext>
                <a:ext uri="{C183D7F6-B498-43B3-948B-1728B52AA6E4}">
                  <adec:decorative xmlns:adec="http://schemas.microsoft.com/office/drawing/2017/decorative" val="1"/>
                </a:ext>
              </a:extLst>
            </p:cNvPr>
            <p:cNvGrpSpPr/>
            <p:nvPr/>
          </p:nvGrpSpPr>
          <p:grpSpPr>
            <a:xfrm>
              <a:off x="8974811" y="3127116"/>
              <a:ext cx="549475" cy="549475"/>
              <a:chOff x="27415566" y="8204753"/>
              <a:chExt cx="1611792" cy="1611792"/>
            </a:xfrm>
          </p:grpSpPr>
          <p:sp>
            <p:nvSpPr>
              <p:cNvPr id="32" name="Oval 31">
                <a:extLst>
                  <a:ext uri="{FF2B5EF4-FFF2-40B4-BE49-F238E27FC236}">
                    <a16:creationId xmlns:a16="http://schemas.microsoft.com/office/drawing/2014/main" id="{EB3FDB21-7631-852B-F149-BDB0CFF97549}"/>
                  </a:ext>
                </a:extLst>
              </p:cNvPr>
              <p:cNvSpPr/>
              <p:nvPr/>
            </p:nvSpPr>
            <p:spPr bwMode="auto">
              <a:xfrm>
                <a:off x="27415566" y="8204753"/>
                <a:ext cx="1611792" cy="1611792"/>
              </a:xfrm>
              <a:prstGeom prst="ellipse">
                <a:avLst/>
              </a:prstGeom>
              <a:solidFill>
                <a:srgbClr val="454142"/>
              </a:solidFill>
              <a:ln w="38100" cap="rnd">
                <a:noFill/>
                <a:headEnd type="none" w="lg" len="med"/>
                <a:tailEnd type="arrow" w="lg" len="sm"/>
              </a:ln>
              <a:effectLst>
                <a:outerShdw blurRad="63500" dist="31750" dir="2700000" algn="tl" rotWithShape="0">
                  <a:srgbClr val="291817">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7145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6" name="Graphic 44">
                <a:extLst>
                  <a:ext uri="{FF2B5EF4-FFF2-40B4-BE49-F238E27FC236}">
                    <a16:creationId xmlns:a16="http://schemas.microsoft.com/office/drawing/2014/main" id="{DC9A9339-CDC0-32BB-9DE6-38F548393653}"/>
                  </a:ext>
                </a:extLst>
              </p:cNvPr>
              <p:cNvSpPr>
                <a:spLocks noChangeAspect="1"/>
              </p:cNvSpPr>
              <p:nvPr/>
            </p:nvSpPr>
            <p:spPr>
              <a:xfrm>
                <a:off x="27923037" y="8677851"/>
                <a:ext cx="673050" cy="665596"/>
              </a:xfrm>
              <a:custGeom>
                <a:avLst/>
                <a:gdLst>
                  <a:gd name="connsiteX0" fmla="*/ 108680 w 200025"/>
                  <a:gd name="connsiteY0" fmla="*/ 2643 h 197810"/>
                  <a:gd name="connsiteX1" fmla="*/ 81820 w 200025"/>
                  <a:gd name="connsiteY1" fmla="*/ 2643 h 197810"/>
                  <a:gd name="connsiteX2" fmla="*/ 60960 w 200025"/>
                  <a:gd name="connsiteY2" fmla="*/ 11120 h 197810"/>
                  <a:gd name="connsiteX3" fmla="*/ 152305 w 200025"/>
                  <a:gd name="connsiteY3" fmla="*/ 46649 h 197810"/>
                  <a:gd name="connsiteX4" fmla="*/ 184404 w 200025"/>
                  <a:gd name="connsiteY4" fmla="*/ 34266 h 197810"/>
                  <a:gd name="connsiteX5" fmla="*/ 180023 w 200025"/>
                  <a:gd name="connsiteY5" fmla="*/ 31599 h 197810"/>
                  <a:gd name="connsiteX6" fmla="*/ 108585 w 200025"/>
                  <a:gd name="connsiteY6" fmla="*/ 2643 h 197810"/>
                  <a:gd name="connsiteX7" fmla="*/ 190500 w 200025"/>
                  <a:gd name="connsiteY7" fmla="*/ 47220 h 197810"/>
                  <a:gd name="connsiteX8" fmla="*/ 102394 w 200025"/>
                  <a:gd name="connsiteY8" fmla="*/ 81224 h 197810"/>
                  <a:gd name="connsiteX9" fmla="*/ 102394 w 200025"/>
                  <a:gd name="connsiteY9" fmla="*/ 113133 h 197810"/>
                  <a:gd name="connsiteX10" fmla="*/ 104775 w 200025"/>
                  <a:gd name="connsiteY10" fmla="*/ 112562 h 197810"/>
                  <a:gd name="connsiteX11" fmla="*/ 104775 w 200025"/>
                  <a:gd name="connsiteY11" fmla="*/ 112085 h 197810"/>
                  <a:gd name="connsiteX12" fmla="*/ 130969 w 200025"/>
                  <a:gd name="connsiteY12" fmla="*/ 85892 h 197810"/>
                  <a:gd name="connsiteX13" fmla="*/ 164306 w 200025"/>
                  <a:gd name="connsiteY13" fmla="*/ 85892 h 197810"/>
                  <a:gd name="connsiteX14" fmla="*/ 190500 w 200025"/>
                  <a:gd name="connsiteY14" fmla="*/ 111990 h 197810"/>
                  <a:gd name="connsiteX15" fmla="*/ 190500 w 200025"/>
                  <a:gd name="connsiteY15" fmla="*/ 47220 h 197810"/>
                  <a:gd name="connsiteX16" fmla="*/ 88106 w 200025"/>
                  <a:gd name="connsiteY16" fmla="*/ 81320 h 197810"/>
                  <a:gd name="connsiteX17" fmla="*/ 88106 w 200025"/>
                  <a:gd name="connsiteY17" fmla="*/ 125611 h 197810"/>
                  <a:gd name="connsiteX18" fmla="*/ 85725 w 200025"/>
                  <a:gd name="connsiteY18" fmla="*/ 135993 h 197810"/>
                  <a:gd name="connsiteX19" fmla="*/ 85725 w 200025"/>
                  <a:gd name="connsiteY19" fmla="*/ 183618 h 197810"/>
                  <a:gd name="connsiteX20" fmla="*/ 85725 w 200025"/>
                  <a:gd name="connsiteY20" fmla="*/ 184856 h 197810"/>
                  <a:gd name="connsiteX21" fmla="*/ 81820 w 200025"/>
                  <a:gd name="connsiteY21" fmla="*/ 183523 h 197810"/>
                  <a:gd name="connsiteX22" fmla="*/ 10382 w 200025"/>
                  <a:gd name="connsiteY22" fmla="*/ 154567 h 197810"/>
                  <a:gd name="connsiteX23" fmla="*/ 0 w 200025"/>
                  <a:gd name="connsiteY23" fmla="*/ 139041 h 197810"/>
                  <a:gd name="connsiteX24" fmla="*/ 0 w 200025"/>
                  <a:gd name="connsiteY24" fmla="*/ 47220 h 197810"/>
                  <a:gd name="connsiteX25" fmla="*/ 88106 w 200025"/>
                  <a:gd name="connsiteY25" fmla="*/ 81224 h 197810"/>
                  <a:gd name="connsiteX26" fmla="*/ 6001 w 200025"/>
                  <a:gd name="connsiteY26" fmla="*/ 34266 h 197810"/>
                  <a:gd name="connsiteX27" fmla="*/ 95250 w 200025"/>
                  <a:gd name="connsiteY27" fmla="*/ 68747 h 197810"/>
                  <a:gd name="connsiteX28" fmla="*/ 132588 w 200025"/>
                  <a:gd name="connsiteY28" fmla="*/ 54364 h 197810"/>
                  <a:gd name="connsiteX29" fmla="*/ 41624 w 200025"/>
                  <a:gd name="connsiteY29" fmla="*/ 18931 h 197810"/>
                  <a:gd name="connsiteX30" fmla="*/ 10382 w 200025"/>
                  <a:gd name="connsiteY30" fmla="*/ 31599 h 197810"/>
                  <a:gd name="connsiteX31" fmla="*/ 6001 w 200025"/>
                  <a:gd name="connsiteY31" fmla="*/ 34266 h 197810"/>
                  <a:gd name="connsiteX32" fmla="*/ 114300 w 200025"/>
                  <a:gd name="connsiteY32" fmla="*/ 121610 h 197810"/>
                  <a:gd name="connsiteX33" fmla="*/ 109538 w 200025"/>
                  <a:gd name="connsiteY33" fmla="*/ 121610 h 197810"/>
                  <a:gd name="connsiteX34" fmla="*/ 95250 w 200025"/>
                  <a:gd name="connsiteY34" fmla="*/ 135898 h 197810"/>
                  <a:gd name="connsiteX35" fmla="*/ 95250 w 200025"/>
                  <a:gd name="connsiteY35" fmla="*/ 150185 h 197810"/>
                  <a:gd name="connsiteX36" fmla="*/ 119063 w 200025"/>
                  <a:gd name="connsiteY36" fmla="*/ 150185 h 197810"/>
                  <a:gd name="connsiteX37" fmla="*/ 119063 w 200025"/>
                  <a:gd name="connsiteY37" fmla="*/ 147804 h 197810"/>
                  <a:gd name="connsiteX38" fmla="*/ 126206 w 200025"/>
                  <a:gd name="connsiteY38" fmla="*/ 140660 h 197810"/>
                  <a:gd name="connsiteX39" fmla="*/ 133350 w 200025"/>
                  <a:gd name="connsiteY39" fmla="*/ 147804 h 197810"/>
                  <a:gd name="connsiteX40" fmla="*/ 133350 w 200025"/>
                  <a:gd name="connsiteY40" fmla="*/ 150185 h 197810"/>
                  <a:gd name="connsiteX41" fmla="*/ 161925 w 200025"/>
                  <a:gd name="connsiteY41" fmla="*/ 150185 h 197810"/>
                  <a:gd name="connsiteX42" fmla="*/ 161925 w 200025"/>
                  <a:gd name="connsiteY42" fmla="*/ 147804 h 197810"/>
                  <a:gd name="connsiteX43" fmla="*/ 169069 w 200025"/>
                  <a:gd name="connsiteY43" fmla="*/ 140660 h 197810"/>
                  <a:gd name="connsiteX44" fmla="*/ 176213 w 200025"/>
                  <a:gd name="connsiteY44" fmla="*/ 147804 h 197810"/>
                  <a:gd name="connsiteX45" fmla="*/ 176213 w 200025"/>
                  <a:gd name="connsiteY45" fmla="*/ 150185 h 197810"/>
                  <a:gd name="connsiteX46" fmla="*/ 200025 w 200025"/>
                  <a:gd name="connsiteY46" fmla="*/ 150185 h 197810"/>
                  <a:gd name="connsiteX47" fmla="*/ 200025 w 200025"/>
                  <a:gd name="connsiteY47" fmla="*/ 135898 h 197810"/>
                  <a:gd name="connsiteX48" fmla="*/ 185738 w 200025"/>
                  <a:gd name="connsiteY48" fmla="*/ 121610 h 197810"/>
                  <a:gd name="connsiteX49" fmla="*/ 180975 w 200025"/>
                  <a:gd name="connsiteY49" fmla="*/ 121610 h 197810"/>
                  <a:gd name="connsiteX50" fmla="*/ 180975 w 200025"/>
                  <a:gd name="connsiteY50" fmla="*/ 112085 h 197810"/>
                  <a:gd name="connsiteX51" fmla="*/ 164306 w 200025"/>
                  <a:gd name="connsiteY51" fmla="*/ 95417 h 197810"/>
                  <a:gd name="connsiteX52" fmla="*/ 130969 w 200025"/>
                  <a:gd name="connsiteY52" fmla="*/ 95417 h 197810"/>
                  <a:gd name="connsiteX53" fmla="*/ 114300 w 200025"/>
                  <a:gd name="connsiteY53" fmla="*/ 112085 h 197810"/>
                  <a:gd name="connsiteX54" fmla="*/ 114300 w 200025"/>
                  <a:gd name="connsiteY54" fmla="*/ 112085 h 197810"/>
                  <a:gd name="connsiteX55" fmla="*/ 114300 w 200025"/>
                  <a:gd name="connsiteY55" fmla="*/ 121610 h 197810"/>
                  <a:gd name="connsiteX56" fmla="*/ 128588 w 200025"/>
                  <a:gd name="connsiteY56" fmla="*/ 112085 h 197810"/>
                  <a:gd name="connsiteX57" fmla="*/ 130969 w 200025"/>
                  <a:gd name="connsiteY57" fmla="*/ 109704 h 197810"/>
                  <a:gd name="connsiteX58" fmla="*/ 164306 w 200025"/>
                  <a:gd name="connsiteY58" fmla="*/ 109704 h 197810"/>
                  <a:gd name="connsiteX59" fmla="*/ 166688 w 200025"/>
                  <a:gd name="connsiteY59" fmla="*/ 112085 h 197810"/>
                  <a:gd name="connsiteX60" fmla="*/ 166688 w 200025"/>
                  <a:gd name="connsiteY60" fmla="*/ 121610 h 197810"/>
                  <a:gd name="connsiteX61" fmla="*/ 128588 w 200025"/>
                  <a:gd name="connsiteY61" fmla="*/ 121610 h 197810"/>
                  <a:gd name="connsiteX62" fmla="*/ 128588 w 200025"/>
                  <a:gd name="connsiteY62" fmla="*/ 112085 h 197810"/>
                  <a:gd name="connsiteX63" fmla="*/ 95250 w 200025"/>
                  <a:gd name="connsiteY63" fmla="*/ 183523 h 197810"/>
                  <a:gd name="connsiteX64" fmla="*/ 95250 w 200025"/>
                  <a:gd name="connsiteY64" fmla="*/ 164473 h 197810"/>
                  <a:gd name="connsiteX65" fmla="*/ 119063 w 200025"/>
                  <a:gd name="connsiteY65" fmla="*/ 164473 h 197810"/>
                  <a:gd name="connsiteX66" fmla="*/ 119063 w 200025"/>
                  <a:gd name="connsiteY66" fmla="*/ 171617 h 197810"/>
                  <a:gd name="connsiteX67" fmla="*/ 126206 w 200025"/>
                  <a:gd name="connsiteY67" fmla="*/ 178760 h 197810"/>
                  <a:gd name="connsiteX68" fmla="*/ 133350 w 200025"/>
                  <a:gd name="connsiteY68" fmla="*/ 171617 h 197810"/>
                  <a:gd name="connsiteX69" fmla="*/ 133350 w 200025"/>
                  <a:gd name="connsiteY69" fmla="*/ 164473 h 197810"/>
                  <a:gd name="connsiteX70" fmla="*/ 161925 w 200025"/>
                  <a:gd name="connsiteY70" fmla="*/ 164473 h 197810"/>
                  <a:gd name="connsiteX71" fmla="*/ 161925 w 200025"/>
                  <a:gd name="connsiteY71" fmla="*/ 171617 h 197810"/>
                  <a:gd name="connsiteX72" fmla="*/ 169069 w 200025"/>
                  <a:gd name="connsiteY72" fmla="*/ 178760 h 197810"/>
                  <a:gd name="connsiteX73" fmla="*/ 176213 w 200025"/>
                  <a:gd name="connsiteY73" fmla="*/ 171617 h 197810"/>
                  <a:gd name="connsiteX74" fmla="*/ 176213 w 200025"/>
                  <a:gd name="connsiteY74" fmla="*/ 164473 h 197810"/>
                  <a:gd name="connsiteX75" fmla="*/ 200025 w 200025"/>
                  <a:gd name="connsiteY75" fmla="*/ 164473 h 197810"/>
                  <a:gd name="connsiteX76" fmla="*/ 200025 w 200025"/>
                  <a:gd name="connsiteY76" fmla="*/ 183523 h 197810"/>
                  <a:gd name="connsiteX77" fmla="*/ 185738 w 200025"/>
                  <a:gd name="connsiteY77" fmla="*/ 197810 h 197810"/>
                  <a:gd name="connsiteX78" fmla="*/ 109538 w 200025"/>
                  <a:gd name="connsiteY78" fmla="*/ 197810 h 197810"/>
                  <a:gd name="connsiteX79" fmla="*/ 95250 w 200025"/>
                  <a:gd name="connsiteY79" fmla="*/ 183523 h 19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00025" h="197810">
                    <a:moveTo>
                      <a:pt x="108680" y="2643"/>
                    </a:moveTo>
                    <a:cubicBezTo>
                      <a:pt x="100108" y="-881"/>
                      <a:pt x="90488" y="-881"/>
                      <a:pt x="81820" y="2643"/>
                    </a:cubicBezTo>
                    <a:lnTo>
                      <a:pt x="60960" y="11120"/>
                    </a:lnTo>
                    <a:lnTo>
                      <a:pt x="152305" y="46649"/>
                    </a:lnTo>
                    <a:lnTo>
                      <a:pt x="184404" y="34266"/>
                    </a:lnTo>
                    <a:cubicBezTo>
                      <a:pt x="183071" y="33218"/>
                      <a:pt x="181642" y="32266"/>
                      <a:pt x="180023" y="31599"/>
                    </a:cubicBezTo>
                    <a:cubicBezTo>
                      <a:pt x="180023" y="31599"/>
                      <a:pt x="108585" y="2643"/>
                      <a:pt x="108585" y="2643"/>
                    </a:cubicBezTo>
                    <a:close/>
                    <a:moveTo>
                      <a:pt x="190500" y="47220"/>
                    </a:moveTo>
                    <a:lnTo>
                      <a:pt x="102394" y="81224"/>
                    </a:lnTo>
                    <a:lnTo>
                      <a:pt x="102394" y="113133"/>
                    </a:lnTo>
                    <a:cubicBezTo>
                      <a:pt x="103156" y="112943"/>
                      <a:pt x="103918" y="112657"/>
                      <a:pt x="104775" y="112562"/>
                    </a:cubicBezTo>
                    <a:lnTo>
                      <a:pt x="104775" y="112085"/>
                    </a:lnTo>
                    <a:cubicBezTo>
                      <a:pt x="104775" y="97607"/>
                      <a:pt x="116491" y="85892"/>
                      <a:pt x="130969" y="85892"/>
                    </a:cubicBezTo>
                    <a:lnTo>
                      <a:pt x="164306" y="85892"/>
                    </a:lnTo>
                    <a:cubicBezTo>
                      <a:pt x="178689" y="85892"/>
                      <a:pt x="190405" y="97512"/>
                      <a:pt x="190500" y="111990"/>
                    </a:cubicBezTo>
                    <a:lnTo>
                      <a:pt x="190500" y="47220"/>
                    </a:lnTo>
                    <a:close/>
                    <a:moveTo>
                      <a:pt x="88106" y="81320"/>
                    </a:moveTo>
                    <a:lnTo>
                      <a:pt x="88106" y="125611"/>
                    </a:lnTo>
                    <a:cubicBezTo>
                      <a:pt x="86582" y="128754"/>
                      <a:pt x="85725" y="132278"/>
                      <a:pt x="85725" y="135993"/>
                    </a:cubicBezTo>
                    <a:lnTo>
                      <a:pt x="85725" y="183618"/>
                    </a:lnTo>
                    <a:cubicBezTo>
                      <a:pt x="85725" y="183618"/>
                      <a:pt x="85725" y="184475"/>
                      <a:pt x="85725" y="184856"/>
                    </a:cubicBezTo>
                    <a:cubicBezTo>
                      <a:pt x="84392" y="184475"/>
                      <a:pt x="83058" y="183999"/>
                      <a:pt x="81820" y="183523"/>
                    </a:cubicBezTo>
                    <a:lnTo>
                      <a:pt x="10382" y="154567"/>
                    </a:lnTo>
                    <a:cubicBezTo>
                      <a:pt x="4096" y="151900"/>
                      <a:pt x="0" y="145804"/>
                      <a:pt x="0" y="139041"/>
                    </a:cubicBezTo>
                    <a:lnTo>
                      <a:pt x="0" y="47220"/>
                    </a:lnTo>
                    <a:lnTo>
                      <a:pt x="88106" y="81224"/>
                    </a:lnTo>
                    <a:close/>
                    <a:moveTo>
                      <a:pt x="6001" y="34266"/>
                    </a:moveTo>
                    <a:lnTo>
                      <a:pt x="95250" y="68747"/>
                    </a:lnTo>
                    <a:lnTo>
                      <a:pt x="132588" y="54364"/>
                    </a:lnTo>
                    <a:lnTo>
                      <a:pt x="41624" y="18931"/>
                    </a:lnTo>
                    <a:lnTo>
                      <a:pt x="10382" y="31599"/>
                    </a:lnTo>
                    <a:cubicBezTo>
                      <a:pt x="8763" y="32266"/>
                      <a:pt x="7334" y="33123"/>
                      <a:pt x="6001" y="34266"/>
                    </a:cubicBezTo>
                    <a:close/>
                    <a:moveTo>
                      <a:pt x="114300" y="121610"/>
                    </a:moveTo>
                    <a:lnTo>
                      <a:pt x="109538" y="121610"/>
                    </a:lnTo>
                    <a:cubicBezTo>
                      <a:pt x="101632" y="121610"/>
                      <a:pt x="95250" y="127992"/>
                      <a:pt x="95250" y="135898"/>
                    </a:cubicBezTo>
                    <a:lnTo>
                      <a:pt x="95250" y="150185"/>
                    </a:lnTo>
                    <a:lnTo>
                      <a:pt x="119063" y="150185"/>
                    </a:lnTo>
                    <a:lnTo>
                      <a:pt x="119063" y="147804"/>
                    </a:lnTo>
                    <a:cubicBezTo>
                      <a:pt x="119063" y="143899"/>
                      <a:pt x="122301" y="140660"/>
                      <a:pt x="126206" y="140660"/>
                    </a:cubicBezTo>
                    <a:cubicBezTo>
                      <a:pt x="130112" y="140660"/>
                      <a:pt x="133350" y="143899"/>
                      <a:pt x="133350" y="147804"/>
                    </a:cubicBezTo>
                    <a:lnTo>
                      <a:pt x="133350" y="150185"/>
                    </a:lnTo>
                    <a:lnTo>
                      <a:pt x="161925" y="150185"/>
                    </a:lnTo>
                    <a:lnTo>
                      <a:pt x="161925" y="147804"/>
                    </a:lnTo>
                    <a:cubicBezTo>
                      <a:pt x="161925" y="143899"/>
                      <a:pt x="165164" y="140660"/>
                      <a:pt x="169069" y="140660"/>
                    </a:cubicBezTo>
                    <a:cubicBezTo>
                      <a:pt x="172974" y="140660"/>
                      <a:pt x="176213" y="143899"/>
                      <a:pt x="176213" y="147804"/>
                    </a:cubicBezTo>
                    <a:lnTo>
                      <a:pt x="176213" y="150185"/>
                    </a:lnTo>
                    <a:lnTo>
                      <a:pt x="200025" y="150185"/>
                    </a:lnTo>
                    <a:lnTo>
                      <a:pt x="200025" y="135898"/>
                    </a:lnTo>
                    <a:cubicBezTo>
                      <a:pt x="200025" y="127992"/>
                      <a:pt x="193643" y="121610"/>
                      <a:pt x="185738" y="121610"/>
                    </a:cubicBezTo>
                    <a:lnTo>
                      <a:pt x="180975" y="121610"/>
                    </a:lnTo>
                    <a:lnTo>
                      <a:pt x="180975" y="112085"/>
                    </a:lnTo>
                    <a:cubicBezTo>
                      <a:pt x="180975" y="102846"/>
                      <a:pt x="173546" y="95417"/>
                      <a:pt x="164306" y="95417"/>
                    </a:cubicBezTo>
                    <a:lnTo>
                      <a:pt x="130969" y="95417"/>
                    </a:lnTo>
                    <a:cubicBezTo>
                      <a:pt x="121730" y="95417"/>
                      <a:pt x="114300" y="102846"/>
                      <a:pt x="114300" y="112085"/>
                    </a:cubicBezTo>
                    <a:lnTo>
                      <a:pt x="114300" y="112085"/>
                    </a:lnTo>
                    <a:lnTo>
                      <a:pt x="114300" y="121610"/>
                    </a:lnTo>
                    <a:close/>
                    <a:moveTo>
                      <a:pt x="128588" y="112085"/>
                    </a:moveTo>
                    <a:cubicBezTo>
                      <a:pt x="128588" y="110752"/>
                      <a:pt x="129635" y="109704"/>
                      <a:pt x="130969" y="109704"/>
                    </a:cubicBezTo>
                    <a:lnTo>
                      <a:pt x="164306" y="109704"/>
                    </a:lnTo>
                    <a:cubicBezTo>
                      <a:pt x="165640" y="109704"/>
                      <a:pt x="166688" y="110752"/>
                      <a:pt x="166688" y="112085"/>
                    </a:cubicBezTo>
                    <a:lnTo>
                      <a:pt x="166688" y="121610"/>
                    </a:lnTo>
                    <a:lnTo>
                      <a:pt x="128588" y="121610"/>
                    </a:lnTo>
                    <a:lnTo>
                      <a:pt x="128588" y="112085"/>
                    </a:lnTo>
                    <a:close/>
                    <a:moveTo>
                      <a:pt x="95250" y="183523"/>
                    </a:moveTo>
                    <a:lnTo>
                      <a:pt x="95250" y="164473"/>
                    </a:lnTo>
                    <a:lnTo>
                      <a:pt x="119063" y="164473"/>
                    </a:lnTo>
                    <a:lnTo>
                      <a:pt x="119063" y="171617"/>
                    </a:lnTo>
                    <a:cubicBezTo>
                      <a:pt x="119063" y="175522"/>
                      <a:pt x="122301" y="178760"/>
                      <a:pt x="126206" y="178760"/>
                    </a:cubicBezTo>
                    <a:cubicBezTo>
                      <a:pt x="130112" y="178760"/>
                      <a:pt x="133350" y="175522"/>
                      <a:pt x="133350" y="171617"/>
                    </a:cubicBezTo>
                    <a:lnTo>
                      <a:pt x="133350" y="164473"/>
                    </a:lnTo>
                    <a:lnTo>
                      <a:pt x="161925" y="164473"/>
                    </a:lnTo>
                    <a:lnTo>
                      <a:pt x="161925" y="171617"/>
                    </a:lnTo>
                    <a:cubicBezTo>
                      <a:pt x="161925" y="175522"/>
                      <a:pt x="165164" y="178760"/>
                      <a:pt x="169069" y="178760"/>
                    </a:cubicBezTo>
                    <a:cubicBezTo>
                      <a:pt x="172974" y="178760"/>
                      <a:pt x="176213" y="175522"/>
                      <a:pt x="176213" y="171617"/>
                    </a:cubicBezTo>
                    <a:lnTo>
                      <a:pt x="176213" y="164473"/>
                    </a:lnTo>
                    <a:lnTo>
                      <a:pt x="200025" y="164473"/>
                    </a:lnTo>
                    <a:lnTo>
                      <a:pt x="200025" y="183523"/>
                    </a:lnTo>
                    <a:cubicBezTo>
                      <a:pt x="200025" y="191429"/>
                      <a:pt x="193643" y="197810"/>
                      <a:pt x="185738" y="197810"/>
                    </a:cubicBezTo>
                    <a:lnTo>
                      <a:pt x="109538" y="197810"/>
                    </a:lnTo>
                    <a:cubicBezTo>
                      <a:pt x="101632" y="197810"/>
                      <a:pt x="95250" y="191429"/>
                      <a:pt x="95250" y="183523"/>
                    </a:cubicBezTo>
                    <a:close/>
                  </a:path>
                </a:pathLst>
              </a:custGeom>
              <a:solidFill>
                <a:srgbClr val="F4F3F5"/>
              </a:solidFill>
              <a:ln w="9525" cap="flat">
                <a:noFill/>
                <a:prstDash val="solid"/>
                <a:miter/>
              </a:ln>
              <a:effectLst>
                <a:outerShdw blurRad="63500" dist="31750" dir="2700000" algn="tl" rotWithShape="0">
                  <a:srgbClr val="291817">
                    <a:alpha val="20000"/>
                  </a:srgbClr>
                </a:outerShdw>
              </a:effectLst>
            </p:spPr>
            <p:txBody>
              <a:bodyPr rtlCol="0" anchor="ctr"/>
              <a:lstStyle/>
              <a:p>
                <a:pPr marL="0" marR="0" lvl="0" indent="0" algn="l" defTabSz="171450" rtl="0" eaLnBrk="1" fontAlgn="auto" latinLnBrk="0" hangingPunct="1">
                  <a:lnSpc>
                    <a:spcPct val="100000"/>
                  </a:lnSpc>
                  <a:spcBef>
                    <a:spcPts val="0"/>
                  </a:spcBef>
                  <a:spcAft>
                    <a:spcPts val="0"/>
                  </a:spcAft>
                  <a:buClrTx/>
                  <a:buSzTx/>
                  <a:buFontTx/>
                  <a:buNone/>
                  <a:tabLst/>
                  <a:defRPr/>
                </a:pPr>
                <a:endParaRPr kumimoji="0" lang="en-US" sz="253"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grpSp>
        <p:sp>
          <p:nvSpPr>
            <p:cNvPr id="2" name="Rounded Rectangle 64">
              <a:extLst>
                <a:ext uri="{FF2B5EF4-FFF2-40B4-BE49-F238E27FC236}">
                  <a16:creationId xmlns:a16="http://schemas.microsoft.com/office/drawing/2014/main" id="{0A366E15-3EAF-6D2A-2391-9BC1D9C5B933}"/>
                </a:ext>
                <a:ext uri="{C183D7F6-B498-43B3-948B-1728B52AA6E4}">
                  <adec:decorative xmlns:adec="http://schemas.microsoft.com/office/drawing/2017/decorative" val="1"/>
                </a:ext>
              </a:extLst>
            </p:cNvPr>
            <p:cNvSpPr/>
            <p:nvPr/>
          </p:nvSpPr>
          <p:spPr bwMode="auto">
            <a:xfrm>
              <a:off x="2584705" y="2040375"/>
              <a:ext cx="7022591" cy="3433167"/>
            </a:xfrm>
            <a:prstGeom prst="roundRect">
              <a:avLst>
                <a:gd name="adj" fmla="val 4364"/>
              </a:avLst>
            </a:prstGeom>
            <a:noFill/>
            <a:ln w="25400" cap="rnd">
              <a:noFill/>
              <a:headEnd type="none" w="med" len="med"/>
              <a:tailEnd type="none" w="med" len="med"/>
            </a:ln>
            <a:effectLst/>
            <a:extLst>
              <a:ext uri="{909E8E84-426E-40DD-AFC4-6F175D3DCCD1}">
                <a14:hiddenFill xmlns:a14="http://schemas.microsoft.com/office/drawing/2010/main">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84" rtl="0" eaLnBrk="1" fontAlgn="auto" latinLnBrk="0" hangingPunct="1">
                <a:lnSpc>
                  <a:spcPct val="100000"/>
                </a:lnSpc>
                <a:spcBef>
                  <a:spcPts val="174"/>
                </a:spcBef>
                <a:spcAft>
                  <a:spcPts val="0"/>
                </a:spcAft>
                <a:buClrTx/>
                <a:buSzTx/>
                <a:buFontTx/>
                <a:buNone/>
                <a:tabLst/>
                <a:defRPr/>
              </a:pPr>
              <a:endParaRPr kumimoji="0" lang="en-US" sz="2400" b="0" i="0" u="none" strike="noStrike" kern="1200" cap="none" spc="0" normalizeH="0" baseline="0" noProof="0">
                <a:ln>
                  <a:noFill/>
                </a:ln>
                <a:gradFill>
                  <a:gsLst>
                    <a:gs pos="41958">
                      <a:srgbClr val="FFFFFF"/>
                    </a:gs>
                    <a:gs pos="63000">
                      <a:srgbClr val="FFFFFF"/>
                    </a:gs>
                  </a:gsLst>
                  <a:lin ang="0" scaled="0"/>
                </a:gradFill>
                <a:effectLst/>
                <a:uLnTx/>
                <a:uFillTx/>
                <a:latin typeface="Segoe UI" panose="020B0502040204020203" pitchFamily="34" charset="0"/>
                <a:cs typeface="Segoe UI" panose="020B0502040204020203" pitchFamily="34" charset="0"/>
              </a:endParaRPr>
            </a:p>
          </p:txBody>
        </p:sp>
        <p:sp>
          <p:nvSpPr>
            <p:cNvPr id="52" name="Rectangle 51">
              <a:extLst>
                <a:ext uri="{FF2B5EF4-FFF2-40B4-BE49-F238E27FC236}">
                  <a16:creationId xmlns:a16="http://schemas.microsoft.com/office/drawing/2014/main" id="{FE088FB2-4B42-4C16-C44B-18A5A03E65A4}"/>
                </a:ext>
                <a:ext uri="{C183D7F6-B498-43B3-948B-1728B52AA6E4}">
                  <adec:decorative xmlns:adec="http://schemas.microsoft.com/office/drawing/2017/decorative" val="1"/>
                </a:ext>
              </a:extLst>
            </p:cNvPr>
            <p:cNvSpPr/>
            <p:nvPr/>
          </p:nvSpPr>
          <p:spPr>
            <a:xfrm>
              <a:off x="4239579" y="2704184"/>
              <a:ext cx="3712842" cy="1395340"/>
            </a:xfrm>
            <a:prstGeom prst="rect">
              <a:avLst/>
            </a:prstGeom>
            <a:noFill/>
            <a:ln w="76200" cap="rnd">
              <a:noFill/>
              <a:headEnd type="none" w="lg" len="med"/>
              <a:tailEnd type="arrow" w="lg" len="sm"/>
            </a:ln>
            <a:effectLst/>
          </p:spPr>
          <p:style>
            <a:lnRef idx="1">
              <a:schemeClr val="accent1"/>
            </a:lnRef>
            <a:fillRef idx="0">
              <a:schemeClr val="accent1"/>
            </a:fillRef>
            <a:effectRef idx="0">
              <a:schemeClr val="accent1"/>
            </a:effectRef>
            <a:fontRef idx="minor">
              <a:schemeClr val="tx1"/>
            </a:fontRef>
          </p:style>
          <p:txBody>
            <a:bodyPr wrap="square" lIns="0" tIns="0" rIns="0" bIns="102870" rtlCol="0" anchor="ctr">
              <a:spAutoFit/>
            </a:bodyPr>
            <a:lstStyle/>
            <a:p>
              <a:pPr marL="0" marR="0" lvl="0" indent="0" algn="ctr" defTabSz="905133" rtl="0" eaLnBrk="1" fontAlgn="base" latinLnBrk="0" hangingPunct="1">
                <a:lnSpc>
                  <a:spcPct val="100000"/>
                </a:lnSpc>
                <a:spcBef>
                  <a:spcPts val="1125"/>
                </a:spcBef>
                <a:spcAft>
                  <a:spcPct val="0"/>
                </a:spcAft>
                <a:buClrTx/>
                <a:buSzTx/>
                <a:buFontTx/>
                <a:buNone/>
                <a:tabLst>
                  <a:tab pos="920852" algn="l"/>
                </a:tabLst>
                <a:defRPr/>
              </a:pPr>
              <a:r>
                <a:rPr kumimoji="0" lang="en-US" sz="3600" b="0" i="0" u="none" strike="noStrike" kern="1200" cap="none" spc="-19" normalizeH="0" baseline="0" noProof="0">
                  <a:ln w="3175">
                    <a:noFill/>
                  </a:ln>
                  <a:solidFill>
                    <a:schemeClr val="accent1"/>
                  </a:solidFill>
                  <a:effectLst/>
                  <a:uLnTx/>
                  <a:uFillTx/>
                  <a:latin typeface="Segoe UI" panose="020B0502040204020203" pitchFamily="34" charset="0"/>
                  <a:cs typeface="Segoe UI" panose="020B0502040204020203" pitchFamily="34" charset="0"/>
                </a:rPr>
                <a:t>SharePoint Embedded</a:t>
              </a:r>
            </a:p>
          </p:txBody>
        </p:sp>
        <p:pic>
          <p:nvPicPr>
            <p:cNvPr id="10" name="Picture 9">
              <a:extLst>
                <a:ext uri="{FF2B5EF4-FFF2-40B4-BE49-F238E27FC236}">
                  <a16:creationId xmlns:a16="http://schemas.microsoft.com/office/drawing/2014/main" id="{016F4942-C9CF-750B-1947-55F975E31DF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84513" y="2989660"/>
              <a:ext cx="725091" cy="723299"/>
            </a:xfrm>
            <a:prstGeom prst="rect">
              <a:avLst/>
            </a:prstGeom>
          </p:spPr>
        </p:pic>
        <p:sp>
          <p:nvSpPr>
            <p:cNvPr id="15" name="Safety">
              <a:extLst>
                <a:ext uri="{FF2B5EF4-FFF2-40B4-BE49-F238E27FC236}">
                  <a16:creationId xmlns:a16="http://schemas.microsoft.com/office/drawing/2014/main" id="{47BDD53A-DDBB-C62C-7AB1-B8A2BC8B4FC2}"/>
                </a:ext>
              </a:extLst>
            </p:cNvPr>
            <p:cNvSpPr txBox="1"/>
            <p:nvPr/>
          </p:nvSpPr>
          <p:spPr>
            <a:xfrm>
              <a:off x="3105932" y="1786957"/>
              <a:ext cx="1542835" cy="571193"/>
            </a:xfrm>
            <a:prstGeom prst="roundRect">
              <a:avLst>
                <a:gd name="adj" fmla="val 50000"/>
              </a:avLst>
            </a:prstGeom>
            <a:solidFill>
              <a:srgbClr val="D53BB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rPr>
                <a:t>Copilot</a:t>
              </a:r>
            </a:p>
          </p:txBody>
        </p:sp>
        <p:sp>
          <p:nvSpPr>
            <p:cNvPr id="13" name="Safety">
              <a:extLst>
                <a:ext uri="{FF2B5EF4-FFF2-40B4-BE49-F238E27FC236}">
                  <a16:creationId xmlns:a16="http://schemas.microsoft.com/office/drawing/2014/main" id="{2B3AE40A-9DDA-0777-1FB2-E9335D07D2A9}"/>
                </a:ext>
              </a:extLst>
            </p:cNvPr>
            <p:cNvSpPr txBox="1"/>
            <p:nvPr/>
          </p:nvSpPr>
          <p:spPr>
            <a:xfrm>
              <a:off x="7125862" y="1754142"/>
              <a:ext cx="1988454" cy="571193"/>
            </a:xfrm>
            <a:prstGeom prst="roundRect">
              <a:avLst>
                <a:gd name="adj" fmla="val 50000"/>
              </a:avLst>
            </a:prstGeom>
            <a:solidFill>
              <a:srgbClr val="F3376C"/>
            </a:solidFill>
            <a:effectLst>
              <a:outerShdw blurRad="63500" dist="31750" dir="2700000" algn="tl" rotWithShape="0">
                <a:srgbClr val="291817">
                  <a:alpha val="20000"/>
                </a:srgbClr>
              </a:outerShdw>
            </a:effectLst>
          </p:spPr>
          <p:txBody>
            <a:bodyPr spcFirstLastPara="1" wrap="square" lIns="0" tIns="17145" rIns="0" bIns="27432" numCol="1" anchor="ctr" anchorCtr="0">
              <a:spAutoFit/>
            </a:bodyPr>
            <a:lstStyle>
              <a:defPPr>
                <a:defRPr lang="en-US"/>
              </a:defPPr>
              <a:lvl1pPr marR="0" lvl="0" indent="0" algn="ctr" defTabSz="914192" fontAlgn="auto">
                <a:lnSpc>
                  <a:spcPct val="110000"/>
                </a:lnSpc>
                <a:spcBef>
                  <a:spcPts val="0"/>
                </a:spcBef>
                <a:spcAft>
                  <a:spcPts val="0"/>
                </a:spcAft>
                <a:buClrTx/>
                <a:buSzTx/>
                <a:buFontTx/>
                <a:buNone/>
                <a:tabLst/>
                <a:defRPr kumimoji="0" sz="3600" b="0" i="0" u="none" strike="noStrike" kern="0" cap="none" spc="0" normalizeH="0" baseline="0">
                  <a:ln>
                    <a:noFill/>
                  </a:ln>
                  <a:solidFill>
                    <a:srgbClr val="FFFFFF"/>
                  </a:solidFill>
                  <a:effectLst/>
                  <a:uLnTx/>
                  <a:uFillTx/>
                  <a:latin typeface="Segoe UI Variable Display Semib" pitchFamily="2" charset="0"/>
                </a:defRPr>
              </a:lvl1pPr>
            </a:lstStyle>
            <a:p>
              <a:pPr marL="0" marR="0" lvl="0" indent="0" algn="ctr" defTabSz="754337" rtl="0" eaLnBrk="1" fontAlgn="base" latinLnBrk="0" hangingPunct="1">
                <a:lnSpc>
                  <a:spcPct val="100000"/>
                </a:lnSpc>
                <a:spcBef>
                  <a:spcPct val="0"/>
                </a:spcBef>
                <a:spcAft>
                  <a:spcPct val="0"/>
                </a:spcAft>
                <a:buClrTx/>
                <a:buSzTx/>
                <a:buFontTx/>
                <a:buNone/>
                <a:tabLst/>
                <a:defRPr/>
              </a:pPr>
              <a:r>
                <a:rPr lang="en-US" sz="2000" noProof="0">
                  <a:gradFill>
                    <a:gsLst>
                      <a:gs pos="38532">
                        <a:srgbClr val="FFFFFF"/>
                      </a:gs>
                      <a:gs pos="70000">
                        <a:srgbClr val="FFFFFF"/>
                      </a:gs>
                    </a:gsLst>
                    <a:lin ang="5400000" scaled="1"/>
                  </a:gradFill>
                  <a:latin typeface="Segoe UI" panose="020B0502040204020203" pitchFamily="34" charset="0"/>
                  <a:cs typeface="Segoe UI" panose="020B0502040204020203" pitchFamily="34" charset="0"/>
                </a:rPr>
                <a:t>Collaboration</a:t>
              </a:r>
              <a:endParaRPr kumimoji="0" lang="en-US" sz="2000" b="0" i="0" u="none" strike="noStrike" kern="0" cap="none" spc="0" normalizeH="0" baseline="0" noProof="0">
                <a:ln>
                  <a:noFill/>
                </a:ln>
                <a:gradFill>
                  <a:gsLst>
                    <a:gs pos="38532">
                      <a:srgbClr val="FFFFFF"/>
                    </a:gs>
                    <a:gs pos="70000">
                      <a:srgbClr val="FFFFFF"/>
                    </a:gs>
                  </a:gsLst>
                  <a:lin ang="5400000" scaled="1"/>
                </a:gradFill>
                <a:effectLst/>
                <a:uLnTx/>
                <a:uFillTx/>
                <a:latin typeface="Segoe UI" panose="020B0502040204020203" pitchFamily="34" charset="0"/>
                <a:cs typeface="Segoe UI" panose="020B0502040204020203" pitchFamily="34" charset="0"/>
              </a:endParaRPr>
            </a:p>
          </p:txBody>
        </p:sp>
      </p:grpSp>
      <p:sp>
        <p:nvSpPr>
          <p:cNvPr id="6" name="Title 43">
            <a:extLst>
              <a:ext uri="{FF2B5EF4-FFF2-40B4-BE49-F238E27FC236}">
                <a16:creationId xmlns:a16="http://schemas.microsoft.com/office/drawing/2014/main" id="{D2CC895B-FEE4-2C37-B73B-8E5A3D0BF455}"/>
              </a:ext>
            </a:extLst>
          </p:cNvPr>
          <p:cNvSpPr txBox="1">
            <a:spLocks/>
          </p:cNvSpPr>
          <p:nvPr/>
        </p:nvSpPr>
        <p:spPr>
          <a:xfrm>
            <a:off x="-104229" y="260827"/>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solidFill>
                  <a:schemeClr val="tx1"/>
                </a:solidFill>
                <a:latin typeface="Segoe UI" panose="020B0502040204020203" pitchFamily="34" charset="0"/>
                <a:cs typeface="Segoe UI" panose="020B0502040204020203" pitchFamily="34" charset="0"/>
              </a:rPr>
              <a:t>SPE is the fastest way to build AI apps</a:t>
            </a:r>
            <a:endParaRPr lang="en-US" sz="4000" b="0" spc="-19">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0009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DAC5-A876-A449-9E27-9560FE349C7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2999F4B-B99D-AC55-A038-5D0D1D9B4208}"/>
              </a:ext>
            </a:extLst>
          </p:cNvPr>
          <p:cNvSpPr>
            <a:spLocks noGrp="1"/>
          </p:cNvSpPr>
          <p:nvPr>
            <p:ph type="title" idx="4294967295"/>
          </p:nvPr>
        </p:nvSpPr>
        <p:spPr>
          <a:xfrm>
            <a:off x="422786" y="90195"/>
            <a:ext cx="11601450" cy="1071563"/>
          </a:xfrm>
        </p:spPr>
        <p:txBody>
          <a:bodyPr/>
          <a:lstStyle/>
          <a:p>
            <a:r>
              <a:rPr lang="en-US"/>
              <a:t>Build your </a:t>
            </a:r>
            <a:r>
              <a:rPr lang="en-US">
                <a:gradFill>
                  <a:gsLst>
                    <a:gs pos="2000">
                      <a:srgbClr val="0179D4"/>
                    </a:gs>
                    <a:gs pos="32000">
                      <a:srgbClr val="2CB6FF"/>
                    </a:gs>
                    <a:gs pos="44000">
                      <a:srgbClr val="2DB6FF"/>
                    </a:gs>
                    <a:gs pos="81000">
                      <a:srgbClr val="D962FA"/>
                    </a:gs>
                    <a:gs pos="96000">
                      <a:srgbClr val="F69991"/>
                    </a:gs>
                  </a:gsLst>
                  <a:lin ang="3600000" scaled="0"/>
                </a:gradFill>
              </a:rPr>
              <a:t>apps</a:t>
            </a:r>
            <a:r>
              <a:rPr lang="en-US"/>
              <a:t> &amp; </a:t>
            </a:r>
            <a:r>
              <a:rPr lang="en-US">
                <a:gradFill>
                  <a:gsLst>
                    <a:gs pos="2000">
                      <a:srgbClr val="0179D4"/>
                    </a:gs>
                    <a:gs pos="32000">
                      <a:srgbClr val="2CB6FF"/>
                    </a:gs>
                    <a:gs pos="44000">
                      <a:srgbClr val="2DB6FF"/>
                    </a:gs>
                    <a:gs pos="81000">
                      <a:srgbClr val="D962FA"/>
                    </a:gs>
                    <a:gs pos="96000">
                      <a:srgbClr val="F69991"/>
                    </a:gs>
                  </a:gsLst>
                  <a:lin ang="3600000" scaled="0"/>
                </a:gradFill>
              </a:rPr>
              <a:t>agents with SPE today</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6A6DD374-1EC7-018D-D412-F79C8E6A60FF}"/>
              </a:ext>
              <a:ext uri="{C183D7F6-B498-43B3-948B-1728B52AA6E4}">
                <adec:decorative xmlns:adec="http://schemas.microsoft.com/office/drawing/2017/decorative" val="1"/>
              </a:ext>
            </a:extLst>
          </p:cNvPr>
          <p:cNvSpPr/>
          <p:nvPr/>
        </p:nvSpPr>
        <p:spPr bwMode="auto">
          <a:xfrm>
            <a:off x="422786" y="1279197"/>
            <a:ext cx="11466801" cy="5488607"/>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5D675BA4-DC05-366B-AFDF-E7975844C68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F2666F4B-358D-C838-9082-8E21C3E4DA34}"/>
              </a:ext>
            </a:extLst>
          </p:cNvPr>
          <p:cNvSpPr txBox="1"/>
          <p:nvPr/>
        </p:nvSpPr>
        <p:spPr>
          <a:xfrm>
            <a:off x="1080395" y="2735856"/>
            <a:ext cx="3720897"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Get started at </a:t>
            </a:r>
            <a:r>
              <a:rPr kumimoji="0" lang="en-US" sz="1600" b="0" i="0" u="none" strike="noStrike" kern="1200" cap="none" spc="0" normalizeH="0" baseline="0" noProof="0">
                <a:ln>
                  <a:noFill/>
                </a:ln>
                <a:solidFill>
                  <a:srgbClr val="0B87DE"/>
                </a:solidFill>
                <a:effectLst/>
                <a:uLnTx/>
                <a:uFillTx/>
                <a:latin typeface="Segoe UI" panose="020B0502040204020203" pitchFamily="34" charset="0"/>
                <a:cs typeface="Segoe UI" panose="020B0502040204020203" pitchFamily="34" charset="0"/>
                <a:hlinkClick r:id="rId3"/>
              </a:rPr>
              <a:t>aka.ms/SPEagent</a:t>
            </a:r>
            <a:endParaRPr kumimoji="0" lang="en-US" sz="1600" b="0" i="0" u="none" strike="noStrike" kern="1200" cap="none" spc="0" normalizeH="0" baseline="0" noProof="0">
              <a:ln>
                <a:noFill/>
              </a:ln>
              <a:solidFill>
                <a:srgbClr val="0B87DE"/>
              </a:solidFill>
              <a:effectLst/>
              <a:uLnTx/>
              <a:uFillTx/>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Build an</a:t>
            </a:r>
            <a:r>
              <a:rPr kumimoji="0" lang="en-US" sz="1600" b="0" i="0" u="none" strike="noStrike" kern="1200" cap="none" spc="0" normalizeH="0" noProof="0">
                <a:ln>
                  <a:noFill/>
                </a:ln>
                <a:solidFill>
                  <a:srgbClr val="091F2C"/>
                </a:solidFill>
                <a:effectLst/>
                <a:uLnTx/>
                <a:uFillTx/>
                <a:latin typeface="Segoe UI" panose="020B0502040204020203" pitchFamily="34" charset="0"/>
                <a:cs typeface="Segoe UI" panose="020B0502040204020203" pitchFamily="34" charset="0"/>
              </a:rPr>
              <a:t> agent in your SPE application</a:t>
            </a:r>
            <a:endParaRPr kumimoji="0" lang="en-US" sz="16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endParaRPr>
          </a:p>
        </p:txBody>
      </p:sp>
      <p:cxnSp>
        <p:nvCxnSpPr>
          <p:cNvPr id="3" name="Straight Connector 2">
            <a:extLst>
              <a:ext uri="{FF2B5EF4-FFF2-40B4-BE49-F238E27FC236}">
                <a16:creationId xmlns:a16="http://schemas.microsoft.com/office/drawing/2014/main" id="{270CE0AA-E17E-5741-8CAC-57F3DF993356}"/>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9C6371DC-68F4-5947-1828-5D1A696823C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FE62C511-0EEF-B846-3C97-8EAF824B31D7}"/>
              </a:ext>
            </a:extLst>
          </p:cNvPr>
          <p:cNvSpPr txBox="1"/>
          <p:nvPr/>
        </p:nvSpPr>
        <p:spPr>
          <a:xfrm>
            <a:off x="1080396" y="5094539"/>
            <a:ext cx="3208070" cy="221599"/>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cs typeface="Segoe UI" panose="020B0502040204020203" pitchFamily="34" charset="0"/>
              </a:rPr>
              <a:t>Stay</a:t>
            </a:r>
            <a:r>
              <a:rPr kumimoji="0" lang="en-US" sz="1600" b="0" i="0" u="none" strike="noStrike" kern="1200" cap="none" spc="0" normalizeH="0" noProof="0">
                <a:ln>
                  <a:noFill/>
                </a:ln>
                <a:solidFill>
                  <a:srgbClr val="091F2C"/>
                </a:solidFill>
                <a:effectLst/>
                <a:uLnTx/>
                <a:uFillTx/>
                <a:latin typeface="Segoe UI" panose="020B0502040204020203" pitchFamily="34" charset="0"/>
                <a:cs typeface="Segoe UI" panose="020B0502040204020203" pitchFamily="34" charset="0"/>
              </a:rPr>
              <a:t> tuned at </a:t>
            </a:r>
            <a:r>
              <a:rPr kumimoji="0" lang="en-US" sz="1600" b="0" i="0" u="none" strike="noStrike" kern="1200" cap="none" spc="0" normalizeH="0" baseline="0" noProof="0">
                <a:ln>
                  <a:noFill/>
                </a:ln>
                <a:solidFill>
                  <a:srgbClr val="0B87DE"/>
                </a:solidFill>
                <a:effectLst/>
                <a:uLnTx/>
                <a:uFillTx/>
                <a:latin typeface="Segoe UI" panose="020B0502040204020203" pitchFamily="34" charset="0"/>
                <a:cs typeface="Segoe UI" panose="020B0502040204020203" pitchFamily="34" charset="0"/>
                <a:hlinkClick r:id="rId4"/>
              </a:rPr>
              <a:t>aka.ms/start-spe</a:t>
            </a:r>
            <a:endParaRPr kumimoji="0" lang="en-US" sz="1600" b="0" i="0" u="none" strike="noStrike" kern="1200" cap="none" spc="0" normalizeH="0" baseline="0" noProof="0">
              <a:ln>
                <a:noFill/>
              </a:ln>
              <a:solidFill>
                <a:srgbClr val="0B87DE"/>
              </a:solidFill>
              <a:effectLst/>
              <a:uLnTx/>
              <a:uFillTx/>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CE299373-9E7E-575B-D240-8A05996AFC47}"/>
              </a:ext>
            </a:extLst>
          </p:cNvPr>
          <p:cNvSpPr txBox="1"/>
          <p:nvPr/>
        </p:nvSpPr>
        <p:spPr>
          <a:xfrm>
            <a:off x="1080394" y="3468443"/>
            <a:ext cx="3720897" cy="443198"/>
          </a:xfrm>
          <a:prstGeom prst="rect">
            <a:avLst/>
          </a:prstGeom>
          <a:noFill/>
        </p:spPr>
        <p:txBody>
          <a:bodyPr wrap="square" lIns="0" tIns="0" rIns="0" bIns="0" rtlCol="0">
            <a:spAutoFit/>
          </a:bodyPr>
          <a:lstStyle/>
          <a:p>
            <a:pPr>
              <a:lnSpc>
                <a:spcPct val="90000"/>
              </a:lnSpc>
              <a:spcBef>
                <a:spcPts val="1000"/>
              </a:spcBef>
            </a:pPr>
            <a:r>
              <a:rPr lang="en-US" sz="1600">
                <a:solidFill>
                  <a:srgbClr val="091F2C"/>
                </a:solidFill>
                <a:latin typeface="Segoe UI" panose="020B0502040204020203" pitchFamily="34" charset="0"/>
                <a:cs typeface="Segoe UI" panose="020B0502040204020203" pitchFamily="34" charset="0"/>
              </a:rPr>
              <a:t>Vibe code with SharePoint Embedded: </a:t>
            </a:r>
            <a:r>
              <a:rPr lang="en-US" sz="1600">
                <a:solidFill>
                  <a:srgbClr val="091F2C"/>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aka.ms/spe-prompts</a:t>
            </a:r>
            <a:endParaRPr lang="en-US" sz="1600">
              <a:solidFill>
                <a:srgbClr val="091F2C"/>
              </a:solidFill>
              <a:latin typeface="Segoe UI" panose="020B0502040204020203" pitchFamily="34" charset="0"/>
              <a:cs typeface="Segoe UI" panose="020B0502040204020203" pitchFamily="34" charset="0"/>
            </a:endParaRPr>
          </a:p>
        </p:txBody>
      </p:sp>
      <p:pic>
        <p:nvPicPr>
          <p:cNvPr id="1028" name="Picture 4">
            <a:extLst>
              <a:ext uri="{FF2B5EF4-FFF2-40B4-BE49-F238E27FC236}">
                <a16:creationId xmlns:a16="http://schemas.microsoft.com/office/drawing/2014/main" id="{A2E06CE9-6A11-25C9-832C-45E769EDC2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35"/>
          <a:stretch>
            <a:fillRect/>
          </a:stretch>
        </p:blipFill>
        <p:spPr bwMode="auto">
          <a:xfrm>
            <a:off x="6667976" y="1279197"/>
            <a:ext cx="3525957" cy="531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25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2.22222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2.22222E-6 L -2.29167E-6 0.03541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42" presetClass="path" presetSubtype="0" decel="100000" fill="hold" grpId="1" nodeType="withEffect">
                                  <p:stCondLst>
                                    <p:cond delay="0"/>
                                  </p:stCondLst>
                                  <p:childTnLst>
                                    <p:animMotion origin="layout" path="M 4.16667E-6 -2.96296E-6 L 4.16667E-6 0.03542 " pathEditMode="relative" rAng="0" ptsTypes="AA">
                                      <p:cBhvr>
                                        <p:cTn id="3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2610725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238BA39-E0CA-865E-553A-6A4F8A9D77E8}"/>
            </a:ext>
          </a:extLst>
        </p:cNvPr>
        <p:cNvGrpSpPr/>
        <p:nvPr/>
      </p:nvGrpSpPr>
      <p:grpSpPr>
        <a:xfrm>
          <a:off x="0" y="0"/>
          <a:ext cx="0" cy="0"/>
          <a:chOff x="0" y="0"/>
          <a:chExt cx="0" cy="0"/>
        </a:xfrm>
      </p:grpSpPr>
      <p:sp>
        <p:nvSpPr>
          <p:cNvPr id="6" name="Title 43">
            <a:extLst>
              <a:ext uri="{FF2B5EF4-FFF2-40B4-BE49-F238E27FC236}">
                <a16:creationId xmlns:a16="http://schemas.microsoft.com/office/drawing/2014/main" id="{71D7F23B-0BF0-ECD2-A2E3-3E83B49104A1}"/>
              </a:ext>
            </a:extLst>
          </p:cNvPr>
          <p:cNvSpPr txBox="1">
            <a:spLocks/>
          </p:cNvSpPr>
          <p:nvPr/>
        </p:nvSpPr>
        <p:spPr>
          <a:xfrm>
            <a:off x="139622" y="343862"/>
            <a:ext cx="111287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2400" b="1" kern="1200" spc="-50">
                <a:ln w="3175">
                  <a:noFill/>
                </a:ln>
                <a:gradFill>
                  <a:gsLst>
                    <a:gs pos="0">
                      <a:srgbClr val="FFFFFF"/>
                    </a:gs>
                    <a:gs pos="100000">
                      <a:srgbClr val="FFFFFF"/>
                    </a:gs>
                  </a:gsLst>
                  <a:lin ang="5400000" scaled="1"/>
                </a:gradFill>
                <a:latin typeface="+mj-lt"/>
                <a:ea typeface="+mj-lt"/>
                <a:cs typeface="Segoe UI Semibold"/>
              </a:defRPr>
            </a:lvl1pPr>
          </a:lstStyle>
          <a:p>
            <a:pPr lvl="0" defTabSz="905133" fontAlgn="base">
              <a:spcBef>
                <a:spcPts val="1125"/>
              </a:spcBef>
              <a:spcAft>
                <a:spcPct val="0"/>
              </a:spcAft>
              <a:buSzPct val="90000"/>
              <a:tabLst>
                <a:tab pos="920353" algn="l"/>
                <a:tab pos="2700338" algn="l"/>
                <a:tab pos="3214688" algn="l"/>
              </a:tabLst>
              <a:defRPr/>
            </a:pPr>
            <a:r>
              <a:rPr lang="en-US" sz="4000" spc="-19">
                <a:solidFill>
                  <a:schemeClr val="tx1"/>
                </a:solidFill>
                <a:latin typeface="Segoe UI" panose="020B0502040204020203" pitchFamily="34" charset="0"/>
                <a:cs typeface="Segoe UI" panose="020B0502040204020203" pitchFamily="34" charset="0"/>
              </a:rPr>
              <a:t>When to use SPE</a:t>
            </a:r>
            <a:endParaRPr lang="en-US" sz="4000" b="0" spc="-19">
              <a:solidFill>
                <a:schemeClr val="tx1"/>
              </a:solidFill>
              <a:latin typeface="Segoe UI" panose="020B0502040204020203" pitchFamily="34" charset="0"/>
              <a:cs typeface="Segoe UI" panose="020B0502040204020203" pitchFamily="34" charset="0"/>
            </a:endParaRPr>
          </a:p>
        </p:txBody>
      </p:sp>
      <p:grpSp>
        <p:nvGrpSpPr>
          <p:cNvPr id="63" name="Group 62">
            <a:extLst>
              <a:ext uri="{FF2B5EF4-FFF2-40B4-BE49-F238E27FC236}">
                <a16:creationId xmlns:a16="http://schemas.microsoft.com/office/drawing/2014/main" id="{D5D336A4-B87A-FCD2-FD13-0FD5645C5EC8}"/>
              </a:ext>
            </a:extLst>
          </p:cNvPr>
          <p:cNvGrpSpPr>
            <a:grpSpLocks noChangeAspect="1"/>
          </p:cNvGrpSpPr>
          <p:nvPr/>
        </p:nvGrpSpPr>
        <p:grpSpPr>
          <a:xfrm>
            <a:off x="315796" y="1260080"/>
            <a:ext cx="11792253" cy="3795996"/>
            <a:chOff x="315796" y="1260080"/>
            <a:chExt cx="12156962" cy="3913398"/>
          </a:xfrm>
        </p:grpSpPr>
        <p:sp>
          <p:nvSpPr>
            <p:cNvPr id="8" name="Rectangle 7">
              <a:extLst>
                <a:ext uri="{FF2B5EF4-FFF2-40B4-BE49-F238E27FC236}">
                  <a16:creationId xmlns:a16="http://schemas.microsoft.com/office/drawing/2014/main" id="{A4228237-37FF-E6F5-2CA3-9C0C06E8453D}"/>
                </a:ext>
              </a:extLst>
            </p:cNvPr>
            <p:cNvSpPr/>
            <p:nvPr/>
          </p:nvSpPr>
          <p:spPr>
            <a:xfrm>
              <a:off x="815526" y="4088957"/>
              <a:ext cx="1552353" cy="1084521"/>
            </a:xfrm>
            <a:custGeom>
              <a:avLst/>
              <a:gdLst>
                <a:gd name="connsiteX0" fmla="*/ 0 w 1552353"/>
                <a:gd name="connsiteY0" fmla="*/ 0 h 1084521"/>
                <a:gd name="connsiteX1" fmla="*/ 470880 w 1552353"/>
                <a:gd name="connsiteY1" fmla="*/ 0 h 1084521"/>
                <a:gd name="connsiteX2" fmla="*/ 957284 w 1552353"/>
                <a:gd name="connsiteY2" fmla="*/ 0 h 1084521"/>
                <a:gd name="connsiteX3" fmla="*/ 1552353 w 1552353"/>
                <a:gd name="connsiteY3" fmla="*/ 0 h 1084521"/>
                <a:gd name="connsiteX4" fmla="*/ 1552353 w 1552353"/>
                <a:gd name="connsiteY4" fmla="*/ 531415 h 1084521"/>
                <a:gd name="connsiteX5" fmla="*/ 1552353 w 1552353"/>
                <a:gd name="connsiteY5" fmla="*/ 1084521 h 1084521"/>
                <a:gd name="connsiteX6" fmla="*/ 1065949 w 1552353"/>
                <a:gd name="connsiteY6" fmla="*/ 1084521 h 1084521"/>
                <a:gd name="connsiteX7" fmla="*/ 595069 w 1552353"/>
                <a:gd name="connsiteY7" fmla="*/ 1084521 h 1084521"/>
                <a:gd name="connsiteX8" fmla="*/ 0 w 1552353"/>
                <a:gd name="connsiteY8" fmla="*/ 1084521 h 1084521"/>
                <a:gd name="connsiteX9" fmla="*/ 0 w 1552353"/>
                <a:gd name="connsiteY9" fmla="*/ 531415 h 1084521"/>
                <a:gd name="connsiteX10" fmla="*/ 0 w 1552353"/>
                <a:gd name="connsiteY10" fmla="*/ 0 h 108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353" h="1084521" fill="none" extrusionOk="0">
                  <a:moveTo>
                    <a:pt x="0" y="0"/>
                  </a:moveTo>
                  <a:cubicBezTo>
                    <a:pt x="235281" y="13272"/>
                    <a:pt x="314105" y="6076"/>
                    <a:pt x="470880" y="0"/>
                  </a:cubicBezTo>
                  <a:cubicBezTo>
                    <a:pt x="627655" y="-6076"/>
                    <a:pt x="848200" y="15584"/>
                    <a:pt x="957284" y="0"/>
                  </a:cubicBezTo>
                  <a:cubicBezTo>
                    <a:pt x="1066368" y="-15584"/>
                    <a:pt x="1304651" y="13836"/>
                    <a:pt x="1552353" y="0"/>
                  </a:cubicBezTo>
                  <a:cubicBezTo>
                    <a:pt x="1526405" y="157399"/>
                    <a:pt x="1574373" y="422985"/>
                    <a:pt x="1552353" y="531415"/>
                  </a:cubicBezTo>
                  <a:cubicBezTo>
                    <a:pt x="1530333" y="639846"/>
                    <a:pt x="1547999" y="847516"/>
                    <a:pt x="1552353" y="1084521"/>
                  </a:cubicBezTo>
                  <a:cubicBezTo>
                    <a:pt x="1381516" y="1091816"/>
                    <a:pt x="1276507" y="1098312"/>
                    <a:pt x="1065949" y="1084521"/>
                  </a:cubicBezTo>
                  <a:cubicBezTo>
                    <a:pt x="855391" y="1070730"/>
                    <a:pt x="693516" y="1094757"/>
                    <a:pt x="595069" y="1084521"/>
                  </a:cubicBezTo>
                  <a:cubicBezTo>
                    <a:pt x="496622" y="1074285"/>
                    <a:pt x="243755" y="1062957"/>
                    <a:pt x="0" y="1084521"/>
                  </a:cubicBezTo>
                  <a:cubicBezTo>
                    <a:pt x="21932" y="884685"/>
                    <a:pt x="7914" y="763966"/>
                    <a:pt x="0" y="531415"/>
                  </a:cubicBezTo>
                  <a:cubicBezTo>
                    <a:pt x="-7914" y="298864"/>
                    <a:pt x="12290" y="220114"/>
                    <a:pt x="0" y="0"/>
                  </a:cubicBezTo>
                  <a:close/>
                </a:path>
                <a:path w="1552353" h="1084521" stroke="0" extrusionOk="0">
                  <a:moveTo>
                    <a:pt x="0" y="0"/>
                  </a:moveTo>
                  <a:cubicBezTo>
                    <a:pt x="208341" y="10213"/>
                    <a:pt x="400215" y="-499"/>
                    <a:pt x="501927" y="0"/>
                  </a:cubicBezTo>
                  <a:cubicBezTo>
                    <a:pt x="603639" y="499"/>
                    <a:pt x="855554" y="23325"/>
                    <a:pt x="988331" y="0"/>
                  </a:cubicBezTo>
                  <a:cubicBezTo>
                    <a:pt x="1121108" y="-23325"/>
                    <a:pt x="1390052" y="-7198"/>
                    <a:pt x="1552353" y="0"/>
                  </a:cubicBezTo>
                  <a:cubicBezTo>
                    <a:pt x="1562683" y="243121"/>
                    <a:pt x="1550752" y="324225"/>
                    <a:pt x="1552353" y="542261"/>
                  </a:cubicBezTo>
                  <a:cubicBezTo>
                    <a:pt x="1553954" y="760297"/>
                    <a:pt x="1534901" y="958391"/>
                    <a:pt x="1552353" y="1084521"/>
                  </a:cubicBezTo>
                  <a:cubicBezTo>
                    <a:pt x="1342380" y="1102254"/>
                    <a:pt x="1198462" y="1065207"/>
                    <a:pt x="1050426" y="1084521"/>
                  </a:cubicBezTo>
                  <a:cubicBezTo>
                    <a:pt x="902390" y="1103835"/>
                    <a:pt x="766559" y="1087536"/>
                    <a:pt x="564022" y="1084521"/>
                  </a:cubicBezTo>
                  <a:cubicBezTo>
                    <a:pt x="361485" y="1081506"/>
                    <a:pt x="223385" y="1112322"/>
                    <a:pt x="0" y="1084521"/>
                  </a:cubicBezTo>
                  <a:cubicBezTo>
                    <a:pt x="2249" y="962930"/>
                    <a:pt x="20717" y="797180"/>
                    <a:pt x="0" y="531415"/>
                  </a:cubicBezTo>
                  <a:cubicBezTo>
                    <a:pt x="-20717" y="265650"/>
                    <a:pt x="-4475" y="235103"/>
                    <a:pt x="0" y="0"/>
                  </a:cubicBezTo>
                  <a:close/>
                </a:path>
              </a:pathLst>
            </a:custGeom>
            <a:ln>
              <a:extLst>
                <a:ext uri="{C807C97D-BFC1-408E-A445-0C87EB9F89A2}">
                  <ask:lineSketchStyleProps xmlns:ask="http://schemas.microsoft.com/office/drawing/2018/sketchyshapes" sd="544665453">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SPO</a:t>
              </a:r>
            </a:p>
          </p:txBody>
        </p:sp>
        <p:sp>
          <p:nvSpPr>
            <p:cNvPr id="9" name="Rectangle 8">
              <a:extLst>
                <a:ext uri="{FF2B5EF4-FFF2-40B4-BE49-F238E27FC236}">
                  <a16:creationId xmlns:a16="http://schemas.microsoft.com/office/drawing/2014/main" id="{3463187B-E0E8-CF1E-E712-D1CFE856B03A}"/>
                </a:ext>
              </a:extLst>
            </p:cNvPr>
            <p:cNvSpPr/>
            <p:nvPr/>
          </p:nvSpPr>
          <p:spPr>
            <a:xfrm>
              <a:off x="3853641" y="4067207"/>
              <a:ext cx="1552353" cy="1084521"/>
            </a:xfrm>
            <a:custGeom>
              <a:avLst/>
              <a:gdLst>
                <a:gd name="connsiteX0" fmla="*/ 0 w 1552353"/>
                <a:gd name="connsiteY0" fmla="*/ 0 h 1084521"/>
                <a:gd name="connsiteX1" fmla="*/ 501927 w 1552353"/>
                <a:gd name="connsiteY1" fmla="*/ 0 h 1084521"/>
                <a:gd name="connsiteX2" fmla="*/ 1019378 w 1552353"/>
                <a:gd name="connsiteY2" fmla="*/ 0 h 1084521"/>
                <a:gd name="connsiteX3" fmla="*/ 1552353 w 1552353"/>
                <a:gd name="connsiteY3" fmla="*/ 0 h 1084521"/>
                <a:gd name="connsiteX4" fmla="*/ 1552353 w 1552353"/>
                <a:gd name="connsiteY4" fmla="*/ 531415 h 1084521"/>
                <a:gd name="connsiteX5" fmla="*/ 1552353 w 1552353"/>
                <a:gd name="connsiteY5" fmla="*/ 1084521 h 1084521"/>
                <a:gd name="connsiteX6" fmla="*/ 1065949 w 1552353"/>
                <a:gd name="connsiteY6" fmla="*/ 1084521 h 1084521"/>
                <a:gd name="connsiteX7" fmla="*/ 564022 w 1552353"/>
                <a:gd name="connsiteY7" fmla="*/ 1084521 h 1084521"/>
                <a:gd name="connsiteX8" fmla="*/ 0 w 1552353"/>
                <a:gd name="connsiteY8" fmla="*/ 1084521 h 1084521"/>
                <a:gd name="connsiteX9" fmla="*/ 0 w 1552353"/>
                <a:gd name="connsiteY9" fmla="*/ 531415 h 1084521"/>
                <a:gd name="connsiteX10" fmla="*/ 0 w 1552353"/>
                <a:gd name="connsiteY10" fmla="*/ 0 h 108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353" h="1084521" fill="none" extrusionOk="0">
                  <a:moveTo>
                    <a:pt x="0" y="0"/>
                  </a:moveTo>
                  <a:cubicBezTo>
                    <a:pt x="174612" y="17372"/>
                    <a:pt x="307607" y="6731"/>
                    <a:pt x="501927" y="0"/>
                  </a:cubicBezTo>
                  <a:cubicBezTo>
                    <a:pt x="696247" y="-6731"/>
                    <a:pt x="789076" y="5200"/>
                    <a:pt x="1019378" y="0"/>
                  </a:cubicBezTo>
                  <a:cubicBezTo>
                    <a:pt x="1249680" y="-5200"/>
                    <a:pt x="1315875" y="12895"/>
                    <a:pt x="1552353" y="0"/>
                  </a:cubicBezTo>
                  <a:cubicBezTo>
                    <a:pt x="1532062" y="183973"/>
                    <a:pt x="1549751" y="391800"/>
                    <a:pt x="1552353" y="531415"/>
                  </a:cubicBezTo>
                  <a:cubicBezTo>
                    <a:pt x="1554955" y="671031"/>
                    <a:pt x="1528897" y="877883"/>
                    <a:pt x="1552353" y="1084521"/>
                  </a:cubicBezTo>
                  <a:cubicBezTo>
                    <a:pt x="1332615" y="1066448"/>
                    <a:pt x="1263960" y="1083099"/>
                    <a:pt x="1065949" y="1084521"/>
                  </a:cubicBezTo>
                  <a:cubicBezTo>
                    <a:pt x="867938" y="1085943"/>
                    <a:pt x="680146" y="1077456"/>
                    <a:pt x="564022" y="1084521"/>
                  </a:cubicBezTo>
                  <a:cubicBezTo>
                    <a:pt x="447898" y="1091586"/>
                    <a:pt x="200815" y="1097147"/>
                    <a:pt x="0" y="1084521"/>
                  </a:cubicBezTo>
                  <a:cubicBezTo>
                    <a:pt x="23974" y="947418"/>
                    <a:pt x="-12920" y="803801"/>
                    <a:pt x="0" y="531415"/>
                  </a:cubicBezTo>
                  <a:cubicBezTo>
                    <a:pt x="12920" y="259029"/>
                    <a:pt x="-11642" y="258745"/>
                    <a:pt x="0" y="0"/>
                  </a:cubicBezTo>
                  <a:close/>
                </a:path>
                <a:path w="1552353" h="1084521" stroke="0" extrusionOk="0">
                  <a:moveTo>
                    <a:pt x="0" y="0"/>
                  </a:moveTo>
                  <a:cubicBezTo>
                    <a:pt x="174556" y="17476"/>
                    <a:pt x="409111" y="15957"/>
                    <a:pt x="517451" y="0"/>
                  </a:cubicBezTo>
                  <a:cubicBezTo>
                    <a:pt x="625791" y="-15957"/>
                    <a:pt x="814765" y="-19772"/>
                    <a:pt x="1034902" y="0"/>
                  </a:cubicBezTo>
                  <a:cubicBezTo>
                    <a:pt x="1255039" y="19772"/>
                    <a:pt x="1332390" y="1015"/>
                    <a:pt x="1552353" y="0"/>
                  </a:cubicBezTo>
                  <a:cubicBezTo>
                    <a:pt x="1540498" y="116005"/>
                    <a:pt x="1561270" y="422433"/>
                    <a:pt x="1552353" y="563951"/>
                  </a:cubicBezTo>
                  <a:cubicBezTo>
                    <a:pt x="1543436" y="705469"/>
                    <a:pt x="1578235" y="978262"/>
                    <a:pt x="1552353" y="1084521"/>
                  </a:cubicBezTo>
                  <a:cubicBezTo>
                    <a:pt x="1297654" y="1059700"/>
                    <a:pt x="1216896" y="1096228"/>
                    <a:pt x="1019378" y="1084521"/>
                  </a:cubicBezTo>
                  <a:cubicBezTo>
                    <a:pt x="821861" y="1072814"/>
                    <a:pt x="608127" y="1075752"/>
                    <a:pt x="486404" y="1084521"/>
                  </a:cubicBezTo>
                  <a:cubicBezTo>
                    <a:pt x="364681" y="1093290"/>
                    <a:pt x="180267" y="1076049"/>
                    <a:pt x="0" y="1084521"/>
                  </a:cubicBezTo>
                  <a:cubicBezTo>
                    <a:pt x="-4924" y="891696"/>
                    <a:pt x="10822" y="653138"/>
                    <a:pt x="0" y="520570"/>
                  </a:cubicBezTo>
                  <a:cubicBezTo>
                    <a:pt x="-10822" y="388002"/>
                    <a:pt x="5249" y="212617"/>
                    <a:pt x="0" y="0"/>
                  </a:cubicBezTo>
                  <a:close/>
                </a:path>
              </a:pathLst>
            </a:custGeom>
            <a:ln>
              <a:extLst>
                <a:ext uri="{C807C97D-BFC1-408E-A445-0C87EB9F89A2}">
                  <ask:lineSketchStyleProps xmlns:ask="http://schemas.microsoft.com/office/drawing/2018/sketchyshapes" sd="3408779341">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SQL, Dataverse</a:t>
              </a:r>
            </a:p>
          </p:txBody>
        </p:sp>
        <p:sp>
          <p:nvSpPr>
            <p:cNvPr id="11" name="Rectangle 10">
              <a:extLst>
                <a:ext uri="{FF2B5EF4-FFF2-40B4-BE49-F238E27FC236}">
                  <a16:creationId xmlns:a16="http://schemas.microsoft.com/office/drawing/2014/main" id="{1B42BD3E-58FA-B4C6-BF72-D0D4BA9925DE}"/>
                </a:ext>
              </a:extLst>
            </p:cNvPr>
            <p:cNvSpPr/>
            <p:nvPr/>
          </p:nvSpPr>
          <p:spPr>
            <a:xfrm>
              <a:off x="10343708" y="1260080"/>
              <a:ext cx="1657792" cy="1307128"/>
            </a:xfrm>
            <a:custGeom>
              <a:avLst/>
              <a:gdLst>
                <a:gd name="connsiteX0" fmla="*/ 0 w 1657792"/>
                <a:gd name="connsiteY0" fmla="*/ 0 h 1307128"/>
                <a:gd name="connsiteX1" fmla="*/ 585753 w 1657792"/>
                <a:gd name="connsiteY1" fmla="*/ 0 h 1307128"/>
                <a:gd name="connsiteX2" fmla="*/ 1088617 w 1657792"/>
                <a:gd name="connsiteY2" fmla="*/ 0 h 1307128"/>
                <a:gd name="connsiteX3" fmla="*/ 1657792 w 1657792"/>
                <a:gd name="connsiteY3" fmla="*/ 0 h 1307128"/>
                <a:gd name="connsiteX4" fmla="*/ 1657792 w 1657792"/>
                <a:gd name="connsiteY4" fmla="*/ 640493 h 1307128"/>
                <a:gd name="connsiteX5" fmla="*/ 1657792 w 1657792"/>
                <a:gd name="connsiteY5" fmla="*/ 1307128 h 1307128"/>
                <a:gd name="connsiteX6" fmla="*/ 1121773 w 1657792"/>
                <a:gd name="connsiteY6" fmla="*/ 1307128 h 1307128"/>
                <a:gd name="connsiteX7" fmla="*/ 536019 w 1657792"/>
                <a:gd name="connsiteY7" fmla="*/ 1307128 h 1307128"/>
                <a:gd name="connsiteX8" fmla="*/ 0 w 1657792"/>
                <a:gd name="connsiteY8" fmla="*/ 1307128 h 1307128"/>
                <a:gd name="connsiteX9" fmla="*/ 0 w 1657792"/>
                <a:gd name="connsiteY9" fmla="*/ 679707 h 1307128"/>
                <a:gd name="connsiteX10" fmla="*/ 0 w 1657792"/>
                <a:gd name="connsiteY10" fmla="*/ 0 h 130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7792" h="1307128" fill="none" extrusionOk="0">
                  <a:moveTo>
                    <a:pt x="0" y="0"/>
                  </a:moveTo>
                  <a:cubicBezTo>
                    <a:pt x="250459" y="21328"/>
                    <a:pt x="433208" y="2335"/>
                    <a:pt x="585753" y="0"/>
                  </a:cubicBezTo>
                  <a:cubicBezTo>
                    <a:pt x="738298" y="-2335"/>
                    <a:pt x="862242" y="24131"/>
                    <a:pt x="1088617" y="0"/>
                  </a:cubicBezTo>
                  <a:cubicBezTo>
                    <a:pt x="1314992" y="-24131"/>
                    <a:pt x="1520454" y="-22874"/>
                    <a:pt x="1657792" y="0"/>
                  </a:cubicBezTo>
                  <a:cubicBezTo>
                    <a:pt x="1660309" y="197670"/>
                    <a:pt x="1689221" y="377459"/>
                    <a:pt x="1657792" y="640493"/>
                  </a:cubicBezTo>
                  <a:cubicBezTo>
                    <a:pt x="1626363" y="903527"/>
                    <a:pt x="1677380" y="1156937"/>
                    <a:pt x="1657792" y="1307128"/>
                  </a:cubicBezTo>
                  <a:cubicBezTo>
                    <a:pt x="1461344" y="1303232"/>
                    <a:pt x="1330226" y="1323622"/>
                    <a:pt x="1121773" y="1307128"/>
                  </a:cubicBezTo>
                  <a:cubicBezTo>
                    <a:pt x="913320" y="1290634"/>
                    <a:pt x="770142" y="1328419"/>
                    <a:pt x="536019" y="1307128"/>
                  </a:cubicBezTo>
                  <a:cubicBezTo>
                    <a:pt x="301896" y="1285837"/>
                    <a:pt x="260654" y="1327792"/>
                    <a:pt x="0" y="1307128"/>
                  </a:cubicBezTo>
                  <a:cubicBezTo>
                    <a:pt x="-23047" y="1123351"/>
                    <a:pt x="30157" y="886783"/>
                    <a:pt x="0" y="679707"/>
                  </a:cubicBezTo>
                  <a:cubicBezTo>
                    <a:pt x="-30157" y="472631"/>
                    <a:pt x="-7816" y="179514"/>
                    <a:pt x="0" y="0"/>
                  </a:cubicBezTo>
                  <a:close/>
                </a:path>
                <a:path w="1657792" h="1307128" stroke="0" extrusionOk="0">
                  <a:moveTo>
                    <a:pt x="0" y="0"/>
                  </a:moveTo>
                  <a:cubicBezTo>
                    <a:pt x="112759" y="-16437"/>
                    <a:pt x="281169" y="3880"/>
                    <a:pt x="552597" y="0"/>
                  </a:cubicBezTo>
                  <a:cubicBezTo>
                    <a:pt x="824025" y="-3880"/>
                    <a:pt x="863211" y="-14025"/>
                    <a:pt x="1055461" y="0"/>
                  </a:cubicBezTo>
                  <a:cubicBezTo>
                    <a:pt x="1247711" y="14025"/>
                    <a:pt x="1514908" y="5191"/>
                    <a:pt x="1657792" y="0"/>
                  </a:cubicBezTo>
                  <a:cubicBezTo>
                    <a:pt x="1672683" y="166465"/>
                    <a:pt x="1638620" y="375722"/>
                    <a:pt x="1657792" y="614350"/>
                  </a:cubicBezTo>
                  <a:cubicBezTo>
                    <a:pt x="1676965" y="852978"/>
                    <a:pt x="1625299" y="1121023"/>
                    <a:pt x="1657792" y="1307128"/>
                  </a:cubicBezTo>
                  <a:cubicBezTo>
                    <a:pt x="1541585" y="1318449"/>
                    <a:pt x="1344978" y="1314096"/>
                    <a:pt x="1088617" y="1307128"/>
                  </a:cubicBezTo>
                  <a:cubicBezTo>
                    <a:pt x="832256" y="1300160"/>
                    <a:pt x="702387" y="1307994"/>
                    <a:pt x="519441" y="1307128"/>
                  </a:cubicBezTo>
                  <a:cubicBezTo>
                    <a:pt x="336495" y="1306262"/>
                    <a:pt x="201032" y="1315889"/>
                    <a:pt x="0" y="1307128"/>
                  </a:cubicBezTo>
                  <a:cubicBezTo>
                    <a:pt x="6298" y="1014716"/>
                    <a:pt x="-1268" y="860349"/>
                    <a:pt x="0" y="640493"/>
                  </a:cubicBezTo>
                  <a:cubicBezTo>
                    <a:pt x="1268" y="420637"/>
                    <a:pt x="-10818" y="242572"/>
                    <a:pt x="0" y="0"/>
                  </a:cubicBezTo>
                  <a:close/>
                </a:path>
              </a:pathLst>
            </a:custGeom>
            <a:ln>
              <a:extLst>
                <a:ext uri="{C807C97D-BFC1-408E-A445-0C87EB9F89A2}">
                  <ask:lineSketchStyleProps xmlns:ask="http://schemas.microsoft.com/office/drawing/2018/sketchyshapes" sd="2619488473">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Use SPE</a:t>
              </a:r>
            </a:p>
          </p:txBody>
        </p:sp>
        <p:cxnSp>
          <p:nvCxnSpPr>
            <p:cNvPr id="16" name="Straight Arrow Connector 15">
              <a:extLst>
                <a:ext uri="{FF2B5EF4-FFF2-40B4-BE49-F238E27FC236}">
                  <a16:creationId xmlns:a16="http://schemas.microsoft.com/office/drawing/2014/main" id="{D2B2DBE7-0511-08F9-DA74-2D8B3756C5E0}"/>
                </a:ext>
              </a:extLst>
            </p:cNvPr>
            <p:cNvCxnSpPr>
              <a:cxnSpLocks/>
            </p:cNvCxnSpPr>
            <p:nvPr/>
          </p:nvCxnSpPr>
          <p:spPr>
            <a:xfrm flipH="1">
              <a:off x="1591703" y="2567208"/>
              <a:ext cx="1" cy="14672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806C1C1-F3AC-CDA8-5CA6-73590B05FDAF}"/>
                </a:ext>
              </a:extLst>
            </p:cNvPr>
            <p:cNvSpPr txBox="1"/>
            <p:nvPr/>
          </p:nvSpPr>
          <p:spPr>
            <a:xfrm>
              <a:off x="767309" y="3020961"/>
              <a:ext cx="753655" cy="338554"/>
            </a:xfrm>
            <a:prstGeom prst="rect">
              <a:avLst/>
            </a:prstGeom>
            <a:noFill/>
            <a:ln>
              <a:noFill/>
              <a:extLst>
                <a:ext uri="{C807C97D-BFC1-408E-A445-0C87EB9F89A2}">
                  <ask:lineSketchStyleProps xmlns:ask="http://schemas.microsoft.com/office/drawing/2018/sketchyshapes" sd="2799930125">
                    <a:custGeom>
                      <a:avLst/>
                      <a:gdLst>
                        <a:gd name="connsiteX0" fmla="*/ 0 w 776176"/>
                        <a:gd name="connsiteY0" fmla="*/ 0 h 369332"/>
                        <a:gd name="connsiteX1" fmla="*/ 776176 w 776176"/>
                        <a:gd name="connsiteY1" fmla="*/ 0 h 369332"/>
                        <a:gd name="connsiteX2" fmla="*/ 776176 w 776176"/>
                        <a:gd name="connsiteY2" fmla="*/ 369332 h 369332"/>
                        <a:gd name="connsiteX3" fmla="*/ 0 w 776176"/>
                        <a:gd name="connsiteY3" fmla="*/ 369332 h 369332"/>
                        <a:gd name="connsiteX4" fmla="*/ 0 w 776176"/>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 h="369332" extrusionOk="0">
                          <a:moveTo>
                            <a:pt x="0" y="0"/>
                          </a:moveTo>
                          <a:cubicBezTo>
                            <a:pt x="194804" y="1345"/>
                            <a:pt x="572887" y="24450"/>
                            <a:pt x="776176" y="0"/>
                          </a:cubicBezTo>
                          <a:cubicBezTo>
                            <a:pt x="743719" y="155346"/>
                            <a:pt x="751289" y="223298"/>
                            <a:pt x="776176" y="369332"/>
                          </a:cubicBezTo>
                          <a:cubicBezTo>
                            <a:pt x="414694" y="374370"/>
                            <a:pt x="218516" y="351047"/>
                            <a:pt x="0" y="369332"/>
                          </a:cubicBezTo>
                          <a:cubicBezTo>
                            <a:pt x="16622" y="227384"/>
                            <a:pt x="18210" y="132845"/>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No</a:t>
              </a:r>
            </a:p>
          </p:txBody>
        </p:sp>
        <p:sp>
          <p:nvSpPr>
            <p:cNvPr id="18" name="Decision 17">
              <a:extLst>
                <a:ext uri="{FF2B5EF4-FFF2-40B4-BE49-F238E27FC236}">
                  <a16:creationId xmlns:a16="http://schemas.microsoft.com/office/drawing/2014/main" id="{F600DB07-8DF3-F0CD-EBF3-0C731B383A96}"/>
                </a:ext>
              </a:extLst>
            </p:cNvPr>
            <p:cNvSpPr/>
            <p:nvPr/>
          </p:nvSpPr>
          <p:spPr>
            <a:xfrm>
              <a:off x="315796" y="1470621"/>
              <a:ext cx="2551814" cy="1063256"/>
            </a:xfrm>
            <a:custGeom>
              <a:avLst/>
              <a:gdLst>
                <a:gd name="connsiteX0" fmla="*/ 0 w 2551814"/>
                <a:gd name="connsiteY0" fmla="*/ 531628 h 1063256"/>
                <a:gd name="connsiteX1" fmla="*/ 650713 w 2551814"/>
                <a:gd name="connsiteY1" fmla="*/ 260498 h 1063256"/>
                <a:gd name="connsiteX2" fmla="*/ 1275907 w 2551814"/>
                <a:gd name="connsiteY2" fmla="*/ 0 h 1063256"/>
                <a:gd name="connsiteX3" fmla="*/ 1888342 w 2551814"/>
                <a:gd name="connsiteY3" fmla="*/ 255181 h 1063256"/>
                <a:gd name="connsiteX4" fmla="*/ 2551814 w 2551814"/>
                <a:gd name="connsiteY4" fmla="*/ 531628 h 1063256"/>
                <a:gd name="connsiteX5" fmla="*/ 1939379 w 2551814"/>
                <a:gd name="connsiteY5" fmla="*/ 786809 h 1063256"/>
                <a:gd name="connsiteX6" fmla="*/ 1275907 w 2551814"/>
                <a:gd name="connsiteY6" fmla="*/ 1063256 h 1063256"/>
                <a:gd name="connsiteX7" fmla="*/ 612435 w 2551814"/>
                <a:gd name="connsiteY7" fmla="*/ 786809 h 1063256"/>
                <a:gd name="connsiteX8" fmla="*/ 0 w 2551814"/>
                <a:gd name="connsiteY8" fmla="*/ 531628 h 10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814" h="1063256" fill="none" extrusionOk="0">
                  <a:moveTo>
                    <a:pt x="0" y="531628"/>
                  </a:moveTo>
                  <a:cubicBezTo>
                    <a:pt x="293556" y="419503"/>
                    <a:pt x="395486" y="366116"/>
                    <a:pt x="650713" y="260498"/>
                  </a:cubicBezTo>
                  <a:cubicBezTo>
                    <a:pt x="905940" y="154880"/>
                    <a:pt x="1100146" y="68605"/>
                    <a:pt x="1275907" y="0"/>
                  </a:cubicBezTo>
                  <a:cubicBezTo>
                    <a:pt x="1563127" y="136019"/>
                    <a:pt x="1647231" y="129750"/>
                    <a:pt x="1888342" y="255181"/>
                  </a:cubicBezTo>
                  <a:cubicBezTo>
                    <a:pt x="2129452" y="380612"/>
                    <a:pt x="2271497" y="451917"/>
                    <a:pt x="2551814" y="531628"/>
                  </a:cubicBezTo>
                  <a:cubicBezTo>
                    <a:pt x="2389850" y="595835"/>
                    <a:pt x="2169658" y="711895"/>
                    <a:pt x="1939379" y="786809"/>
                  </a:cubicBezTo>
                  <a:cubicBezTo>
                    <a:pt x="1709100" y="861723"/>
                    <a:pt x="1601602" y="918062"/>
                    <a:pt x="1275907" y="1063256"/>
                  </a:cubicBezTo>
                  <a:cubicBezTo>
                    <a:pt x="1013847" y="938287"/>
                    <a:pt x="792485" y="885816"/>
                    <a:pt x="612435" y="786809"/>
                  </a:cubicBezTo>
                  <a:cubicBezTo>
                    <a:pt x="432385" y="687802"/>
                    <a:pt x="188178" y="609324"/>
                    <a:pt x="0" y="531628"/>
                  </a:cubicBezTo>
                  <a:close/>
                </a:path>
                <a:path w="2551814" h="1063256" stroke="0" extrusionOk="0">
                  <a:moveTo>
                    <a:pt x="0" y="531628"/>
                  </a:moveTo>
                  <a:cubicBezTo>
                    <a:pt x="233843" y="459632"/>
                    <a:pt x="426349" y="331946"/>
                    <a:pt x="599676" y="281763"/>
                  </a:cubicBezTo>
                  <a:cubicBezTo>
                    <a:pt x="773003" y="231580"/>
                    <a:pt x="978194" y="114992"/>
                    <a:pt x="1275907" y="0"/>
                  </a:cubicBezTo>
                  <a:cubicBezTo>
                    <a:pt x="1475721" y="112322"/>
                    <a:pt x="1683024" y="134478"/>
                    <a:pt x="1875583" y="249865"/>
                  </a:cubicBezTo>
                  <a:cubicBezTo>
                    <a:pt x="2068142" y="365252"/>
                    <a:pt x="2377646" y="473150"/>
                    <a:pt x="2551814" y="531628"/>
                  </a:cubicBezTo>
                  <a:cubicBezTo>
                    <a:pt x="2312504" y="636172"/>
                    <a:pt x="2187964" y="677677"/>
                    <a:pt x="1888342" y="808075"/>
                  </a:cubicBezTo>
                  <a:cubicBezTo>
                    <a:pt x="1588720" y="938472"/>
                    <a:pt x="1438499" y="988524"/>
                    <a:pt x="1275907" y="1063256"/>
                  </a:cubicBezTo>
                  <a:cubicBezTo>
                    <a:pt x="1107823" y="985858"/>
                    <a:pt x="847252" y="900623"/>
                    <a:pt x="676231" y="813391"/>
                  </a:cubicBezTo>
                  <a:cubicBezTo>
                    <a:pt x="505210" y="726159"/>
                    <a:pt x="128672" y="611008"/>
                    <a:pt x="0" y="531628"/>
                  </a:cubicBezTo>
                  <a:close/>
                </a:path>
              </a:pathLst>
            </a:custGeom>
            <a:ln>
              <a:extLst>
                <a:ext uri="{C807C97D-BFC1-408E-A445-0C87EB9F89A2}">
                  <ask:lineSketchStyleProps xmlns:ask="http://schemas.microsoft.com/office/drawing/2018/sketchyshapes" sd="3805127355">
                    <a:prstGeom prst="flowChartDecision">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Custom UX</a:t>
              </a:r>
            </a:p>
          </p:txBody>
        </p:sp>
        <p:sp>
          <p:nvSpPr>
            <p:cNvPr id="19" name="Decision 18">
              <a:extLst>
                <a:ext uri="{FF2B5EF4-FFF2-40B4-BE49-F238E27FC236}">
                  <a16:creationId xmlns:a16="http://schemas.microsoft.com/office/drawing/2014/main" id="{E83D1753-6286-C148-7BC0-36B62F27C385}"/>
                </a:ext>
              </a:extLst>
            </p:cNvPr>
            <p:cNvSpPr/>
            <p:nvPr/>
          </p:nvSpPr>
          <p:spPr>
            <a:xfrm>
              <a:off x="6658351" y="1276125"/>
              <a:ext cx="2908184" cy="1436928"/>
            </a:xfrm>
            <a:custGeom>
              <a:avLst/>
              <a:gdLst>
                <a:gd name="connsiteX0" fmla="*/ 0 w 2908184"/>
                <a:gd name="connsiteY0" fmla="*/ 718464 h 1436928"/>
                <a:gd name="connsiteX1" fmla="*/ 499238 w 2908184"/>
                <a:gd name="connsiteY1" fmla="*/ 471791 h 1436928"/>
                <a:gd name="connsiteX2" fmla="*/ 940313 w 2908184"/>
                <a:gd name="connsiteY2" fmla="*/ 253857 h 1436928"/>
                <a:gd name="connsiteX3" fmla="*/ 1454092 w 2908184"/>
                <a:gd name="connsiteY3" fmla="*/ 0 h 1436928"/>
                <a:gd name="connsiteX4" fmla="*/ 1953330 w 2908184"/>
                <a:gd name="connsiteY4" fmla="*/ 246673 h 1436928"/>
                <a:gd name="connsiteX5" fmla="*/ 2394405 w 2908184"/>
                <a:gd name="connsiteY5" fmla="*/ 464607 h 1436928"/>
                <a:gd name="connsiteX6" fmla="*/ 2908184 w 2908184"/>
                <a:gd name="connsiteY6" fmla="*/ 718464 h 1436928"/>
                <a:gd name="connsiteX7" fmla="*/ 2408946 w 2908184"/>
                <a:gd name="connsiteY7" fmla="*/ 965137 h 1436928"/>
                <a:gd name="connsiteX8" fmla="*/ 1953330 w 2908184"/>
                <a:gd name="connsiteY8" fmla="*/ 1190255 h 1436928"/>
                <a:gd name="connsiteX9" fmla="*/ 1454092 w 2908184"/>
                <a:gd name="connsiteY9" fmla="*/ 1436928 h 1436928"/>
                <a:gd name="connsiteX10" fmla="*/ 969395 w 2908184"/>
                <a:gd name="connsiteY10" fmla="*/ 1197440 h 1436928"/>
                <a:gd name="connsiteX11" fmla="*/ 455615 w 2908184"/>
                <a:gd name="connsiteY11" fmla="*/ 943583 h 1436928"/>
                <a:gd name="connsiteX12" fmla="*/ 0 w 2908184"/>
                <a:gd name="connsiteY12" fmla="*/ 718464 h 143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8184" h="1436928" fill="none" extrusionOk="0">
                  <a:moveTo>
                    <a:pt x="0" y="718464"/>
                  </a:moveTo>
                  <a:cubicBezTo>
                    <a:pt x="166468" y="631084"/>
                    <a:pt x="378867" y="507021"/>
                    <a:pt x="499238" y="471791"/>
                  </a:cubicBezTo>
                  <a:cubicBezTo>
                    <a:pt x="619609" y="436561"/>
                    <a:pt x="725595" y="343394"/>
                    <a:pt x="940313" y="253857"/>
                  </a:cubicBezTo>
                  <a:cubicBezTo>
                    <a:pt x="1155031" y="164320"/>
                    <a:pt x="1260288" y="73644"/>
                    <a:pt x="1454092" y="0"/>
                  </a:cubicBezTo>
                  <a:cubicBezTo>
                    <a:pt x="1575913" y="90911"/>
                    <a:pt x="1731965" y="142808"/>
                    <a:pt x="1953330" y="246673"/>
                  </a:cubicBezTo>
                  <a:cubicBezTo>
                    <a:pt x="2174695" y="350538"/>
                    <a:pt x="2257189" y="378846"/>
                    <a:pt x="2394405" y="464607"/>
                  </a:cubicBezTo>
                  <a:cubicBezTo>
                    <a:pt x="2531621" y="550368"/>
                    <a:pt x="2705090" y="633545"/>
                    <a:pt x="2908184" y="718464"/>
                  </a:cubicBezTo>
                  <a:cubicBezTo>
                    <a:pt x="2751003" y="776118"/>
                    <a:pt x="2516403" y="888708"/>
                    <a:pt x="2408946" y="965137"/>
                  </a:cubicBezTo>
                  <a:cubicBezTo>
                    <a:pt x="2301489" y="1041565"/>
                    <a:pt x="2113405" y="1123559"/>
                    <a:pt x="1953330" y="1190255"/>
                  </a:cubicBezTo>
                  <a:cubicBezTo>
                    <a:pt x="1793255" y="1256952"/>
                    <a:pt x="1691181" y="1320985"/>
                    <a:pt x="1454092" y="1436928"/>
                  </a:cubicBezTo>
                  <a:cubicBezTo>
                    <a:pt x="1298099" y="1369953"/>
                    <a:pt x="1210372" y="1293970"/>
                    <a:pt x="969395" y="1197440"/>
                  </a:cubicBezTo>
                  <a:cubicBezTo>
                    <a:pt x="728418" y="1100910"/>
                    <a:pt x="653477" y="1056757"/>
                    <a:pt x="455615" y="943583"/>
                  </a:cubicBezTo>
                  <a:cubicBezTo>
                    <a:pt x="257753" y="830408"/>
                    <a:pt x="179742" y="782550"/>
                    <a:pt x="0" y="718464"/>
                  </a:cubicBezTo>
                  <a:close/>
                </a:path>
                <a:path w="2908184" h="1436928" stroke="0" extrusionOk="0">
                  <a:moveTo>
                    <a:pt x="0" y="718464"/>
                  </a:moveTo>
                  <a:cubicBezTo>
                    <a:pt x="99632" y="652628"/>
                    <a:pt x="287964" y="552941"/>
                    <a:pt x="513779" y="464607"/>
                  </a:cubicBezTo>
                  <a:cubicBezTo>
                    <a:pt x="739594" y="376273"/>
                    <a:pt x="765558" y="321490"/>
                    <a:pt x="983936" y="232303"/>
                  </a:cubicBezTo>
                  <a:cubicBezTo>
                    <a:pt x="1202314" y="143116"/>
                    <a:pt x="1269124" y="103894"/>
                    <a:pt x="1454092" y="0"/>
                  </a:cubicBezTo>
                  <a:cubicBezTo>
                    <a:pt x="1653648" y="87478"/>
                    <a:pt x="1717519" y="129646"/>
                    <a:pt x="1895167" y="217934"/>
                  </a:cubicBezTo>
                  <a:cubicBezTo>
                    <a:pt x="2072815" y="306222"/>
                    <a:pt x="2232261" y="365441"/>
                    <a:pt x="2394405" y="464607"/>
                  </a:cubicBezTo>
                  <a:cubicBezTo>
                    <a:pt x="2556549" y="563773"/>
                    <a:pt x="2802550" y="671342"/>
                    <a:pt x="2908184" y="718464"/>
                  </a:cubicBezTo>
                  <a:cubicBezTo>
                    <a:pt x="2673569" y="816143"/>
                    <a:pt x="2572762" y="894285"/>
                    <a:pt x="2452569" y="943583"/>
                  </a:cubicBezTo>
                  <a:cubicBezTo>
                    <a:pt x="2332376" y="992881"/>
                    <a:pt x="2127717" y="1114380"/>
                    <a:pt x="1967871" y="1183071"/>
                  </a:cubicBezTo>
                  <a:cubicBezTo>
                    <a:pt x="1808025" y="1251763"/>
                    <a:pt x="1558305" y="1353527"/>
                    <a:pt x="1454092" y="1436928"/>
                  </a:cubicBezTo>
                  <a:cubicBezTo>
                    <a:pt x="1260024" y="1336703"/>
                    <a:pt x="1124423" y="1285051"/>
                    <a:pt x="1013017" y="1218994"/>
                  </a:cubicBezTo>
                  <a:cubicBezTo>
                    <a:pt x="901611" y="1152937"/>
                    <a:pt x="628188" y="1005549"/>
                    <a:pt x="499238" y="965137"/>
                  </a:cubicBezTo>
                  <a:cubicBezTo>
                    <a:pt x="370288" y="924725"/>
                    <a:pt x="140501" y="762072"/>
                    <a:pt x="0" y="718464"/>
                  </a:cubicBezTo>
                  <a:close/>
                </a:path>
              </a:pathLst>
            </a:custGeom>
            <a:ln>
              <a:extLst>
                <a:ext uri="{C807C97D-BFC1-408E-A445-0C87EB9F89A2}">
                  <ask:lineSketchStyleProps xmlns:ask="http://schemas.microsoft.com/office/drawing/2018/sketchyshapes" sd="1441456062">
                    <a:prstGeom prst="flowChartDecision">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Collab + Compliance</a:t>
              </a:r>
            </a:p>
          </p:txBody>
        </p:sp>
        <p:cxnSp>
          <p:nvCxnSpPr>
            <p:cNvPr id="21" name="Straight Arrow Connector 20">
              <a:extLst>
                <a:ext uri="{FF2B5EF4-FFF2-40B4-BE49-F238E27FC236}">
                  <a16:creationId xmlns:a16="http://schemas.microsoft.com/office/drawing/2014/main" id="{5593E682-D8DE-BEE6-BFBF-3ADBF451D7A5}"/>
                </a:ext>
              </a:extLst>
            </p:cNvPr>
            <p:cNvCxnSpPr>
              <a:cxnSpLocks/>
              <a:stCxn id="34" idx="2"/>
            </p:cNvCxnSpPr>
            <p:nvPr/>
          </p:nvCxnSpPr>
          <p:spPr>
            <a:xfrm flipH="1">
              <a:off x="4629817" y="2523000"/>
              <a:ext cx="12091" cy="15454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F97978D-9752-BD92-8A48-7E141A30048E}"/>
                </a:ext>
              </a:extLst>
            </p:cNvPr>
            <p:cNvSpPr txBox="1"/>
            <p:nvPr/>
          </p:nvSpPr>
          <p:spPr>
            <a:xfrm>
              <a:off x="3940179" y="3020961"/>
              <a:ext cx="666682" cy="338554"/>
            </a:xfrm>
            <a:prstGeom prst="rect">
              <a:avLst/>
            </a:prstGeom>
            <a:noFill/>
            <a:ln>
              <a:noFill/>
              <a:extLst>
                <a:ext uri="{C807C97D-BFC1-408E-A445-0C87EB9F89A2}">
                  <ask:lineSketchStyleProps xmlns:ask="http://schemas.microsoft.com/office/drawing/2018/sketchyshapes" sd="1690583177">
                    <a:custGeom>
                      <a:avLst/>
                      <a:gdLst>
                        <a:gd name="connsiteX0" fmla="*/ 0 w 1436839"/>
                        <a:gd name="connsiteY0" fmla="*/ 0 h 369332"/>
                        <a:gd name="connsiteX1" fmla="*/ 1436839 w 1436839"/>
                        <a:gd name="connsiteY1" fmla="*/ 0 h 369332"/>
                        <a:gd name="connsiteX2" fmla="*/ 1436839 w 1436839"/>
                        <a:gd name="connsiteY2" fmla="*/ 369332 h 369332"/>
                        <a:gd name="connsiteX3" fmla="*/ 0 w 1436839"/>
                        <a:gd name="connsiteY3" fmla="*/ 369332 h 369332"/>
                        <a:gd name="connsiteX4" fmla="*/ 0 w 1436839"/>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839" h="369332" extrusionOk="0">
                          <a:moveTo>
                            <a:pt x="0" y="0"/>
                          </a:moveTo>
                          <a:cubicBezTo>
                            <a:pt x="571032" y="-121712"/>
                            <a:pt x="976763" y="90077"/>
                            <a:pt x="1436839" y="0"/>
                          </a:cubicBezTo>
                          <a:cubicBezTo>
                            <a:pt x="1452586" y="165456"/>
                            <a:pt x="1437782" y="220910"/>
                            <a:pt x="1436839" y="369332"/>
                          </a:cubicBezTo>
                          <a:cubicBezTo>
                            <a:pt x="807755" y="292677"/>
                            <a:pt x="324361" y="435697"/>
                            <a:pt x="0" y="369332"/>
                          </a:cubicBezTo>
                          <a:cubicBezTo>
                            <a:pt x="-31574" y="215747"/>
                            <a:pt x="14355" y="123178"/>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No</a:t>
              </a:r>
            </a:p>
          </p:txBody>
        </p:sp>
        <p:sp>
          <p:nvSpPr>
            <p:cNvPr id="31" name="TextBox 30">
              <a:extLst>
                <a:ext uri="{FF2B5EF4-FFF2-40B4-BE49-F238E27FC236}">
                  <a16:creationId xmlns:a16="http://schemas.microsoft.com/office/drawing/2014/main" id="{60835376-8B38-35D7-B55A-4908446074D5}"/>
                </a:ext>
              </a:extLst>
            </p:cNvPr>
            <p:cNvSpPr txBox="1"/>
            <p:nvPr/>
          </p:nvSpPr>
          <p:spPr>
            <a:xfrm>
              <a:off x="7529516" y="2989401"/>
              <a:ext cx="927658" cy="338554"/>
            </a:xfrm>
            <a:prstGeom prst="rect">
              <a:avLst/>
            </a:prstGeom>
            <a:noFill/>
            <a:ln>
              <a:noFill/>
              <a:extLst>
                <a:ext uri="{C807C97D-BFC1-408E-A445-0C87EB9F89A2}">
                  <ask:lineSketchStyleProps xmlns:ask="http://schemas.microsoft.com/office/drawing/2018/sketchyshapes" sd="1280760776">
                    <a:custGeom>
                      <a:avLst/>
                      <a:gdLst>
                        <a:gd name="connsiteX0" fmla="*/ 0 w 1951402"/>
                        <a:gd name="connsiteY0" fmla="*/ 0 h 369332"/>
                        <a:gd name="connsiteX1" fmla="*/ 1951402 w 1951402"/>
                        <a:gd name="connsiteY1" fmla="*/ 0 h 369332"/>
                        <a:gd name="connsiteX2" fmla="*/ 1951402 w 1951402"/>
                        <a:gd name="connsiteY2" fmla="*/ 369332 h 369332"/>
                        <a:gd name="connsiteX3" fmla="*/ 0 w 1951402"/>
                        <a:gd name="connsiteY3" fmla="*/ 369332 h 369332"/>
                        <a:gd name="connsiteX4" fmla="*/ 0 w 1951402"/>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402" h="369332" extrusionOk="0">
                          <a:moveTo>
                            <a:pt x="0" y="0"/>
                          </a:moveTo>
                          <a:cubicBezTo>
                            <a:pt x="751386" y="-126399"/>
                            <a:pt x="1363716" y="108259"/>
                            <a:pt x="1951402" y="0"/>
                          </a:cubicBezTo>
                          <a:cubicBezTo>
                            <a:pt x="1919732" y="136687"/>
                            <a:pt x="1923209" y="198426"/>
                            <a:pt x="1951402" y="369332"/>
                          </a:cubicBezTo>
                          <a:cubicBezTo>
                            <a:pt x="1144907" y="290866"/>
                            <a:pt x="455455" y="490297"/>
                            <a:pt x="0" y="369332"/>
                          </a:cubicBezTo>
                          <a:cubicBezTo>
                            <a:pt x="29227" y="240718"/>
                            <a:pt x="-28854" y="127706"/>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No</a:t>
              </a:r>
            </a:p>
          </p:txBody>
        </p:sp>
        <p:sp>
          <p:nvSpPr>
            <p:cNvPr id="34" name="Decision 33">
              <a:extLst>
                <a:ext uri="{FF2B5EF4-FFF2-40B4-BE49-F238E27FC236}">
                  <a16:creationId xmlns:a16="http://schemas.microsoft.com/office/drawing/2014/main" id="{3855F981-2A2A-A4B5-8616-D6F9F1E2FF2F}"/>
                </a:ext>
              </a:extLst>
            </p:cNvPr>
            <p:cNvSpPr/>
            <p:nvPr/>
          </p:nvSpPr>
          <p:spPr>
            <a:xfrm>
              <a:off x="3187815" y="1459744"/>
              <a:ext cx="2908185" cy="1063256"/>
            </a:xfrm>
            <a:custGeom>
              <a:avLst/>
              <a:gdLst>
                <a:gd name="connsiteX0" fmla="*/ 0 w 2908185"/>
                <a:gd name="connsiteY0" fmla="*/ 531628 h 1063256"/>
                <a:gd name="connsiteX1" fmla="*/ 455615 w 2908185"/>
                <a:gd name="connsiteY1" fmla="*/ 365051 h 1063256"/>
                <a:gd name="connsiteX2" fmla="*/ 954854 w 2908185"/>
                <a:gd name="connsiteY2" fmla="*/ 182526 h 1063256"/>
                <a:gd name="connsiteX3" fmla="*/ 1454092 w 2908185"/>
                <a:gd name="connsiteY3" fmla="*/ 0 h 1063256"/>
                <a:gd name="connsiteX4" fmla="*/ 1909707 w 2908185"/>
                <a:gd name="connsiteY4" fmla="*/ 166577 h 1063256"/>
                <a:gd name="connsiteX5" fmla="*/ 2379864 w 2908185"/>
                <a:gd name="connsiteY5" fmla="*/ 338470 h 1063256"/>
                <a:gd name="connsiteX6" fmla="*/ 2908184 w 2908185"/>
                <a:gd name="connsiteY6" fmla="*/ 531628 h 1063256"/>
                <a:gd name="connsiteX7" fmla="*/ 2438028 w 2908185"/>
                <a:gd name="connsiteY7" fmla="*/ 703521 h 1063256"/>
                <a:gd name="connsiteX8" fmla="*/ 1996953 w 2908185"/>
                <a:gd name="connsiteY8" fmla="*/ 864782 h 1063256"/>
                <a:gd name="connsiteX9" fmla="*/ 1454092 w 2908185"/>
                <a:gd name="connsiteY9" fmla="*/ 1063256 h 1063256"/>
                <a:gd name="connsiteX10" fmla="*/ 969395 w 2908185"/>
                <a:gd name="connsiteY10" fmla="*/ 886047 h 1063256"/>
                <a:gd name="connsiteX11" fmla="*/ 455615 w 2908185"/>
                <a:gd name="connsiteY11" fmla="*/ 698205 h 1063256"/>
                <a:gd name="connsiteX12" fmla="*/ 0 w 2908185"/>
                <a:gd name="connsiteY12" fmla="*/ 531628 h 106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8185" h="1063256" fill="none" extrusionOk="0">
                  <a:moveTo>
                    <a:pt x="0" y="531628"/>
                  </a:moveTo>
                  <a:cubicBezTo>
                    <a:pt x="209197" y="473115"/>
                    <a:pt x="339046" y="384746"/>
                    <a:pt x="455615" y="365051"/>
                  </a:cubicBezTo>
                  <a:cubicBezTo>
                    <a:pt x="572184" y="345357"/>
                    <a:pt x="739068" y="288260"/>
                    <a:pt x="954854" y="182526"/>
                  </a:cubicBezTo>
                  <a:cubicBezTo>
                    <a:pt x="1170640" y="76792"/>
                    <a:pt x="1313327" y="70892"/>
                    <a:pt x="1454092" y="0"/>
                  </a:cubicBezTo>
                  <a:cubicBezTo>
                    <a:pt x="1621055" y="46113"/>
                    <a:pt x="1772634" y="141923"/>
                    <a:pt x="1909707" y="166577"/>
                  </a:cubicBezTo>
                  <a:cubicBezTo>
                    <a:pt x="2046780" y="191231"/>
                    <a:pt x="2272360" y="319806"/>
                    <a:pt x="2379864" y="338470"/>
                  </a:cubicBezTo>
                  <a:cubicBezTo>
                    <a:pt x="2487368" y="357134"/>
                    <a:pt x="2738892" y="478228"/>
                    <a:pt x="2908184" y="531628"/>
                  </a:cubicBezTo>
                  <a:cubicBezTo>
                    <a:pt x="2796780" y="582649"/>
                    <a:pt x="2615440" y="664741"/>
                    <a:pt x="2438028" y="703521"/>
                  </a:cubicBezTo>
                  <a:cubicBezTo>
                    <a:pt x="2260616" y="742302"/>
                    <a:pt x="2199621" y="796590"/>
                    <a:pt x="1996953" y="864782"/>
                  </a:cubicBezTo>
                  <a:cubicBezTo>
                    <a:pt x="1794284" y="932973"/>
                    <a:pt x="1680047" y="1007440"/>
                    <a:pt x="1454092" y="1063256"/>
                  </a:cubicBezTo>
                  <a:cubicBezTo>
                    <a:pt x="1267033" y="1009464"/>
                    <a:pt x="1139209" y="922912"/>
                    <a:pt x="969395" y="886047"/>
                  </a:cubicBezTo>
                  <a:cubicBezTo>
                    <a:pt x="799581" y="849182"/>
                    <a:pt x="578222" y="758160"/>
                    <a:pt x="455615" y="698205"/>
                  </a:cubicBezTo>
                  <a:cubicBezTo>
                    <a:pt x="333008" y="638250"/>
                    <a:pt x="225009" y="611520"/>
                    <a:pt x="0" y="531628"/>
                  </a:cubicBezTo>
                  <a:close/>
                </a:path>
                <a:path w="2908185" h="1063256" stroke="0" extrusionOk="0">
                  <a:moveTo>
                    <a:pt x="0" y="531628"/>
                  </a:moveTo>
                  <a:cubicBezTo>
                    <a:pt x="153749" y="472720"/>
                    <a:pt x="392019" y="376270"/>
                    <a:pt x="513779" y="343786"/>
                  </a:cubicBezTo>
                  <a:cubicBezTo>
                    <a:pt x="635539" y="311303"/>
                    <a:pt x="850498" y="212971"/>
                    <a:pt x="954854" y="182526"/>
                  </a:cubicBezTo>
                  <a:cubicBezTo>
                    <a:pt x="1059210" y="152081"/>
                    <a:pt x="1308985" y="50307"/>
                    <a:pt x="1454092" y="0"/>
                  </a:cubicBezTo>
                  <a:cubicBezTo>
                    <a:pt x="1591343" y="51136"/>
                    <a:pt x="1841298" y="118877"/>
                    <a:pt x="1967871" y="187842"/>
                  </a:cubicBezTo>
                  <a:cubicBezTo>
                    <a:pt x="2094445" y="256807"/>
                    <a:pt x="2281157" y="312125"/>
                    <a:pt x="2452569" y="365051"/>
                  </a:cubicBezTo>
                  <a:cubicBezTo>
                    <a:pt x="2623981" y="417977"/>
                    <a:pt x="2686645" y="452253"/>
                    <a:pt x="2908184" y="531628"/>
                  </a:cubicBezTo>
                  <a:cubicBezTo>
                    <a:pt x="2764584" y="564447"/>
                    <a:pt x="2557601" y="644727"/>
                    <a:pt x="2438028" y="703521"/>
                  </a:cubicBezTo>
                  <a:cubicBezTo>
                    <a:pt x="2318455" y="762315"/>
                    <a:pt x="2070633" y="863113"/>
                    <a:pt x="1953330" y="880730"/>
                  </a:cubicBezTo>
                  <a:cubicBezTo>
                    <a:pt x="1836027" y="898347"/>
                    <a:pt x="1662396" y="967758"/>
                    <a:pt x="1454092" y="1063256"/>
                  </a:cubicBezTo>
                  <a:cubicBezTo>
                    <a:pt x="1322254" y="986626"/>
                    <a:pt x="1122098" y="951662"/>
                    <a:pt x="940313" y="875414"/>
                  </a:cubicBezTo>
                  <a:cubicBezTo>
                    <a:pt x="758528" y="799166"/>
                    <a:pt x="650889" y="774035"/>
                    <a:pt x="484697" y="708837"/>
                  </a:cubicBezTo>
                  <a:cubicBezTo>
                    <a:pt x="318505" y="643639"/>
                    <a:pt x="145901" y="603637"/>
                    <a:pt x="0" y="531628"/>
                  </a:cubicBezTo>
                  <a:close/>
                </a:path>
              </a:pathLst>
            </a:custGeom>
            <a:ln>
              <a:extLst>
                <a:ext uri="{C807C97D-BFC1-408E-A445-0C87EB9F89A2}">
                  <ask:lineSketchStyleProps xmlns:ask="http://schemas.microsoft.com/office/drawing/2018/sketchyshapes" sd="496036011">
                    <a:prstGeom prst="flowChartDecision">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Unstructured</a:t>
              </a:r>
            </a:p>
          </p:txBody>
        </p:sp>
        <p:sp>
          <p:nvSpPr>
            <p:cNvPr id="37" name="Rectangle 36">
              <a:extLst>
                <a:ext uri="{FF2B5EF4-FFF2-40B4-BE49-F238E27FC236}">
                  <a16:creationId xmlns:a16="http://schemas.microsoft.com/office/drawing/2014/main" id="{44095173-160B-6348-4CE7-284CCD9AB509}"/>
                </a:ext>
              </a:extLst>
            </p:cNvPr>
            <p:cNvSpPr/>
            <p:nvPr/>
          </p:nvSpPr>
          <p:spPr>
            <a:xfrm>
              <a:off x="7336266" y="4034501"/>
              <a:ext cx="1552353" cy="1084521"/>
            </a:xfrm>
            <a:custGeom>
              <a:avLst/>
              <a:gdLst>
                <a:gd name="connsiteX0" fmla="*/ 0 w 1552353"/>
                <a:gd name="connsiteY0" fmla="*/ 0 h 1084521"/>
                <a:gd name="connsiteX1" fmla="*/ 501927 w 1552353"/>
                <a:gd name="connsiteY1" fmla="*/ 0 h 1084521"/>
                <a:gd name="connsiteX2" fmla="*/ 1019378 w 1552353"/>
                <a:gd name="connsiteY2" fmla="*/ 0 h 1084521"/>
                <a:gd name="connsiteX3" fmla="*/ 1552353 w 1552353"/>
                <a:gd name="connsiteY3" fmla="*/ 0 h 1084521"/>
                <a:gd name="connsiteX4" fmla="*/ 1552353 w 1552353"/>
                <a:gd name="connsiteY4" fmla="*/ 531415 h 1084521"/>
                <a:gd name="connsiteX5" fmla="*/ 1552353 w 1552353"/>
                <a:gd name="connsiteY5" fmla="*/ 1084521 h 1084521"/>
                <a:gd name="connsiteX6" fmla="*/ 1065949 w 1552353"/>
                <a:gd name="connsiteY6" fmla="*/ 1084521 h 1084521"/>
                <a:gd name="connsiteX7" fmla="*/ 564022 w 1552353"/>
                <a:gd name="connsiteY7" fmla="*/ 1084521 h 1084521"/>
                <a:gd name="connsiteX8" fmla="*/ 0 w 1552353"/>
                <a:gd name="connsiteY8" fmla="*/ 1084521 h 1084521"/>
                <a:gd name="connsiteX9" fmla="*/ 0 w 1552353"/>
                <a:gd name="connsiteY9" fmla="*/ 531415 h 1084521"/>
                <a:gd name="connsiteX10" fmla="*/ 0 w 1552353"/>
                <a:gd name="connsiteY10" fmla="*/ 0 h 108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353" h="1084521" fill="none" extrusionOk="0">
                  <a:moveTo>
                    <a:pt x="0" y="0"/>
                  </a:moveTo>
                  <a:cubicBezTo>
                    <a:pt x="174612" y="17372"/>
                    <a:pt x="307607" y="6731"/>
                    <a:pt x="501927" y="0"/>
                  </a:cubicBezTo>
                  <a:cubicBezTo>
                    <a:pt x="696247" y="-6731"/>
                    <a:pt x="789076" y="5200"/>
                    <a:pt x="1019378" y="0"/>
                  </a:cubicBezTo>
                  <a:cubicBezTo>
                    <a:pt x="1249680" y="-5200"/>
                    <a:pt x="1315875" y="12895"/>
                    <a:pt x="1552353" y="0"/>
                  </a:cubicBezTo>
                  <a:cubicBezTo>
                    <a:pt x="1532062" y="183973"/>
                    <a:pt x="1549751" y="391800"/>
                    <a:pt x="1552353" y="531415"/>
                  </a:cubicBezTo>
                  <a:cubicBezTo>
                    <a:pt x="1554955" y="671031"/>
                    <a:pt x="1528897" y="877883"/>
                    <a:pt x="1552353" y="1084521"/>
                  </a:cubicBezTo>
                  <a:cubicBezTo>
                    <a:pt x="1332615" y="1066448"/>
                    <a:pt x="1263960" y="1083099"/>
                    <a:pt x="1065949" y="1084521"/>
                  </a:cubicBezTo>
                  <a:cubicBezTo>
                    <a:pt x="867938" y="1085943"/>
                    <a:pt x="680146" y="1077456"/>
                    <a:pt x="564022" y="1084521"/>
                  </a:cubicBezTo>
                  <a:cubicBezTo>
                    <a:pt x="447898" y="1091586"/>
                    <a:pt x="200815" y="1097147"/>
                    <a:pt x="0" y="1084521"/>
                  </a:cubicBezTo>
                  <a:cubicBezTo>
                    <a:pt x="23974" y="947418"/>
                    <a:pt x="-12920" y="803801"/>
                    <a:pt x="0" y="531415"/>
                  </a:cubicBezTo>
                  <a:cubicBezTo>
                    <a:pt x="12920" y="259029"/>
                    <a:pt x="-11642" y="258745"/>
                    <a:pt x="0" y="0"/>
                  </a:cubicBezTo>
                  <a:close/>
                </a:path>
                <a:path w="1552353" h="1084521" stroke="0" extrusionOk="0">
                  <a:moveTo>
                    <a:pt x="0" y="0"/>
                  </a:moveTo>
                  <a:cubicBezTo>
                    <a:pt x="174556" y="17476"/>
                    <a:pt x="409111" y="15957"/>
                    <a:pt x="517451" y="0"/>
                  </a:cubicBezTo>
                  <a:cubicBezTo>
                    <a:pt x="625791" y="-15957"/>
                    <a:pt x="814765" y="-19772"/>
                    <a:pt x="1034902" y="0"/>
                  </a:cubicBezTo>
                  <a:cubicBezTo>
                    <a:pt x="1255039" y="19772"/>
                    <a:pt x="1332390" y="1015"/>
                    <a:pt x="1552353" y="0"/>
                  </a:cubicBezTo>
                  <a:cubicBezTo>
                    <a:pt x="1540498" y="116005"/>
                    <a:pt x="1561270" y="422433"/>
                    <a:pt x="1552353" y="563951"/>
                  </a:cubicBezTo>
                  <a:cubicBezTo>
                    <a:pt x="1543436" y="705469"/>
                    <a:pt x="1578235" y="978262"/>
                    <a:pt x="1552353" y="1084521"/>
                  </a:cubicBezTo>
                  <a:cubicBezTo>
                    <a:pt x="1297654" y="1059700"/>
                    <a:pt x="1216896" y="1096228"/>
                    <a:pt x="1019378" y="1084521"/>
                  </a:cubicBezTo>
                  <a:cubicBezTo>
                    <a:pt x="821861" y="1072814"/>
                    <a:pt x="608127" y="1075752"/>
                    <a:pt x="486404" y="1084521"/>
                  </a:cubicBezTo>
                  <a:cubicBezTo>
                    <a:pt x="364681" y="1093290"/>
                    <a:pt x="180267" y="1076049"/>
                    <a:pt x="0" y="1084521"/>
                  </a:cubicBezTo>
                  <a:cubicBezTo>
                    <a:pt x="-4924" y="891696"/>
                    <a:pt x="10822" y="653138"/>
                    <a:pt x="0" y="520570"/>
                  </a:cubicBezTo>
                  <a:cubicBezTo>
                    <a:pt x="-10822" y="388002"/>
                    <a:pt x="5249" y="212617"/>
                    <a:pt x="0" y="0"/>
                  </a:cubicBezTo>
                  <a:close/>
                </a:path>
              </a:pathLst>
            </a:custGeom>
            <a:ln>
              <a:extLst>
                <a:ext uri="{C807C97D-BFC1-408E-A445-0C87EB9F89A2}">
                  <ask:lineSketchStyleProps xmlns:ask="http://schemas.microsoft.com/office/drawing/2018/sketchyshapes" sd="3408779341">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latin typeface="Segoe UI" panose="020B0502040204020203" pitchFamily="34" charset="0"/>
                  <a:cs typeface="Segoe UI" panose="020B0502040204020203" pitchFamily="34" charset="0"/>
                </a:rPr>
                <a:t>Blob</a:t>
              </a:r>
            </a:p>
          </p:txBody>
        </p:sp>
        <p:cxnSp>
          <p:nvCxnSpPr>
            <p:cNvPr id="38" name="Straight Arrow Connector 37">
              <a:extLst>
                <a:ext uri="{FF2B5EF4-FFF2-40B4-BE49-F238E27FC236}">
                  <a16:creationId xmlns:a16="http://schemas.microsoft.com/office/drawing/2014/main" id="{893C2D5A-9F63-787A-10CB-D0EF5A6B5AD4}"/>
                </a:ext>
              </a:extLst>
            </p:cNvPr>
            <p:cNvCxnSpPr>
              <a:cxnSpLocks/>
            </p:cNvCxnSpPr>
            <p:nvPr/>
          </p:nvCxnSpPr>
          <p:spPr>
            <a:xfrm>
              <a:off x="8112443" y="2713053"/>
              <a:ext cx="0" cy="13500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BF59DF6-9AD4-5232-55FD-253986F20939}"/>
                </a:ext>
              </a:extLst>
            </p:cNvPr>
            <p:cNvCxnSpPr>
              <a:cxnSpLocks/>
              <a:endCxn id="34" idx="1"/>
            </p:cNvCxnSpPr>
            <p:nvPr/>
          </p:nvCxnSpPr>
          <p:spPr>
            <a:xfrm>
              <a:off x="2867610" y="1991372"/>
              <a:ext cx="3202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97B1AA38-D8F7-19B5-9F55-D1E0C57E9451}"/>
                </a:ext>
              </a:extLst>
            </p:cNvPr>
            <p:cNvCxnSpPr>
              <a:cxnSpLocks/>
              <a:stCxn id="34" idx="3"/>
              <a:endCxn id="19" idx="1"/>
            </p:cNvCxnSpPr>
            <p:nvPr/>
          </p:nvCxnSpPr>
          <p:spPr>
            <a:xfrm>
              <a:off x="6095999" y="1991372"/>
              <a:ext cx="562352" cy="32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DF754C7D-27C4-D1D0-17BD-AAF5F61303C0}"/>
                </a:ext>
              </a:extLst>
            </p:cNvPr>
            <p:cNvCxnSpPr>
              <a:cxnSpLocks/>
            </p:cNvCxnSpPr>
            <p:nvPr/>
          </p:nvCxnSpPr>
          <p:spPr>
            <a:xfrm>
              <a:off x="9566535" y="2002249"/>
              <a:ext cx="77717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CC518B0-3602-7793-6E7A-FF99DA76CF7D}"/>
                </a:ext>
              </a:extLst>
            </p:cNvPr>
            <p:cNvSpPr txBox="1"/>
            <p:nvPr/>
          </p:nvSpPr>
          <p:spPr>
            <a:xfrm>
              <a:off x="2792881" y="1608394"/>
              <a:ext cx="600677" cy="338554"/>
            </a:xfrm>
            <a:prstGeom prst="rect">
              <a:avLst/>
            </a:prstGeom>
            <a:noFill/>
            <a:ln>
              <a:noFill/>
              <a:extLst>
                <a:ext uri="{C807C97D-BFC1-408E-A445-0C87EB9F89A2}">
                  <ask:lineSketchStyleProps xmlns:ask="http://schemas.microsoft.com/office/drawing/2018/sketchyshapes" sd="1690583177">
                    <a:custGeom>
                      <a:avLst/>
                      <a:gdLst>
                        <a:gd name="connsiteX0" fmla="*/ 0 w 1436839"/>
                        <a:gd name="connsiteY0" fmla="*/ 0 h 369332"/>
                        <a:gd name="connsiteX1" fmla="*/ 1436839 w 1436839"/>
                        <a:gd name="connsiteY1" fmla="*/ 0 h 369332"/>
                        <a:gd name="connsiteX2" fmla="*/ 1436839 w 1436839"/>
                        <a:gd name="connsiteY2" fmla="*/ 369332 h 369332"/>
                        <a:gd name="connsiteX3" fmla="*/ 0 w 1436839"/>
                        <a:gd name="connsiteY3" fmla="*/ 369332 h 369332"/>
                        <a:gd name="connsiteX4" fmla="*/ 0 w 1436839"/>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839" h="369332" extrusionOk="0">
                          <a:moveTo>
                            <a:pt x="0" y="0"/>
                          </a:moveTo>
                          <a:cubicBezTo>
                            <a:pt x="571032" y="-121712"/>
                            <a:pt x="976763" y="90077"/>
                            <a:pt x="1436839" y="0"/>
                          </a:cubicBezTo>
                          <a:cubicBezTo>
                            <a:pt x="1452586" y="165456"/>
                            <a:pt x="1437782" y="220910"/>
                            <a:pt x="1436839" y="369332"/>
                          </a:cubicBezTo>
                          <a:cubicBezTo>
                            <a:pt x="807755" y="292677"/>
                            <a:pt x="324361" y="435697"/>
                            <a:pt x="0" y="369332"/>
                          </a:cubicBezTo>
                          <a:cubicBezTo>
                            <a:pt x="-31574" y="215747"/>
                            <a:pt x="14355" y="123178"/>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Yes</a:t>
              </a:r>
            </a:p>
          </p:txBody>
        </p:sp>
        <p:sp>
          <p:nvSpPr>
            <p:cNvPr id="49" name="TextBox 48">
              <a:extLst>
                <a:ext uri="{FF2B5EF4-FFF2-40B4-BE49-F238E27FC236}">
                  <a16:creationId xmlns:a16="http://schemas.microsoft.com/office/drawing/2014/main" id="{2A94F36F-0662-7850-AA71-A01089856A65}"/>
                </a:ext>
              </a:extLst>
            </p:cNvPr>
            <p:cNvSpPr txBox="1"/>
            <p:nvPr/>
          </p:nvSpPr>
          <p:spPr>
            <a:xfrm>
              <a:off x="6090732" y="1642347"/>
              <a:ext cx="787707" cy="349025"/>
            </a:xfrm>
            <a:prstGeom prst="rect">
              <a:avLst/>
            </a:prstGeom>
            <a:noFill/>
            <a:ln>
              <a:noFill/>
              <a:extLst>
                <a:ext uri="{C807C97D-BFC1-408E-A445-0C87EB9F89A2}">
                  <ask:lineSketchStyleProps xmlns:ask="http://schemas.microsoft.com/office/drawing/2018/sketchyshapes" sd="1690583177">
                    <a:custGeom>
                      <a:avLst/>
                      <a:gdLst>
                        <a:gd name="connsiteX0" fmla="*/ 0 w 1436839"/>
                        <a:gd name="connsiteY0" fmla="*/ 0 h 369332"/>
                        <a:gd name="connsiteX1" fmla="*/ 1436839 w 1436839"/>
                        <a:gd name="connsiteY1" fmla="*/ 0 h 369332"/>
                        <a:gd name="connsiteX2" fmla="*/ 1436839 w 1436839"/>
                        <a:gd name="connsiteY2" fmla="*/ 369332 h 369332"/>
                        <a:gd name="connsiteX3" fmla="*/ 0 w 1436839"/>
                        <a:gd name="connsiteY3" fmla="*/ 369332 h 369332"/>
                        <a:gd name="connsiteX4" fmla="*/ 0 w 1436839"/>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839" h="369332" extrusionOk="0">
                          <a:moveTo>
                            <a:pt x="0" y="0"/>
                          </a:moveTo>
                          <a:cubicBezTo>
                            <a:pt x="571032" y="-121712"/>
                            <a:pt x="976763" y="90077"/>
                            <a:pt x="1436839" y="0"/>
                          </a:cubicBezTo>
                          <a:cubicBezTo>
                            <a:pt x="1452586" y="165456"/>
                            <a:pt x="1437782" y="220910"/>
                            <a:pt x="1436839" y="369332"/>
                          </a:cubicBezTo>
                          <a:cubicBezTo>
                            <a:pt x="807755" y="292677"/>
                            <a:pt x="324361" y="435697"/>
                            <a:pt x="0" y="369332"/>
                          </a:cubicBezTo>
                          <a:cubicBezTo>
                            <a:pt x="-31574" y="215747"/>
                            <a:pt x="14355" y="123178"/>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Yes</a:t>
              </a:r>
            </a:p>
          </p:txBody>
        </p:sp>
        <p:sp>
          <p:nvSpPr>
            <p:cNvPr id="51" name="TextBox 50">
              <a:extLst>
                <a:ext uri="{FF2B5EF4-FFF2-40B4-BE49-F238E27FC236}">
                  <a16:creationId xmlns:a16="http://schemas.microsoft.com/office/drawing/2014/main" id="{2DB7C686-F73D-FA33-1EB4-822456097D57}"/>
                </a:ext>
              </a:extLst>
            </p:cNvPr>
            <p:cNvSpPr txBox="1"/>
            <p:nvPr/>
          </p:nvSpPr>
          <p:spPr>
            <a:xfrm>
              <a:off x="9621586" y="1423728"/>
              <a:ext cx="667069" cy="338554"/>
            </a:xfrm>
            <a:prstGeom prst="rect">
              <a:avLst/>
            </a:prstGeom>
            <a:noFill/>
            <a:ln>
              <a:noFill/>
              <a:extLst>
                <a:ext uri="{C807C97D-BFC1-408E-A445-0C87EB9F89A2}">
                  <ask:lineSketchStyleProps xmlns:ask="http://schemas.microsoft.com/office/drawing/2018/sketchyshapes" sd="1690583177">
                    <a:custGeom>
                      <a:avLst/>
                      <a:gdLst>
                        <a:gd name="connsiteX0" fmla="*/ 0 w 1436839"/>
                        <a:gd name="connsiteY0" fmla="*/ 0 h 369332"/>
                        <a:gd name="connsiteX1" fmla="*/ 1436839 w 1436839"/>
                        <a:gd name="connsiteY1" fmla="*/ 0 h 369332"/>
                        <a:gd name="connsiteX2" fmla="*/ 1436839 w 1436839"/>
                        <a:gd name="connsiteY2" fmla="*/ 369332 h 369332"/>
                        <a:gd name="connsiteX3" fmla="*/ 0 w 1436839"/>
                        <a:gd name="connsiteY3" fmla="*/ 369332 h 369332"/>
                        <a:gd name="connsiteX4" fmla="*/ 0 w 1436839"/>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839" h="369332" extrusionOk="0">
                          <a:moveTo>
                            <a:pt x="0" y="0"/>
                          </a:moveTo>
                          <a:cubicBezTo>
                            <a:pt x="571032" y="-121712"/>
                            <a:pt x="976763" y="90077"/>
                            <a:pt x="1436839" y="0"/>
                          </a:cubicBezTo>
                          <a:cubicBezTo>
                            <a:pt x="1452586" y="165456"/>
                            <a:pt x="1437782" y="220910"/>
                            <a:pt x="1436839" y="369332"/>
                          </a:cubicBezTo>
                          <a:cubicBezTo>
                            <a:pt x="807755" y="292677"/>
                            <a:pt x="324361" y="435697"/>
                            <a:pt x="0" y="369332"/>
                          </a:cubicBezTo>
                          <a:cubicBezTo>
                            <a:pt x="-31574" y="215747"/>
                            <a:pt x="14355" y="123178"/>
                            <a:pt x="0" y="0"/>
                          </a:cubicBezTo>
                          <a:close/>
                        </a:path>
                      </a:pathLst>
                    </a:custGeom>
                    <ask:type>
                      <ask:lineSketchNone/>
                    </ask:type>
                  </ask:lineSketchStyleProps>
                </a:ext>
              </a:extLst>
            </a:ln>
          </p:spPr>
          <p:txBody>
            <a:bodyPr wrap="square" rtlCol="0">
              <a:spAutoFit/>
            </a:bodyPr>
            <a:lstStyle/>
            <a:p>
              <a:r>
                <a:rPr lang="en-US" sz="1600">
                  <a:latin typeface="Segoe UI" panose="020B0502040204020203" pitchFamily="34" charset="0"/>
                  <a:cs typeface="Segoe UI" panose="020B0502040204020203" pitchFamily="34" charset="0"/>
                </a:rPr>
                <a:t>Yes</a:t>
              </a:r>
            </a:p>
          </p:txBody>
        </p:sp>
        <p:sp>
          <p:nvSpPr>
            <p:cNvPr id="62" name="TextBox 61">
              <a:extLst>
                <a:ext uri="{FF2B5EF4-FFF2-40B4-BE49-F238E27FC236}">
                  <a16:creationId xmlns:a16="http://schemas.microsoft.com/office/drawing/2014/main" id="{1F0C7CE1-02BE-8998-522D-E50FA0A13898}"/>
                </a:ext>
              </a:extLst>
            </p:cNvPr>
            <p:cNvSpPr txBox="1"/>
            <p:nvPr/>
          </p:nvSpPr>
          <p:spPr>
            <a:xfrm>
              <a:off x="10216805" y="2697219"/>
              <a:ext cx="2255953" cy="1364370"/>
            </a:xfrm>
            <a:prstGeom prst="rect">
              <a:avLst/>
            </a:prstGeom>
            <a:noFill/>
          </p:spPr>
          <p:txBody>
            <a:bodyPr wrap="square" rtlCol="0">
              <a:spAutoFit/>
            </a:bodyPr>
            <a:lstStyle/>
            <a:p>
              <a:r>
                <a:rPr lang="en-US" sz="1600">
                  <a:latin typeface="Segoe UI" panose="020B0502040204020203" pitchFamily="34" charset="0"/>
                  <a:cs typeface="Segoe UI" panose="020B0502040204020203" pitchFamily="34" charset="0"/>
                </a:rPr>
                <a:t>SPE is a great fit when:</a:t>
              </a:r>
            </a:p>
            <a:p>
              <a:pPr marL="285750" indent="-285750">
                <a:buFontTx/>
                <a:buChar char="-"/>
              </a:pPr>
              <a:r>
                <a:rPr lang="en-US" sz="1600">
                  <a:latin typeface="Segoe UI" panose="020B0502040204020203" pitchFamily="34" charset="0"/>
                  <a:cs typeface="Segoe UI" panose="020B0502040204020203" pitchFamily="34" charset="0"/>
                </a:rPr>
                <a:t>App-only access</a:t>
              </a:r>
            </a:p>
            <a:p>
              <a:pPr marL="285750" indent="-285750">
                <a:buFontTx/>
                <a:buChar char="-"/>
              </a:pPr>
              <a:r>
                <a:rPr lang="en-US" sz="1600">
                  <a:latin typeface="Segoe UI" panose="020B0502040204020203" pitchFamily="34" charset="0"/>
                  <a:cs typeface="Segoe UI" panose="020B0502040204020203" pitchFamily="34" charset="0"/>
                </a:rPr>
                <a:t>Guess users</a:t>
              </a:r>
            </a:p>
            <a:p>
              <a:pPr marL="285750" indent="-285750">
                <a:buFontTx/>
                <a:buChar char="-"/>
              </a:pPr>
              <a:r>
                <a:rPr lang="en-US" sz="1600">
                  <a:latin typeface="Segoe UI" panose="020B0502040204020203" pitchFamily="34" charset="0"/>
                  <a:cs typeface="Segoe UI" panose="020B0502040204020203" pitchFamily="34" charset="0"/>
                </a:rPr>
                <a:t>SaaS/ISV model</a:t>
              </a:r>
            </a:p>
          </p:txBody>
        </p:sp>
      </p:grpSp>
    </p:spTree>
    <p:extLst>
      <p:ext uri="{BB962C8B-B14F-4D97-AF65-F5344CB8AC3E}">
        <p14:creationId xmlns:p14="http://schemas.microsoft.com/office/powerpoint/2010/main" val="160335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F8AB70-36AE-9C0D-2AF8-04B25633E7F1}"/>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FBC29D44-3022-705B-1AF5-88D0C0452398}"/>
              </a:ext>
              <a:ext uri="{C183D7F6-B498-43B3-948B-1728B52AA6E4}">
                <adec:decorative xmlns:adec="http://schemas.microsoft.com/office/drawing/2017/decorative" val="1"/>
              </a:ext>
            </a:extLst>
          </p:cNvPr>
          <p:cNvSpPr txBox="1"/>
          <p:nvPr/>
        </p:nvSpPr>
        <p:spPr>
          <a:xfrm>
            <a:off x="100519" y="636104"/>
            <a:ext cx="11990962" cy="5589767"/>
          </a:xfrm>
          <a:prstGeom prst="roundRect">
            <a:avLst>
              <a:gd name="adj" fmla="val 5592"/>
            </a:avLst>
          </a:prstGeom>
          <a:solidFill>
            <a:schemeClr val="accent1">
              <a:lumMod val="20000"/>
              <a:lumOff val="80000"/>
            </a:schemeClr>
          </a:solidFill>
          <a:ln w="1905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367" fontAlgn="auto">
              <a:spcBef>
                <a:spcPts val="0"/>
              </a:spcBef>
              <a:spcAft>
                <a:spcPts val="0"/>
              </a:spcAft>
              <a:buSzPts val="1000"/>
              <a:tabLst>
                <a:tab pos="457200" algn="l"/>
              </a:tabLst>
              <a:defRPr/>
            </a:pPr>
            <a:endParaRPr lang="en-US" b="0">
              <a:ln w="3175">
                <a:noFill/>
              </a:ln>
              <a:solidFill>
                <a:schemeClr val="accent1"/>
              </a:solidFill>
            </a:endParaRPr>
          </a:p>
        </p:txBody>
      </p:sp>
      <p:sp>
        <p:nvSpPr>
          <p:cNvPr id="215" name="Rectangle: Rounded Corners 6">
            <a:extLst>
              <a:ext uri="{FF2B5EF4-FFF2-40B4-BE49-F238E27FC236}">
                <a16:creationId xmlns:a16="http://schemas.microsoft.com/office/drawing/2014/main" id="{ECAA95E5-288E-CD3E-EF65-9979B899A954}"/>
              </a:ext>
              <a:ext uri="{C183D7F6-B498-43B3-948B-1728B52AA6E4}">
                <adec:decorative xmlns:adec="http://schemas.microsoft.com/office/drawing/2017/decorative" val="1"/>
              </a:ext>
            </a:extLst>
          </p:cNvPr>
          <p:cNvSpPr>
            <a:spLocks/>
          </p:cNvSpPr>
          <p:nvPr/>
        </p:nvSpPr>
        <p:spPr bwMode="auto">
          <a:xfrm>
            <a:off x="443669" y="1983833"/>
            <a:ext cx="11220894" cy="3995548"/>
          </a:xfrm>
          <a:prstGeom prst="roundRect">
            <a:avLst>
              <a:gd name="adj" fmla="val 2959"/>
            </a:avLst>
          </a:prstGeom>
          <a:solidFill>
            <a:schemeClr val="bg1">
              <a:alpha val="51000"/>
            </a:schemeClr>
          </a:solidFill>
          <a:ln w="12700">
            <a:solidFill>
              <a:schemeClr val="bg1"/>
            </a:solidFill>
          </a:ln>
          <a:effectLst>
            <a:outerShdw blurRad="411555" dist="135058" dir="2280005" rotWithShape="0">
              <a:scrgbClr r="0" g="0" b="0">
                <a:alpha val="20000"/>
              </a:sc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215">
            <a:hlinkClick r:id="" action="ppaction://noaction"/>
            <a:extLst>
              <a:ext uri="{FF2B5EF4-FFF2-40B4-BE49-F238E27FC236}">
                <a16:creationId xmlns:a16="http://schemas.microsoft.com/office/drawing/2014/main" id="{DD11B69E-C76B-F15A-6595-D92E5734F931}"/>
              </a:ext>
            </a:extLst>
          </p:cNvPr>
          <p:cNvSpPr>
            <a:spLocks noGrp="1"/>
          </p:cNvSpPr>
          <p:nvPr/>
        </p:nvSpPr>
        <p:spPr bwMode="auto">
          <a:xfrm>
            <a:off x="443669" y="779229"/>
            <a:ext cx="11220894" cy="130401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28016" tIns="45720" rIns="128016"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Pricing and Licensing</a:t>
            </a:r>
          </a:p>
          <a:p>
            <a:endPar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endParaRPr>
          </a:p>
          <a:p>
            <a:endParaRPr lang="en-US" sz="2800">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endParaRPr>
          </a:p>
        </p:txBody>
      </p:sp>
      <p:graphicFrame>
        <p:nvGraphicFramePr>
          <p:cNvPr id="214" name="Table 213">
            <a:extLst>
              <a:ext uri="{FF2B5EF4-FFF2-40B4-BE49-F238E27FC236}">
                <a16:creationId xmlns:a16="http://schemas.microsoft.com/office/drawing/2014/main" id="{7D44054F-606E-4320-5DCD-869F57B81E5F}"/>
              </a:ext>
            </a:extLst>
          </p:cNvPr>
          <p:cNvGraphicFramePr>
            <a:graphicFrameLocks noGrp="1"/>
          </p:cNvGraphicFramePr>
          <p:nvPr>
            <p:extLst>
              <p:ext uri="{D42A27DB-BD31-4B8C-83A1-F6EECF244321}">
                <p14:modId xmlns:p14="http://schemas.microsoft.com/office/powerpoint/2010/main" val="3528996429"/>
              </p:ext>
            </p:extLst>
          </p:nvPr>
        </p:nvGraphicFramePr>
        <p:xfrm>
          <a:off x="527436" y="2736353"/>
          <a:ext cx="11034289" cy="2056596"/>
        </p:xfrm>
        <a:graphic>
          <a:graphicData uri="http://schemas.openxmlformats.org/drawingml/2006/table">
            <a:tbl>
              <a:tblPr firstRow="1" bandRow="1">
                <a:tableStyleId>{5C22544A-7EE6-4342-B048-85BDC9FD1C3A}</a:tableStyleId>
              </a:tblPr>
              <a:tblGrid>
                <a:gridCol w="3543632">
                  <a:extLst>
                    <a:ext uri="{9D8B030D-6E8A-4147-A177-3AD203B41FA5}">
                      <a16:colId xmlns:a16="http://schemas.microsoft.com/office/drawing/2014/main" val="2583094030"/>
                    </a:ext>
                  </a:extLst>
                </a:gridCol>
                <a:gridCol w="3387255">
                  <a:extLst>
                    <a:ext uri="{9D8B030D-6E8A-4147-A177-3AD203B41FA5}">
                      <a16:colId xmlns:a16="http://schemas.microsoft.com/office/drawing/2014/main" val="3376471621"/>
                    </a:ext>
                  </a:extLst>
                </a:gridCol>
                <a:gridCol w="4103402">
                  <a:extLst>
                    <a:ext uri="{9D8B030D-6E8A-4147-A177-3AD203B41FA5}">
                      <a16:colId xmlns:a16="http://schemas.microsoft.com/office/drawing/2014/main" val="2122210182"/>
                    </a:ext>
                  </a:extLst>
                </a:gridCol>
              </a:tblGrid>
              <a:tr h="290950">
                <a:tc>
                  <a:txBody>
                    <a:bodyPr/>
                    <a:lstStyle/>
                    <a:p>
                      <a:pPr marL="0" marR="0" indent="0" algn="l" defTabSz="932742"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a:ln w="3175">
                            <a:noFill/>
                          </a:ln>
                          <a:solidFill>
                            <a:schemeClr val="accent2">
                              <a:lumMod val="50000"/>
                            </a:schemeClr>
                          </a:solidFill>
                          <a:effectLst/>
                          <a:uLnTx/>
                          <a:uFillTx/>
                          <a:latin typeface="Aptos Display" panose="02110004020202020204"/>
                          <a:ea typeface="+mn-ea"/>
                          <a:cs typeface="+mn-cs"/>
                        </a:rPr>
                        <a:t>Service Meters</a:t>
                      </a:r>
                    </a:p>
                  </a:txBody>
                  <a:tcPr>
                    <a:lnL w="12700" cmpd="sng">
                      <a:noFill/>
                    </a:lnL>
                    <a:lnR w="6350" cap="flat" cmpd="sng" algn="ctr">
                      <a:solidFill>
                        <a:schemeClr val="bg1">
                          <a:lumMod val="75000"/>
                        </a:schemeClr>
                      </a:solidFill>
                      <a:prstDash val="sysDash"/>
                      <a:round/>
                      <a:headEnd type="none" w="med" len="med"/>
                      <a:tailEnd type="none" w="med" len="med"/>
                    </a:lnR>
                    <a:lnT w="38100" cmpd="sng">
                      <a:noFill/>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kumimoji="0" lang="en-US" sz="2000" b="0" i="0" u="none" strike="noStrike" kern="1200" cap="none" spc="0" normalizeH="0" baseline="0">
                          <a:ln w="3175">
                            <a:noFill/>
                          </a:ln>
                          <a:solidFill>
                            <a:schemeClr val="accent2">
                              <a:lumMod val="50000"/>
                            </a:schemeClr>
                          </a:solidFill>
                          <a:effectLst/>
                          <a:uLnTx/>
                          <a:uFillTx/>
                          <a:latin typeface="Aptos Display" panose="02110004020202020204"/>
                          <a:ea typeface="+mn-ea"/>
                          <a:cs typeface="+mn-cs"/>
                        </a:rPr>
                        <a:t>Meter Unit</a:t>
                      </a:r>
                    </a:p>
                  </a:txBody>
                  <a:tcP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38100" cmpd="sng">
                      <a:noFill/>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kumimoji="0" lang="en-US" sz="2000" b="0" i="0" u="none" strike="noStrike" kern="1200" cap="none" spc="0" normalizeH="0" baseline="0">
                          <a:ln w="3175">
                            <a:noFill/>
                          </a:ln>
                          <a:solidFill>
                            <a:schemeClr val="accent2">
                              <a:lumMod val="50000"/>
                            </a:schemeClr>
                          </a:solidFill>
                          <a:effectLst/>
                          <a:uLnTx/>
                          <a:uFillTx/>
                          <a:latin typeface="Aptos Display" panose="02110004020202020204"/>
                          <a:ea typeface="+mn-ea"/>
                          <a:cs typeface="+mn-cs"/>
                        </a:rPr>
                        <a:t>Price</a:t>
                      </a:r>
                    </a:p>
                  </a:txBody>
                  <a:tcP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38100" cmpd="sng">
                      <a:noFill/>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345432"/>
                  </a:ext>
                </a:extLst>
              </a:tr>
              <a:tr h="290950">
                <a:tc>
                  <a:txBody>
                    <a:bodyPr/>
                    <a:lstStyle/>
                    <a:p>
                      <a:pPr algn="l" fontAlgn="t"/>
                      <a:r>
                        <a:rPr lang="en-US" sz="1400">
                          <a:solidFill>
                            <a:schemeClr val="accent2">
                              <a:lumMod val="75000"/>
                            </a:schemeClr>
                          </a:solidFill>
                          <a:effectLst/>
                          <a:latin typeface="Segoe UI" panose="020B0502040204020203" pitchFamily="34" charset="0"/>
                          <a:cs typeface="Segoe UI" panose="020B0502040204020203" pitchFamily="34" charset="0"/>
                        </a:rPr>
                        <a:t>Storage</a:t>
                      </a:r>
                    </a:p>
                  </a:txBody>
                  <a:tcPr marL="108000" marR="29083" marT="14541" marB="14541" anchor="ctr">
                    <a:lnL w="12700" cmpd="sng">
                      <a:noFill/>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$/GB/Day</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$0.00667</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458342"/>
                  </a:ext>
                </a:extLst>
              </a:tr>
              <a:tr h="479986">
                <a:tc>
                  <a:txBody>
                    <a:bodyPr/>
                    <a:lstStyle/>
                    <a:p>
                      <a:pPr algn="l" fontAlgn="t"/>
                      <a:r>
                        <a:rPr lang="en-US" sz="1400">
                          <a:solidFill>
                            <a:schemeClr val="accent2">
                              <a:lumMod val="75000"/>
                            </a:schemeClr>
                          </a:solidFill>
                          <a:effectLst/>
                          <a:latin typeface="Segoe UI" panose="020B0502040204020203" pitchFamily="34" charset="0"/>
                          <a:cs typeface="Segoe UI" panose="020B0502040204020203" pitchFamily="34" charset="0"/>
                        </a:rPr>
                        <a:t>Graph API Transactions</a:t>
                      </a:r>
                    </a:p>
                  </a:txBody>
                  <a:tcPr marL="108000" marR="29083" marT="14541" marB="14541" anchor="ctr">
                    <a:lnL w="12700" cmpd="sng">
                      <a:noFill/>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$/1 API call</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$0.00050</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9823862"/>
                  </a:ext>
                </a:extLst>
              </a:tr>
              <a:tr h="444710">
                <a:tc>
                  <a:txBody>
                    <a:bodyPr/>
                    <a:lstStyle/>
                    <a:p>
                      <a:pPr algn="l" fontAlgn="t"/>
                      <a:r>
                        <a:rPr lang="en-US" sz="1400">
                          <a:solidFill>
                            <a:schemeClr val="accent2">
                              <a:lumMod val="75000"/>
                            </a:schemeClr>
                          </a:solidFill>
                          <a:effectLst/>
                          <a:latin typeface="Segoe UI" panose="020B0502040204020203" pitchFamily="34" charset="0"/>
                          <a:cs typeface="Segoe UI" panose="020B0502040204020203" pitchFamily="34" charset="0"/>
                        </a:rPr>
                        <a:t>Express Egress</a:t>
                      </a:r>
                    </a:p>
                  </a:txBody>
                  <a:tcPr marL="108000" marR="29083" marT="14541" marB="14541" anchor="ctr">
                    <a:lnL w="12700" cmpd="sng">
                      <a:noFill/>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$/GB</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$0.05</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720719"/>
                  </a:ext>
                </a:extLst>
              </a:tr>
              <a:tr h="444710">
                <a:tc>
                  <a:txBody>
                    <a:bodyPr/>
                    <a:lstStyle/>
                    <a:p>
                      <a:pPr algn="l" fontAlgn="t"/>
                      <a:r>
                        <a:rPr lang="en-US" sz="1400">
                          <a:solidFill>
                            <a:schemeClr val="accent2">
                              <a:lumMod val="75000"/>
                            </a:schemeClr>
                          </a:solidFill>
                          <a:effectLst/>
                          <a:latin typeface="Segoe UI" panose="020B0502040204020203" pitchFamily="34" charset="0"/>
                          <a:cs typeface="Segoe UI" panose="020B0502040204020203" pitchFamily="34" charset="0"/>
                        </a:rPr>
                        <a:t>Copilot Studio meters</a:t>
                      </a:r>
                    </a:p>
                  </a:txBody>
                  <a:tcPr marL="108000" marR="29083" marT="14541" marB="14541" anchor="ctr">
                    <a:lnL w="12700" cmpd="sng">
                      <a:noFill/>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$/Copilot interaction</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400">
                          <a:solidFill>
                            <a:schemeClr val="accent2">
                              <a:lumMod val="75000"/>
                            </a:schemeClr>
                          </a:solidFill>
                          <a:effectLst/>
                        </a:rPr>
                        <a:t>$0.12</a:t>
                      </a:r>
                    </a:p>
                  </a:txBody>
                  <a:tcPr marL="108000" marR="29083" marT="14541" marB="14541" anchor="ctr">
                    <a:lnL w="6350" cap="flat" cmpd="sng" algn="ctr">
                      <a:solidFill>
                        <a:schemeClr val="bg1">
                          <a:lumMod val="75000"/>
                        </a:schemeClr>
                      </a:solidFill>
                      <a:prstDash val="sysDash"/>
                      <a:round/>
                      <a:headEnd type="none" w="med" len="med"/>
                      <a:tailEnd type="none" w="med" len="med"/>
                    </a:lnL>
                    <a:lnR w="6350" cap="flat" cmpd="sng" algn="ctr">
                      <a:solidFill>
                        <a:schemeClr val="bg1">
                          <a:lumMod val="75000"/>
                        </a:schemeClr>
                      </a:solidFill>
                      <a:prstDash val="sysDash"/>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3042154"/>
                  </a:ext>
                </a:extLst>
              </a:tr>
            </a:tbl>
          </a:graphicData>
        </a:graphic>
      </p:graphicFrame>
      <p:sp>
        <p:nvSpPr>
          <p:cNvPr id="2" name="Text Placeholder 11">
            <a:extLst>
              <a:ext uri="{FF2B5EF4-FFF2-40B4-BE49-F238E27FC236}">
                <a16:creationId xmlns:a16="http://schemas.microsoft.com/office/drawing/2014/main" id="{B77D3C38-8B1B-C5D3-9BF1-60334751F6DB}"/>
              </a:ext>
            </a:extLst>
          </p:cNvPr>
          <p:cNvSpPr txBox="1">
            <a:spLocks/>
          </p:cNvSpPr>
          <p:nvPr/>
        </p:nvSpPr>
        <p:spPr>
          <a:xfrm>
            <a:off x="527437" y="1270146"/>
            <a:ext cx="11034288" cy="599075"/>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600"/>
              </a:lnSpc>
              <a:buFont typeface="Wingdings" panose="05000000000000000000" pitchFamily="2" charset="2"/>
              <a:buNone/>
            </a:pPr>
            <a:r>
              <a:rPr lang="en-US" sz="1200">
                <a:latin typeface="Segoe UI" panose="020B0502040204020203" pitchFamily="34" charset="0"/>
              </a:rPr>
              <a:t>SharePoint Embedded uses pay-as-you-go (PAYG) billing through an Azure subscription. Billing is determined by how much data in GB you store in SharePoint Embedded, transactions used to modify and data that is egressed while using application built on SharePoint Embedded.</a:t>
            </a:r>
          </a:p>
        </p:txBody>
      </p:sp>
      <p:sp>
        <p:nvSpPr>
          <p:cNvPr id="4" name="Text Placeholder 12">
            <a:extLst>
              <a:ext uri="{FF2B5EF4-FFF2-40B4-BE49-F238E27FC236}">
                <a16:creationId xmlns:a16="http://schemas.microsoft.com/office/drawing/2014/main" id="{9A5AC12F-E27F-AA9E-1C92-3CC480690D27}"/>
              </a:ext>
            </a:extLst>
          </p:cNvPr>
          <p:cNvSpPr txBox="1">
            <a:spLocks/>
          </p:cNvSpPr>
          <p:nvPr/>
        </p:nvSpPr>
        <p:spPr>
          <a:xfrm>
            <a:off x="527436" y="2152730"/>
            <a:ext cx="6541273" cy="246221"/>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sz="1600" kern="1200" spc="0" baseline="0">
                <a:solidFill>
                  <a:schemeClr val="bg1"/>
                </a:solidFill>
                <a:latin typeface="+mj-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pc="-50">
                <a:ln w="3175">
                  <a:noFill/>
                </a:ln>
                <a:gradFill>
                  <a:gsLst>
                    <a:gs pos="21000">
                      <a:schemeClr val="accent1"/>
                    </a:gs>
                    <a:gs pos="100000">
                      <a:schemeClr val="accent3"/>
                    </a:gs>
                  </a:gsLst>
                  <a:lin ang="2400000" scaled="0"/>
                </a:gradFill>
                <a:latin typeface="Segoe UI Semibold" panose="020B0702040204020203" pitchFamily="34" charset="0"/>
                <a:cs typeface="Segoe UI Semibold" panose="020B0702040204020203" pitchFamily="34" charset="0"/>
              </a:rPr>
              <a:t>SharePoint Embedded pricing is as follows:</a:t>
            </a:r>
          </a:p>
        </p:txBody>
      </p:sp>
      <p:cxnSp>
        <p:nvCxnSpPr>
          <p:cNvPr id="5" name="Straight Connector 4">
            <a:extLst>
              <a:ext uri="{FF2B5EF4-FFF2-40B4-BE49-F238E27FC236}">
                <a16:creationId xmlns:a16="http://schemas.microsoft.com/office/drawing/2014/main" id="{B5CC8A7B-B20A-F59F-3663-C4FA71E59BBE}"/>
              </a:ext>
              <a:ext uri="{C183D7F6-B498-43B3-948B-1728B52AA6E4}">
                <adec:decorative xmlns:adec="http://schemas.microsoft.com/office/drawing/2017/decorative" val="1"/>
              </a:ext>
            </a:extLst>
          </p:cNvPr>
          <p:cNvCxnSpPr>
            <a:cxnSpLocks/>
          </p:cNvCxnSpPr>
          <p:nvPr/>
        </p:nvCxnSpPr>
        <p:spPr>
          <a:xfrm>
            <a:off x="527436" y="2736353"/>
            <a:ext cx="11034289" cy="0"/>
          </a:xfrm>
          <a:prstGeom prst="line">
            <a:avLst/>
          </a:prstGeom>
          <a:noFill/>
          <a:ln w="19050" cap="rnd">
            <a:gradFill flip="none" rotWithShape="1">
              <a:gsLst>
                <a:gs pos="0">
                  <a:schemeClr val="accent3"/>
                </a:gs>
                <a:gs pos="100000">
                  <a:schemeClr val="accent1"/>
                </a:gs>
              </a:gsLst>
              <a:lin ang="13500000" scaled="1"/>
              <a:tileRect/>
            </a:gradFill>
            <a:headEnd type="none" w="med" len="med"/>
            <a:tailEnd type="none" w="lg"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158408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100"/>
                                  </p:stCondLst>
                                  <p:childTnLst>
                                    <p:animMotion origin="layout" path="M 0 1.11111E-6 L 0 0.03542 " pathEditMode="relative" rAng="0" ptsTypes="AA">
                                      <p:cBhvr>
                                        <p:cTn id="9"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
              <a:srgbClr val="2CB6FF">
                <a:lumMod val="45105"/>
                <a:lumOff val="54895"/>
              </a:srgbClr>
            </a:gs>
            <a:gs pos="0">
              <a:srgbClr val="2DB6FF"/>
            </a:gs>
            <a:gs pos="0">
              <a:srgbClr val="D962FA"/>
            </a:gs>
          </a:gsLst>
          <a:lin ang="3600000" scaled="0"/>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0" y="247650"/>
            <a:ext cx="10360025"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bg1"/>
                </a:solidFill>
                <a:effectLst/>
                <a:uLnTx/>
                <a:uFillTx/>
                <a:latin typeface="Segoe UI" panose="020B0502040204020203" pitchFamily="34" charset="0"/>
                <a:ea typeface="+mn-ea"/>
              </a:rPr>
              <a:t>Here’s what we will discuss today</a:t>
            </a:r>
          </a:p>
        </p:txBody>
      </p:sp>
      <p:grpSp>
        <p:nvGrpSpPr>
          <p:cNvPr id="6" name="Group 5">
            <a:extLst>
              <a:ext uri="{FF2B5EF4-FFF2-40B4-BE49-F238E27FC236}">
                <a16:creationId xmlns:a16="http://schemas.microsoft.com/office/drawing/2014/main" id="{B48CF22D-906C-728D-7008-59A19C342573}"/>
              </a:ext>
            </a:extLst>
          </p:cNvPr>
          <p:cNvGrpSpPr/>
          <p:nvPr/>
        </p:nvGrpSpPr>
        <p:grpSpPr>
          <a:xfrm>
            <a:off x="643335" y="2306291"/>
            <a:ext cx="2820175" cy="3063545"/>
            <a:chOff x="185538" y="1443332"/>
            <a:chExt cx="3614580" cy="3926504"/>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85538" y="1443332"/>
              <a:ext cx="3614580" cy="3926504"/>
            </a:xfrm>
            <a:custGeom>
              <a:avLst/>
              <a:gdLst>
                <a:gd name="connsiteX0" fmla="*/ 0 w 3614580"/>
                <a:gd name="connsiteY0" fmla="*/ 104859 h 3926504"/>
                <a:gd name="connsiteX1" fmla="*/ 104859 w 3614580"/>
                <a:gd name="connsiteY1" fmla="*/ 0 h 3926504"/>
                <a:gd name="connsiteX2" fmla="*/ 785831 w 3614580"/>
                <a:gd name="connsiteY2" fmla="*/ 0 h 3926504"/>
                <a:gd name="connsiteX3" fmla="*/ 1500852 w 3614580"/>
                <a:gd name="connsiteY3" fmla="*/ 0 h 3926504"/>
                <a:gd name="connsiteX4" fmla="*/ 2249922 w 3614580"/>
                <a:gd name="connsiteY4" fmla="*/ 0 h 3926504"/>
                <a:gd name="connsiteX5" fmla="*/ 3509721 w 3614580"/>
                <a:gd name="connsiteY5" fmla="*/ 0 h 3926504"/>
                <a:gd name="connsiteX6" fmla="*/ 3614580 w 3614580"/>
                <a:gd name="connsiteY6" fmla="*/ 104859 h 3926504"/>
                <a:gd name="connsiteX7" fmla="*/ 3614580 w 3614580"/>
                <a:gd name="connsiteY7" fmla="*/ 724323 h 3926504"/>
                <a:gd name="connsiteX8" fmla="*/ 3614580 w 3614580"/>
                <a:gd name="connsiteY8" fmla="*/ 1418123 h 3926504"/>
                <a:gd name="connsiteX9" fmla="*/ 3614580 w 3614580"/>
                <a:gd name="connsiteY9" fmla="*/ 1926084 h 3926504"/>
                <a:gd name="connsiteX10" fmla="*/ 3614580 w 3614580"/>
                <a:gd name="connsiteY10" fmla="*/ 2545548 h 3926504"/>
                <a:gd name="connsiteX11" fmla="*/ 3614580 w 3614580"/>
                <a:gd name="connsiteY11" fmla="*/ 3202181 h 3926504"/>
                <a:gd name="connsiteX12" fmla="*/ 3614580 w 3614580"/>
                <a:gd name="connsiteY12" fmla="*/ 3821645 h 3926504"/>
                <a:gd name="connsiteX13" fmla="*/ 3509721 w 3614580"/>
                <a:gd name="connsiteY13" fmla="*/ 3926504 h 3926504"/>
                <a:gd name="connsiteX14" fmla="*/ 2930894 w 3614580"/>
                <a:gd name="connsiteY14" fmla="*/ 3926504 h 3926504"/>
                <a:gd name="connsiteX15" fmla="*/ 2283971 w 3614580"/>
                <a:gd name="connsiteY15" fmla="*/ 3926504 h 3926504"/>
                <a:gd name="connsiteX16" fmla="*/ 1671096 w 3614580"/>
                <a:gd name="connsiteY16" fmla="*/ 3926504 h 3926504"/>
                <a:gd name="connsiteX17" fmla="*/ 956075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313684 h 3926504"/>
                <a:gd name="connsiteX21" fmla="*/ 0 w 3614580"/>
                <a:gd name="connsiteY21" fmla="*/ 2731388 h 3926504"/>
                <a:gd name="connsiteX22" fmla="*/ 0 w 3614580"/>
                <a:gd name="connsiteY22" fmla="*/ 2111923 h 3926504"/>
                <a:gd name="connsiteX23" fmla="*/ 0 w 3614580"/>
                <a:gd name="connsiteY23" fmla="*/ 1455291 h 3926504"/>
                <a:gd name="connsiteX24" fmla="*/ 0 w 3614580"/>
                <a:gd name="connsiteY24" fmla="*/ 910163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2310" y="51172"/>
                    <a:pt x="44487" y="-1566"/>
                    <a:pt x="104859" y="0"/>
                  </a:cubicBezTo>
                  <a:cubicBezTo>
                    <a:pt x="292643" y="-1795"/>
                    <a:pt x="573275" y="5893"/>
                    <a:pt x="785831" y="0"/>
                  </a:cubicBezTo>
                  <a:cubicBezTo>
                    <a:pt x="998387" y="-5893"/>
                    <a:pt x="1295231" y="-12356"/>
                    <a:pt x="1500852" y="0"/>
                  </a:cubicBezTo>
                  <a:cubicBezTo>
                    <a:pt x="1706473" y="12356"/>
                    <a:pt x="1968775" y="-28407"/>
                    <a:pt x="2249922" y="0"/>
                  </a:cubicBezTo>
                  <a:cubicBezTo>
                    <a:pt x="2531069" y="28407"/>
                    <a:pt x="3141441" y="-7790"/>
                    <a:pt x="3509721" y="0"/>
                  </a:cubicBezTo>
                  <a:cubicBezTo>
                    <a:pt x="3575248" y="7749"/>
                    <a:pt x="3607971" y="59063"/>
                    <a:pt x="3614580" y="104859"/>
                  </a:cubicBezTo>
                  <a:cubicBezTo>
                    <a:pt x="3610287" y="306239"/>
                    <a:pt x="3585930" y="453193"/>
                    <a:pt x="3614580" y="724323"/>
                  </a:cubicBezTo>
                  <a:cubicBezTo>
                    <a:pt x="3643230" y="995453"/>
                    <a:pt x="3615685" y="1123687"/>
                    <a:pt x="3614580" y="1418123"/>
                  </a:cubicBezTo>
                  <a:cubicBezTo>
                    <a:pt x="3613475" y="1712559"/>
                    <a:pt x="3607967" y="1694659"/>
                    <a:pt x="3614580" y="1926084"/>
                  </a:cubicBezTo>
                  <a:cubicBezTo>
                    <a:pt x="3621193" y="2157509"/>
                    <a:pt x="3615289" y="2317522"/>
                    <a:pt x="3614580" y="2545548"/>
                  </a:cubicBezTo>
                  <a:cubicBezTo>
                    <a:pt x="3613871" y="2773574"/>
                    <a:pt x="3610810" y="2934019"/>
                    <a:pt x="3614580" y="3202181"/>
                  </a:cubicBezTo>
                  <a:cubicBezTo>
                    <a:pt x="3618350" y="3470343"/>
                    <a:pt x="3593598" y="3629112"/>
                    <a:pt x="3614580" y="3821645"/>
                  </a:cubicBezTo>
                  <a:cubicBezTo>
                    <a:pt x="3614155" y="3880818"/>
                    <a:pt x="3579975" y="3919261"/>
                    <a:pt x="3509721" y="3926504"/>
                  </a:cubicBezTo>
                  <a:cubicBezTo>
                    <a:pt x="3370190" y="3945565"/>
                    <a:pt x="3138208" y="3909282"/>
                    <a:pt x="2930894" y="3926504"/>
                  </a:cubicBezTo>
                  <a:cubicBezTo>
                    <a:pt x="2723580" y="3943726"/>
                    <a:pt x="2525064" y="3917544"/>
                    <a:pt x="2283971" y="3926504"/>
                  </a:cubicBezTo>
                  <a:cubicBezTo>
                    <a:pt x="2042878" y="3935464"/>
                    <a:pt x="1870990" y="3938057"/>
                    <a:pt x="1671096" y="3926504"/>
                  </a:cubicBezTo>
                  <a:cubicBezTo>
                    <a:pt x="1471202" y="3914951"/>
                    <a:pt x="1122748" y="3937768"/>
                    <a:pt x="956075" y="3926504"/>
                  </a:cubicBezTo>
                  <a:cubicBezTo>
                    <a:pt x="789402" y="3915240"/>
                    <a:pt x="453604" y="3941020"/>
                    <a:pt x="104859" y="3926504"/>
                  </a:cubicBezTo>
                  <a:cubicBezTo>
                    <a:pt x="43758" y="3928051"/>
                    <a:pt x="2303" y="3874881"/>
                    <a:pt x="0" y="3821645"/>
                  </a:cubicBezTo>
                  <a:cubicBezTo>
                    <a:pt x="-19182" y="3678329"/>
                    <a:pt x="-1072" y="3555863"/>
                    <a:pt x="0" y="3313684"/>
                  </a:cubicBezTo>
                  <a:cubicBezTo>
                    <a:pt x="1072" y="3071505"/>
                    <a:pt x="15898" y="2925452"/>
                    <a:pt x="0" y="2731388"/>
                  </a:cubicBezTo>
                  <a:cubicBezTo>
                    <a:pt x="-15898" y="2537324"/>
                    <a:pt x="24234" y="2236416"/>
                    <a:pt x="0" y="2111923"/>
                  </a:cubicBezTo>
                  <a:cubicBezTo>
                    <a:pt x="-24234" y="1987431"/>
                    <a:pt x="-8156" y="1721129"/>
                    <a:pt x="0" y="1455291"/>
                  </a:cubicBezTo>
                  <a:cubicBezTo>
                    <a:pt x="8156" y="1189453"/>
                    <a:pt x="-1853" y="1062713"/>
                    <a:pt x="0" y="910163"/>
                  </a:cubicBezTo>
                  <a:cubicBezTo>
                    <a:pt x="1853" y="757613"/>
                    <a:pt x="-25040" y="431349"/>
                    <a:pt x="0" y="104859"/>
                  </a:cubicBezTo>
                  <a:close/>
                </a:path>
                <a:path w="3614580" h="3926504" stroke="0" extrusionOk="0">
                  <a:moveTo>
                    <a:pt x="0" y="104859"/>
                  </a:moveTo>
                  <a:cubicBezTo>
                    <a:pt x="8107" y="42061"/>
                    <a:pt x="55530" y="-5405"/>
                    <a:pt x="104859" y="0"/>
                  </a:cubicBezTo>
                  <a:cubicBezTo>
                    <a:pt x="286131" y="20606"/>
                    <a:pt x="671063" y="12890"/>
                    <a:pt x="819880" y="0"/>
                  </a:cubicBezTo>
                  <a:cubicBezTo>
                    <a:pt x="968697" y="-12890"/>
                    <a:pt x="1205798" y="-3288"/>
                    <a:pt x="1568950" y="0"/>
                  </a:cubicBezTo>
                  <a:cubicBezTo>
                    <a:pt x="1932102" y="3288"/>
                    <a:pt x="2040655" y="-13230"/>
                    <a:pt x="2215873" y="0"/>
                  </a:cubicBezTo>
                  <a:cubicBezTo>
                    <a:pt x="2391091" y="13230"/>
                    <a:pt x="3236642" y="-59963"/>
                    <a:pt x="3509721" y="0"/>
                  </a:cubicBezTo>
                  <a:cubicBezTo>
                    <a:pt x="3574945" y="-10836"/>
                    <a:pt x="3615854" y="34616"/>
                    <a:pt x="3614580" y="104859"/>
                  </a:cubicBezTo>
                  <a:cubicBezTo>
                    <a:pt x="3632354" y="393438"/>
                    <a:pt x="3614267" y="592646"/>
                    <a:pt x="3614580" y="798659"/>
                  </a:cubicBezTo>
                  <a:cubicBezTo>
                    <a:pt x="3614893" y="1004672"/>
                    <a:pt x="3595450" y="1274490"/>
                    <a:pt x="3614580" y="1455291"/>
                  </a:cubicBezTo>
                  <a:cubicBezTo>
                    <a:pt x="3633710" y="1636092"/>
                    <a:pt x="3648438" y="1834056"/>
                    <a:pt x="3614580" y="2149091"/>
                  </a:cubicBezTo>
                  <a:cubicBezTo>
                    <a:pt x="3580722" y="2464126"/>
                    <a:pt x="3596706" y="2466457"/>
                    <a:pt x="3614580" y="2694220"/>
                  </a:cubicBezTo>
                  <a:cubicBezTo>
                    <a:pt x="3632454" y="2921983"/>
                    <a:pt x="3657225" y="3371289"/>
                    <a:pt x="3614580" y="3821645"/>
                  </a:cubicBezTo>
                  <a:cubicBezTo>
                    <a:pt x="3612365" y="3886655"/>
                    <a:pt x="3573566" y="3931488"/>
                    <a:pt x="3509721" y="3926504"/>
                  </a:cubicBezTo>
                  <a:cubicBezTo>
                    <a:pt x="3316898" y="3953256"/>
                    <a:pt x="3094697" y="3912432"/>
                    <a:pt x="2828749" y="3926504"/>
                  </a:cubicBezTo>
                  <a:cubicBezTo>
                    <a:pt x="2562801" y="3940576"/>
                    <a:pt x="2469841" y="3955877"/>
                    <a:pt x="2113728" y="3926504"/>
                  </a:cubicBezTo>
                  <a:cubicBezTo>
                    <a:pt x="1757615" y="3897131"/>
                    <a:pt x="1685875" y="3920120"/>
                    <a:pt x="1534901" y="3926504"/>
                  </a:cubicBezTo>
                  <a:cubicBezTo>
                    <a:pt x="1383927" y="3932888"/>
                    <a:pt x="1137467" y="3935729"/>
                    <a:pt x="785831" y="3926504"/>
                  </a:cubicBezTo>
                  <a:cubicBezTo>
                    <a:pt x="434195" y="3917280"/>
                    <a:pt x="261338" y="3894985"/>
                    <a:pt x="104859" y="3926504"/>
                  </a:cubicBezTo>
                  <a:cubicBezTo>
                    <a:pt x="43631" y="3921688"/>
                    <a:pt x="-2997" y="3880758"/>
                    <a:pt x="0" y="3821645"/>
                  </a:cubicBezTo>
                  <a:cubicBezTo>
                    <a:pt x="2759" y="3609735"/>
                    <a:pt x="-20607" y="3317737"/>
                    <a:pt x="0" y="3165013"/>
                  </a:cubicBezTo>
                  <a:cubicBezTo>
                    <a:pt x="20607" y="3012289"/>
                    <a:pt x="-7078" y="2840215"/>
                    <a:pt x="0" y="2582716"/>
                  </a:cubicBezTo>
                  <a:cubicBezTo>
                    <a:pt x="7078" y="2325217"/>
                    <a:pt x="9406" y="2199860"/>
                    <a:pt x="0" y="1963252"/>
                  </a:cubicBezTo>
                  <a:cubicBezTo>
                    <a:pt x="-9406" y="1726644"/>
                    <a:pt x="26089" y="1577817"/>
                    <a:pt x="0" y="1418123"/>
                  </a:cubicBezTo>
                  <a:cubicBezTo>
                    <a:pt x="-26089" y="1258429"/>
                    <a:pt x="-4818" y="1019747"/>
                    <a:pt x="0" y="798659"/>
                  </a:cubicBezTo>
                  <a:cubicBezTo>
                    <a:pt x="4818" y="577571"/>
                    <a:pt x="908" y="368889"/>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3693435095">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1564843" y="1636606"/>
              <a:ext cx="673092" cy="792763"/>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424716" y="2611161"/>
              <a:ext cx="3058553" cy="111362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What it takes to build AI applications</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424716" y="4638037"/>
              <a:ext cx="3125956" cy="569334"/>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400">
                  <a:ln w="3175">
                    <a:noFill/>
                  </a:ln>
                  <a:solidFill>
                    <a:srgbClr val="FFFFFF"/>
                  </a:solidFill>
                  <a:latin typeface="Segoe UI Semibold"/>
                  <a:cs typeface="Segoe UI Semibold" panose="020B0502040204020203" pitchFamily="34" charset="0"/>
                </a:rPr>
                <a:t>Overview</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grpSp>
        <p:nvGrpSpPr>
          <p:cNvPr id="8" name="Group 7">
            <a:extLst>
              <a:ext uri="{FF2B5EF4-FFF2-40B4-BE49-F238E27FC236}">
                <a16:creationId xmlns:a16="http://schemas.microsoft.com/office/drawing/2014/main" id="{7D538597-A2AD-CB88-3FEF-01709478B193}"/>
              </a:ext>
            </a:extLst>
          </p:cNvPr>
          <p:cNvGrpSpPr/>
          <p:nvPr/>
        </p:nvGrpSpPr>
        <p:grpSpPr>
          <a:xfrm>
            <a:off x="3853543" y="1465748"/>
            <a:ext cx="4484914" cy="4871944"/>
            <a:chOff x="4018572" y="1478280"/>
            <a:chExt cx="3614580" cy="3926504"/>
          </a:xfrm>
        </p:grpSpPr>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018572" y="1478280"/>
              <a:ext cx="3614580" cy="3926504"/>
            </a:xfrm>
            <a:custGeom>
              <a:avLst/>
              <a:gdLst>
                <a:gd name="connsiteX0" fmla="*/ 0 w 3614580"/>
                <a:gd name="connsiteY0" fmla="*/ 104859 h 3926504"/>
                <a:gd name="connsiteX1" fmla="*/ 104859 w 3614580"/>
                <a:gd name="connsiteY1" fmla="*/ 0 h 3926504"/>
                <a:gd name="connsiteX2" fmla="*/ 819880 w 3614580"/>
                <a:gd name="connsiteY2" fmla="*/ 0 h 3926504"/>
                <a:gd name="connsiteX3" fmla="*/ 1398707 w 3614580"/>
                <a:gd name="connsiteY3" fmla="*/ 0 h 3926504"/>
                <a:gd name="connsiteX4" fmla="*/ 1977533 w 3614580"/>
                <a:gd name="connsiteY4" fmla="*/ 0 h 3926504"/>
                <a:gd name="connsiteX5" fmla="*/ 2726603 w 3614580"/>
                <a:gd name="connsiteY5" fmla="*/ 0 h 3926504"/>
                <a:gd name="connsiteX6" fmla="*/ 3509721 w 3614580"/>
                <a:gd name="connsiteY6" fmla="*/ 0 h 3926504"/>
                <a:gd name="connsiteX7" fmla="*/ 3614580 w 3614580"/>
                <a:gd name="connsiteY7" fmla="*/ 104859 h 3926504"/>
                <a:gd name="connsiteX8" fmla="*/ 3614580 w 3614580"/>
                <a:gd name="connsiteY8" fmla="*/ 798659 h 3926504"/>
                <a:gd name="connsiteX9" fmla="*/ 3614580 w 3614580"/>
                <a:gd name="connsiteY9" fmla="*/ 1343788 h 3926504"/>
                <a:gd name="connsiteX10" fmla="*/ 3614580 w 3614580"/>
                <a:gd name="connsiteY10" fmla="*/ 1926084 h 3926504"/>
                <a:gd name="connsiteX11" fmla="*/ 3614580 w 3614580"/>
                <a:gd name="connsiteY11" fmla="*/ 2471213 h 3926504"/>
                <a:gd name="connsiteX12" fmla="*/ 3614580 w 3614580"/>
                <a:gd name="connsiteY12" fmla="*/ 2979174 h 3926504"/>
                <a:gd name="connsiteX13" fmla="*/ 3614580 w 3614580"/>
                <a:gd name="connsiteY13" fmla="*/ 3821645 h 3926504"/>
                <a:gd name="connsiteX14" fmla="*/ 3509721 w 3614580"/>
                <a:gd name="connsiteY14" fmla="*/ 3926504 h 3926504"/>
                <a:gd name="connsiteX15" fmla="*/ 2828749 w 3614580"/>
                <a:gd name="connsiteY15" fmla="*/ 3926504 h 3926504"/>
                <a:gd name="connsiteX16" fmla="*/ 2079679 w 3614580"/>
                <a:gd name="connsiteY16" fmla="*/ 3926504 h 3926504"/>
                <a:gd name="connsiteX17" fmla="*/ 1330609 w 3614580"/>
                <a:gd name="connsiteY17" fmla="*/ 3926504 h 3926504"/>
                <a:gd name="connsiteX18" fmla="*/ 104859 w 3614580"/>
                <a:gd name="connsiteY18" fmla="*/ 3926504 h 3926504"/>
                <a:gd name="connsiteX19" fmla="*/ 0 w 3614580"/>
                <a:gd name="connsiteY19" fmla="*/ 3821645 h 3926504"/>
                <a:gd name="connsiteX20" fmla="*/ 0 w 3614580"/>
                <a:gd name="connsiteY20" fmla="*/ 3239349 h 3926504"/>
                <a:gd name="connsiteX21" fmla="*/ 0 w 3614580"/>
                <a:gd name="connsiteY21" fmla="*/ 2619884 h 3926504"/>
                <a:gd name="connsiteX22" fmla="*/ 0 w 3614580"/>
                <a:gd name="connsiteY22" fmla="*/ 2000420 h 3926504"/>
                <a:gd name="connsiteX23" fmla="*/ 0 w 3614580"/>
                <a:gd name="connsiteY23" fmla="*/ 1306620 h 3926504"/>
                <a:gd name="connsiteX24" fmla="*/ 0 w 3614580"/>
                <a:gd name="connsiteY24" fmla="*/ 798659 h 3926504"/>
                <a:gd name="connsiteX25" fmla="*/ 0 w 3614580"/>
                <a:gd name="connsiteY25" fmla="*/ 104859 h 39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14580" h="3926504" fill="none" extrusionOk="0">
                  <a:moveTo>
                    <a:pt x="0" y="104859"/>
                  </a:moveTo>
                  <a:cubicBezTo>
                    <a:pt x="867" y="54971"/>
                    <a:pt x="47701" y="-4441"/>
                    <a:pt x="104859" y="0"/>
                  </a:cubicBezTo>
                  <a:cubicBezTo>
                    <a:pt x="448373" y="-26553"/>
                    <a:pt x="601988" y="-32260"/>
                    <a:pt x="819880" y="0"/>
                  </a:cubicBezTo>
                  <a:cubicBezTo>
                    <a:pt x="1037772" y="32260"/>
                    <a:pt x="1128012" y="11966"/>
                    <a:pt x="1398707" y="0"/>
                  </a:cubicBezTo>
                  <a:cubicBezTo>
                    <a:pt x="1669402" y="-11966"/>
                    <a:pt x="1708037" y="-26558"/>
                    <a:pt x="1977533" y="0"/>
                  </a:cubicBezTo>
                  <a:cubicBezTo>
                    <a:pt x="2247029" y="26558"/>
                    <a:pt x="2386297" y="35221"/>
                    <a:pt x="2726603" y="0"/>
                  </a:cubicBezTo>
                  <a:cubicBezTo>
                    <a:pt x="3066909" y="-35221"/>
                    <a:pt x="3166230" y="-15530"/>
                    <a:pt x="3509721" y="0"/>
                  </a:cubicBezTo>
                  <a:cubicBezTo>
                    <a:pt x="3570610" y="-13675"/>
                    <a:pt x="3611067" y="58172"/>
                    <a:pt x="3614580" y="104859"/>
                  </a:cubicBezTo>
                  <a:cubicBezTo>
                    <a:pt x="3611305" y="270107"/>
                    <a:pt x="3622320" y="524627"/>
                    <a:pt x="3614580" y="798659"/>
                  </a:cubicBezTo>
                  <a:cubicBezTo>
                    <a:pt x="3606840" y="1072691"/>
                    <a:pt x="3603407" y="1219154"/>
                    <a:pt x="3614580" y="1343788"/>
                  </a:cubicBezTo>
                  <a:cubicBezTo>
                    <a:pt x="3625753" y="1468422"/>
                    <a:pt x="3593838" y="1726760"/>
                    <a:pt x="3614580" y="1926084"/>
                  </a:cubicBezTo>
                  <a:cubicBezTo>
                    <a:pt x="3635322" y="2125408"/>
                    <a:pt x="3592451" y="2327890"/>
                    <a:pt x="3614580" y="2471213"/>
                  </a:cubicBezTo>
                  <a:cubicBezTo>
                    <a:pt x="3636709" y="2614536"/>
                    <a:pt x="3629672" y="2851215"/>
                    <a:pt x="3614580" y="2979174"/>
                  </a:cubicBezTo>
                  <a:cubicBezTo>
                    <a:pt x="3599488" y="3107133"/>
                    <a:pt x="3607585" y="3590226"/>
                    <a:pt x="3614580" y="3821645"/>
                  </a:cubicBezTo>
                  <a:cubicBezTo>
                    <a:pt x="3619175" y="3879694"/>
                    <a:pt x="3566711" y="3928158"/>
                    <a:pt x="3509721" y="3926504"/>
                  </a:cubicBezTo>
                  <a:cubicBezTo>
                    <a:pt x="3176986" y="3923867"/>
                    <a:pt x="3106974" y="3951396"/>
                    <a:pt x="2828749" y="3926504"/>
                  </a:cubicBezTo>
                  <a:cubicBezTo>
                    <a:pt x="2550524" y="3901612"/>
                    <a:pt x="2365326" y="3911917"/>
                    <a:pt x="2079679" y="3926504"/>
                  </a:cubicBezTo>
                  <a:cubicBezTo>
                    <a:pt x="1794032" y="3941092"/>
                    <a:pt x="1663962" y="3902083"/>
                    <a:pt x="1330609" y="3926504"/>
                  </a:cubicBezTo>
                  <a:cubicBezTo>
                    <a:pt x="997256" y="3950926"/>
                    <a:pt x="641339" y="3984832"/>
                    <a:pt x="104859" y="3926504"/>
                  </a:cubicBezTo>
                  <a:cubicBezTo>
                    <a:pt x="49801" y="3931453"/>
                    <a:pt x="1455" y="3872132"/>
                    <a:pt x="0" y="3821645"/>
                  </a:cubicBezTo>
                  <a:cubicBezTo>
                    <a:pt x="11135" y="3596244"/>
                    <a:pt x="5098" y="3489860"/>
                    <a:pt x="0" y="3239349"/>
                  </a:cubicBezTo>
                  <a:cubicBezTo>
                    <a:pt x="-5098" y="2988838"/>
                    <a:pt x="1841" y="2821126"/>
                    <a:pt x="0" y="2619884"/>
                  </a:cubicBezTo>
                  <a:cubicBezTo>
                    <a:pt x="-1841" y="2418642"/>
                    <a:pt x="27370" y="2308915"/>
                    <a:pt x="0" y="2000420"/>
                  </a:cubicBezTo>
                  <a:cubicBezTo>
                    <a:pt x="-27370" y="1691925"/>
                    <a:pt x="14030" y="1449477"/>
                    <a:pt x="0" y="1306620"/>
                  </a:cubicBezTo>
                  <a:cubicBezTo>
                    <a:pt x="-14030" y="1163763"/>
                    <a:pt x="-21568" y="990222"/>
                    <a:pt x="0" y="798659"/>
                  </a:cubicBezTo>
                  <a:cubicBezTo>
                    <a:pt x="21568" y="607096"/>
                    <a:pt x="10406" y="378859"/>
                    <a:pt x="0" y="104859"/>
                  </a:cubicBezTo>
                  <a:close/>
                </a:path>
                <a:path w="3614580" h="3926504" stroke="0" extrusionOk="0">
                  <a:moveTo>
                    <a:pt x="0" y="104859"/>
                  </a:moveTo>
                  <a:cubicBezTo>
                    <a:pt x="6346" y="37914"/>
                    <a:pt x="53910" y="2769"/>
                    <a:pt x="104859" y="0"/>
                  </a:cubicBezTo>
                  <a:cubicBezTo>
                    <a:pt x="323757" y="-25992"/>
                    <a:pt x="499702" y="-15405"/>
                    <a:pt x="683686" y="0"/>
                  </a:cubicBezTo>
                  <a:cubicBezTo>
                    <a:pt x="867670" y="15405"/>
                    <a:pt x="1112564" y="-10582"/>
                    <a:pt x="1330609" y="0"/>
                  </a:cubicBezTo>
                  <a:cubicBezTo>
                    <a:pt x="1548654" y="10582"/>
                    <a:pt x="1675802" y="-27969"/>
                    <a:pt x="1977533" y="0"/>
                  </a:cubicBezTo>
                  <a:cubicBezTo>
                    <a:pt x="2279264" y="27969"/>
                    <a:pt x="2392384" y="1580"/>
                    <a:pt x="2658506" y="0"/>
                  </a:cubicBezTo>
                  <a:cubicBezTo>
                    <a:pt x="2924628" y="-1580"/>
                    <a:pt x="3115405" y="21666"/>
                    <a:pt x="3509721" y="0"/>
                  </a:cubicBezTo>
                  <a:cubicBezTo>
                    <a:pt x="3572545" y="-10913"/>
                    <a:pt x="3612570" y="45329"/>
                    <a:pt x="3614580" y="104859"/>
                  </a:cubicBezTo>
                  <a:cubicBezTo>
                    <a:pt x="3637008" y="317302"/>
                    <a:pt x="3634743" y="524927"/>
                    <a:pt x="3614580" y="649988"/>
                  </a:cubicBezTo>
                  <a:cubicBezTo>
                    <a:pt x="3594417" y="775049"/>
                    <a:pt x="3590070" y="1027857"/>
                    <a:pt x="3614580" y="1195116"/>
                  </a:cubicBezTo>
                  <a:cubicBezTo>
                    <a:pt x="3639090" y="1362375"/>
                    <a:pt x="3638779" y="1734880"/>
                    <a:pt x="3614580" y="1888916"/>
                  </a:cubicBezTo>
                  <a:cubicBezTo>
                    <a:pt x="3590381" y="2042952"/>
                    <a:pt x="3596948" y="2212514"/>
                    <a:pt x="3614580" y="2508381"/>
                  </a:cubicBezTo>
                  <a:cubicBezTo>
                    <a:pt x="3632212" y="2804249"/>
                    <a:pt x="3636439" y="2861040"/>
                    <a:pt x="3614580" y="3202181"/>
                  </a:cubicBezTo>
                  <a:cubicBezTo>
                    <a:pt x="3592721" y="3543322"/>
                    <a:pt x="3637881" y="3570116"/>
                    <a:pt x="3614580" y="3821645"/>
                  </a:cubicBezTo>
                  <a:cubicBezTo>
                    <a:pt x="3615972" y="3880090"/>
                    <a:pt x="3577800" y="3929658"/>
                    <a:pt x="3509721" y="3926504"/>
                  </a:cubicBezTo>
                  <a:cubicBezTo>
                    <a:pt x="3344578" y="3898895"/>
                    <a:pt x="3071680" y="3933993"/>
                    <a:pt x="2930894" y="3926504"/>
                  </a:cubicBezTo>
                  <a:cubicBezTo>
                    <a:pt x="2790108" y="3919015"/>
                    <a:pt x="2554385" y="3920740"/>
                    <a:pt x="2318019" y="3926504"/>
                  </a:cubicBezTo>
                  <a:cubicBezTo>
                    <a:pt x="2081653" y="3932268"/>
                    <a:pt x="1911002" y="3959092"/>
                    <a:pt x="1568950" y="3926504"/>
                  </a:cubicBezTo>
                  <a:cubicBezTo>
                    <a:pt x="1226898" y="3893916"/>
                    <a:pt x="1098480" y="3891268"/>
                    <a:pt x="853929" y="3926504"/>
                  </a:cubicBezTo>
                  <a:cubicBezTo>
                    <a:pt x="609378" y="3961740"/>
                    <a:pt x="375137" y="3901881"/>
                    <a:pt x="104859" y="3926504"/>
                  </a:cubicBezTo>
                  <a:cubicBezTo>
                    <a:pt x="48148" y="3935558"/>
                    <a:pt x="-4118" y="3870146"/>
                    <a:pt x="0" y="3821645"/>
                  </a:cubicBezTo>
                  <a:cubicBezTo>
                    <a:pt x="-13703" y="3707992"/>
                    <a:pt x="-18148" y="3443232"/>
                    <a:pt x="0" y="3276516"/>
                  </a:cubicBezTo>
                  <a:cubicBezTo>
                    <a:pt x="18148" y="3109800"/>
                    <a:pt x="-7917" y="2834218"/>
                    <a:pt x="0" y="2619884"/>
                  </a:cubicBezTo>
                  <a:cubicBezTo>
                    <a:pt x="7917" y="2405550"/>
                    <a:pt x="31622" y="2075246"/>
                    <a:pt x="0" y="1926084"/>
                  </a:cubicBezTo>
                  <a:cubicBezTo>
                    <a:pt x="-31622" y="1776922"/>
                    <a:pt x="5516" y="1567174"/>
                    <a:pt x="0" y="1306620"/>
                  </a:cubicBezTo>
                  <a:cubicBezTo>
                    <a:pt x="-5516" y="1046066"/>
                    <a:pt x="56007" y="557334"/>
                    <a:pt x="0" y="104859"/>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396810804">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493262" y="1685948"/>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203103" y="2567766"/>
              <a:ext cx="3245518" cy="1928017"/>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Build agents:</a:t>
              </a:r>
              <a:br>
                <a:rPr lang="en-US" b="1">
                  <a:solidFill>
                    <a:srgbClr val="8661C5"/>
                  </a:solidFill>
                  <a:latin typeface="Segoe UI Semibold" panose="020B0502040204020203" pitchFamily="34" charset="0"/>
                  <a:cs typeface="Segoe UI Semibold" panose="020B0502040204020203" pitchFamily="34" charset="0"/>
                </a:rPr>
              </a:br>
              <a:endParaRPr lang="en-US" b="1">
                <a:solidFill>
                  <a:srgbClr val="8661C5"/>
                </a:solidFill>
                <a:latin typeface="Segoe UI Semibold" panose="020B0502040204020203" pitchFamily="34" charset="0"/>
                <a:cs typeface="Segoe UI Semibold" panose="020B0502040204020203" pitchFamily="34" charset="0"/>
              </a:endParaRPr>
            </a:p>
            <a:p>
              <a:pPr marL="342900" marR="0" lvl="0" indent="-342900" defTabSz="914400" rtl="0" eaLnBrk="1" fontAlgn="auto" latinLnBrk="0" hangingPunct="1">
                <a:lnSpc>
                  <a:spcPct val="100000"/>
                </a:lnSpc>
                <a:spcBef>
                  <a:spcPts val="0"/>
                </a:spcBef>
                <a:spcAft>
                  <a:spcPts val="700"/>
                </a:spcAft>
                <a:buClrTx/>
                <a:buSzTx/>
                <a:buFontTx/>
                <a:buAutoNum type="arabicPeriod"/>
                <a:tabLst/>
                <a:defRPr/>
              </a:pPr>
              <a:r>
                <a:rPr lang="en-US" b="1">
                  <a:solidFill>
                    <a:srgbClr val="8661C5"/>
                  </a:solidFill>
                  <a:latin typeface="Segoe UI Semibold" panose="020B0502040204020203" pitchFamily="34" charset="0"/>
                  <a:cs typeface="Segoe UI Semibold" panose="020B0502040204020203" pitchFamily="34" charset="0"/>
                </a:rPr>
                <a:t>Agent in your app</a:t>
              </a:r>
            </a:p>
            <a:p>
              <a:pPr marL="342900" marR="0" lvl="0" indent="-342900" defTabSz="914400" rtl="0" eaLnBrk="1" fontAlgn="auto" latinLnBrk="0" hangingPunct="1">
                <a:lnSpc>
                  <a:spcPct val="100000"/>
                </a:lnSpc>
                <a:spcBef>
                  <a:spcPts val="0"/>
                </a:spcBef>
                <a:spcAft>
                  <a:spcPts val="700"/>
                </a:spcAft>
                <a:buClrTx/>
                <a:buSzTx/>
                <a:buFontTx/>
                <a:buAutoNum type="arabicPeriod"/>
                <a:tabLst/>
                <a:defRPr/>
              </a:pPr>
              <a:r>
                <a:rPr lang="en-US" b="1">
                  <a:solidFill>
                    <a:srgbClr val="8661C5"/>
                  </a:solidFill>
                  <a:latin typeface="Segoe UI Semibold" panose="020B0502040204020203" pitchFamily="34" charset="0"/>
                  <a:cs typeface="Segoe UI Semibold" panose="020B0502040204020203" pitchFamily="34" charset="0"/>
                </a:rPr>
                <a:t>Agent in Teams and Copilot</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496504" y="4744726"/>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Demo</a:t>
              </a:r>
              <a:endPar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grpSp>
        <p:nvGrpSpPr>
          <p:cNvPr id="11" name="Group 10">
            <a:extLst>
              <a:ext uri="{FF2B5EF4-FFF2-40B4-BE49-F238E27FC236}">
                <a16:creationId xmlns:a16="http://schemas.microsoft.com/office/drawing/2014/main" id="{B034DB9B-16F5-F414-C0B4-6B9512691394}"/>
              </a:ext>
            </a:extLst>
          </p:cNvPr>
          <p:cNvGrpSpPr/>
          <p:nvPr/>
        </p:nvGrpSpPr>
        <p:grpSpPr>
          <a:xfrm>
            <a:off x="8728490" y="2328707"/>
            <a:ext cx="2820175" cy="3063545"/>
            <a:chOff x="7857639" y="2237438"/>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57639" y="2237438"/>
              <a:ext cx="3074305" cy="3134588"/>
            </a:xfrm>
            <a:custGeom>
              <a:avLst/>
              <a:gdLst>
                <a:gd name="connsiteX0" fmla="*/ 0 w 3074305"/>
                <a:gd name="connsiteY0" fmla="*/ 89186 h 3134588"/>
                <a:gd name="connsiteX1" fmla="*/ 89186 w 3074305"/>
                <a:gd name="connsiteY1" fmla="*/ 0 h 3134588"/>
                <a:gd name="connsiteX2" fmla="*/ 581495 w 3074305"/>
                <a:gd name="connsiteY2" fmla="*/ 0 h 3134588"/>
                <a:gd name="connsiteX3" fmla="*/ 1073803 w 3074305"/>
                <a:gd name="connsiteY3" fmla="*/ 0 h 3134588"/>
                <a:gd name="connsiteX4" fmla="*/ 1710908 w 3074305"/>
                <a:gd name="connsiteY4" fmla="*/ 0 h 3134588"/>
                <a:gd name="connsiteX5" fmla="*/ 2348014 w 3074305"/>
                <a:gd name="connsiteY5" fmla="*/ 0 h 3134588"/>
                <a:gd name="connsiteX6" fmla="*/ 2985119 w 3074305"/>
                <a:gd name="connsiteY6" fmla="*/ 0 h 3134588"/>
                <a:gd name="connsiteX7" fmla="*/ 3074305 w 3074305"/>
                <a:gd name="connsiteY7" fmla="*/ 89186 h 3134588"/>
                <a:gd name="connsiteX8" fmla="*/ 3074305 w 3074305"/>
                <a:gd name="connsiteY8" fmla="*/ 650867 h 3134588"/>
                <a:gd name="connsiteX9" fmla="*/ 3074305 w 3074305"/>
                <a:gd name="connsiteY9" fmla="*/ 1153424 h 3134588"/>
                <a:gd name="connsiteX10" fmla="*/ 3074305 w 3074305"/>
                <a:gd name="connsiteY10" fmla="*/ 1655980 h 3134588"/>
                <a:gd name="connsiteX11" fmla="*/ 3074305 w 3074305"/>
                <a:gd name="connsiteY11" fmla="*/ 2306348 h 3134588"/>
                <a:gd name="connsiteX12" fmla="*/ 3074305 w 3074305"/>
                <a:gd name="connsiteY12" fmla="*/ 3045402 h 3134588"/>
                <a:gd name="connsiteX13" fmla="*/ 2985119 w 3074305"/>
                <a:gd name="connsiteY13" fmla="*/ 3134588 h 3134588"/>
                <a:gd name="connsiteX14" fmla="*/ 2376973 w 3074305"/>
                <a:gd name="connsiteY14" fmla="*/ 3134588 h 3134588"/>
                <a:gd name="connsiteX15" fmla="*/ 1855705 w 3074305"/>
                <a:gd name="connsiteY15" fmla="*/ 3134588 h 3134588"/>
                <a:gd name="connsiteX16" fmla="*/ 1247559 w 3074305"/>
                <a:gd name="connsiteY16" fmla="*/ 3134588 h 3134588"/>
                <a:gd name="connsiteX17" fmla="*/ 610454 w 3074305"/>
                <a:gd name="connsiteY17" fmla="*/ 3134588 h 3134588"/>
                <a:gd name="connsiteX18" fmla="*/ 89186 w 3074305"/>
                <a:gd name="connsiteY18" fmla="*/ 3134588 h 3134588"/>
                <a:gd name="connsiteX19" fmla="*/ 0 w 3074305"/>
                <a:gd name="connsiteY19" fmla="*/ 3045402 h 3134588"/>
                <a:gd name="connsiteX20" fmla="*/ 0 w 3074305"/>
                <a:gd name="connsiteY20" fmla="*/ 2395034 h 3134588"/>
                <a:gd name="connsiteX21" fmla="*/ 0 w 3074305"/>
                <a:gd name="connsiteY21" fmla="*/ 1803791 h 3134588"/>
                <a:gd name="connsiteX22" fmla="*/ 0 w 3074305"/>
                <a:gd name="connsiteY22" fmla="*/ 1242110 h 3134588"/>
                <a:gd name="connsiteX23" fmla="*/ 0 w 3074305"/>
                <a:gd name="connsiteY23" fmla="*/ 621305 h 3134588"/>
                <a:gd name="connsiteX24" fmla="*/ 0 w 3074305"/>
                <a:gd name="connsiteY24" fmla="*/ 89186 h 313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74305" h="3134588" fill="none" extrusionOk="0">
                  <a:moveTo>
                    <a:pt x="0" y="89186"/>
                  </a:moveTo>
                  <a:cubicBezTo>
                    <a:pt x="-4620" y="47093"/>
                    <a:pt x="41754" y="634"/>
                    <a:pt x="89186" y="0"/>
                  </a:cubicBezTo>
                  <a:cubicBezTo>
                    <a:pt x="287868" y="14974"/>
                    <a:pt x="476383" y="3562"/>
                    <a:pt x="581495" y="0"/>
                  </a:cubicBezTo>
                  <a:cubicBezTo>
                    <a:pt x="686607" y="-3562"/>
                    <a:pt x="879977" y="20721"/>
                    <a:pt x="1073803" y="0"/>
                  </a:cubicBezTo>
                  <a:cubicBezTo>
                    <a:pt x="1267629" y="-20721"/>
                    <a:pt x="1491553" y="6454"/>
                    <a:pt x="1710908" y="0"/>
                  </a:cubicBezTo>
                  <a:cubicBezTo>
                    <a:pt x="1930263" y="-6454"/>
                    <a:pt x="2171323" y="22879"/>
                    <a:pt x="2348014" y="0"/>
                  </a:cubicBezTo>
                  <a:cubicBezTo>
                    <a:pt x="2524705" y="-22879"/>
                    <a:pt x="2676809" y="-19981"/>
                    <a:pt x="2985119" y="0"/>
                  </a:cubicBezTo>
                  <a:cubicBezTo>
                    <a:pt x="3037774" y="7773"/>
                    <a:pt x="3072862" y="45951"/>
                    <a:pt x="3074305" y="89186"/>
                  </a:cubicBezTo>
                  <a:cubicBezTo>
                    <a:pt x="3072612" y="236302"/>
                    <a:pt x="3080393" y="509406"/>
                    <a:pt x="3074305" y="650867"/>
                  </a:cubicBezTo>
                  <a:cubicBezTo>
                    <a:pt x="3068217" y="792328"/>
                    <a:pt x="3059622" y="1004870"/>
                    <a:pt x="3074305" y="1153424"/>
                  </a:cubicBezTo>
                  <a:cubicBezTo>
                    <a:pt x="3088988" y="1301978"/>
                    <a:pt x="3064476" y="1426426"/>
                    <a:pt x="3074305" y="1655980"/>
                  </a:cubicBezTo>
                  <a:cubicBezTo>
                    <a:pt x="3084134" y="1885534"/>
                    <a:pt x="3044336" y="2002421"/>
                    <a:pt x="3074305" y="2306348"/>
                  </a:cubicBezTo>
                  <a:cubicBezTo>
                    <a:pt x="3104274" y="2610275"/>
                    <a:pt x="3061309" y="2808116"/>
                    <a:pt x="3074305" y="3045402"/>
                  </a:cubicBezTo>
                  <a:cubicBezTo>
                    <a:pt x="3072507" y="3097420"/>
                    <a:pt x="3039813" y="3140579"/>
                    <a:pt x="2985119" y="3134588"/>
                  </a:cubicBezTo>
                  <a:cubicBezTo>
                    <a:pt x="2823284" y="3125372"/>
                    <a:pt x="2675558" y="3114389"/>
                    <a:pt x="2376973" y="3134588"/>
                  </a:cubicBezTo>
                  <a:cubicBezTo>
                    <a:pt x="2078388" y="3154787"/>
                    <a:pt x="2048472" y="3120503"/>
                    <a:pt x="1855705" y="3134588"/>
                  </a:cubicBezTo>
                  <a:cubicBezTo>
                    <a:pt x="1662938" y="3148673"/>
                    <a:pt x="1469831" y="3110198"/>
                    <a:pt x="1247559" y="3134588"/>
                  </a:cubicBezTo>
                  <a:cubicBezTo>
                    <a:pt x="1025287" y="3158978"/>
                    <a:pt x="888453" y="3123477"/>
                    <a:pt x="610454" y="3134588"/>
                  </a:cubicBezTo>
                  <a:cubicBezTo>
                    <a:pt x="332455" y="3145699"/>
                    <a:pt x="325709" y="3112631"/>
                    <a:pt x="89186" y="3134588"/>
                  </a:cubicBezTo>
                  <a:cubicBezTo>
                    <a:pt x="41947" y="3132458"/>
                    <a:pt x="-4527" y="3090459"/>
                    <a:pt x="0" y="3045402"/>
                  </a:cubicBezTo>
                  <a:cubicBezTo>
                    <a:pt x="20175" y="2902556"/>
                    <a:pt x="19673" y="2649975"/>
                    <a:pt x="0" y="2395034"/>
                  </a:cubicBezTo>
                  <a:cubicBezTo>
                    <a:pt x="-19673" y="2140093"/>
                    <a:pt x="-19643" y="1938094"/>
                    <a:pt x="0" y="1803791"/>
                  </a:cubicBezTo>
                  <a:cubicBezTo>
                    <a:pt x="19643" y="1669488"/>
                    <a:pt x="-18370" y="1419469"/>
                    <a:pt x="0" y="1242110"/>
                  </a:cubicBezTo>
                  <a:cubicBezTo>
                    <a:pt x="18370" y="1064751"/>
                    <a:pt x="-7005" y="927168"/>
                    <a:pt x="0" y="621305"/>
                  </a:cubicBezTo>
                  <a:cubicBezTo>
                    <a:pt x="7005" y="315442"/>
                    <a:pt x="3038" y="295637"/>
                    <a:pt x="0" y="89186"/>
                  </a:cubicBezTo>
                  <a:close/>
                </a:path>
                <a:path w="3074305" h="3134588" stroke="0" extrusionOk="0">
                  <a:moveTo>
                    <a:pt x="0" y="89186"/>
                  </a:moveTo>
                  <a:cubicBezTo>
                    <a:pt x="8460" y="45146"/>
                    <a:pt x="36156" y="-2389"/>
                    <a:pt x="89186" y="0"/>
                  </a:cubicBezTo>
                  <a:cubicBezTo>
                    <a:pt x="299761" y="-15179"/>
                    <a:pt x="509018" y="6751"/>
                    <a:pt x="639413" y="0"/>
                  </a:cubicBezTo>
                  <a:cubicBezTo>
                    <a:pt x="769808" y="-6751"/>
                    <a:pt x="1058756" y="25907"/>
                    <a:pt x="1189641" y="0"/>
                  </a:cubicBezTo>
                  <a:cubicBezTo>
                    <a:pt x="1320526" y="-25907"/>
                    <a:pt x="1579352" y="-10894"/>
                    <a:pt x="1681949" y="0"/>
                  </a:cubicBezTo>
                  <a:cubicBezTo>
                    <a:pt x="1784546" y="10894"/>
                    <a:pt x="2038901" y="12617"/>
                    <a:pt x="2319054" y="0"/>
                  </a:cubicBezTo>
                  <a:cubicBezTo>
                    <a:pt x="2599207" y="-12617"/>
                    <a:pt x="2779846" y="-10174"/>
                    <a:pt x="2985119" y="0"/>
                  </a:cubicBezTo>
                  <a:cubicBezTo>
                    <a:pt x="3042351" y="5887"/>
                    <a:pt x="3064523" y="40069"/>
                    <a:pt x="3074305" y="89186"/>
                  </a:cubicBezTo>
                  <a:cubicBezTo>
                    <a:pt x="3098241" y="234427"/>
                    <a:pt x="3080473" y="398008"/>
                    <a:pt x="3074305" y="650867"/>
                  </a:cubicBezTo>
                  <a:cubicBezTo>
                    <a:pt x="3068137" y="903726"/>
                    <a:pt x="3054554" y="1042280"/>
                    <a:pt x="3074305" y="1242110"/>
                  </a:cubicBezTo>
                  <a:cubicBezTo>
                    <a:pt x="3094056" y="1441940"/>
                    <a:pt x="3049588" y="1704939"/>
                    <a:pt x="3074305" y="1862916"/>
                  </a:cubicBezTo>
                  <a:cubicBezTo>
                    <a:pt x="3099022" y="2020893"/>
                    <a:pt x="3106724" y="2227057"/>
                    <a:pt x="3074305" y="2513283"/>
                  </a:cubicBezTo>
                  <a:cubicBezTo>
                    <a:pt x="3041886" y="2799509"/>
                    <a:pt x="3087483" y="2861678"/>
                    <a:pt x="3074305" y="3045402"/>
                  </a:cubicBezTo>
                  <a:cubicBezTo>
                    <a:pt x="3078013" y="3093525"/>
                    <a:pt x="3032622" y="3137861"/>
                    <a:pt x="2985119" y="3134588"/>
                  </a:cubicBezTo>
                  <a:cubicBezTo>
                    <a:pt x="2793163" y="3143681"/>
                    <a:pt x="2644129" y="3117566"/>
                    <a:pt x="2492810" y="3134588"/>
                  </a:cubicBezTo>
                  <a:cubicBezTo>
                    <a:pt x="2341491" y="3151610"/>
                    <a:pt x="2205571" y="3119198"/>
                    <a:pt x="1942583" y="3134588"/>
                  </a:cubicBezTo>
                  <a:cubicBezTo>
                    <a:pt x="1679595" y="3149978"/>
                    <a:pt x="1607827" y="3144012"/>
                    <a:pt x="1334437" y="3134588"/>
                  </a:cubicBezTo>
                  <a:cubicBezTo>
                    <a:pt x="1061047" y="3125164"/>
                    <a:pt x="897493" y="3142343"/>
                    <a:pt x="784210" y="3134588"/>
                  </a:cubicBezTo>
                  <a:cubicBezTo>
                    <a:pt x="670927" y="3126833"/>
                    <a:pt x="368427" y="3136494"/>
                    <a:pt x="89186" y="3134588"/>
                  </a:cubicBezTo>
                  <a:cubicBezTo>
                    <a:pt x="37656" y="3132234"/>
                    <a:pt x="400" y="3096497"/>
                    <a:pt x="0" y="3045402"/>
                  </a:cubicBezTo>
                  <a:cubicBezTo>
                    <a:pt x="-11107" y="2835986"/>
                    <a:pt x="14800" y="2565259"/>
                    <a:pt x="0" y="2395034"/>
                  </a:cubicBezTo>
                  <a:cubicBezTo>
                    <a:pt x="-14800" y="2224809"/>
                    <a:pt x="12961" y="2021028"/>
                    <a:pt x="0" y="1803791"/>
                  </a:cubicBezTo>
                  <a:cubicBezTo>
                    <a:pt x="-12961" y="1586554"/>
                    <a:pt x="-10709" y="1443760"/>
                    <a:pt x="0" y="1271672"/>
                  </a:cubicBezTo>
                  <a:cubicBezTo>
                    <a:pt x="10709" y="1099584"/>
                    <a:pt x="5884" y="902932"/>
                    <a:pt x="0" y="709991"/>
                  </a:cubicBezTo>
                  <a:cubicBezTo>
                    <a:pt x="-5884" y="517050"/>
                    <a:pt x="-30089" y="229721"/>
                    <a:pt x="0" y="89186"/>
                  </a:cubicBezTo>
                  <a:close/>
                </a:path>
              </a:pathLst>
            </a:custGeom>
            <a:solidFill>
              <a:schemeClr val="tx1"/>
            </a:solidFill>
            <a:ln w="12700" cap="rnd">
              <a:solidFill>
                <a:schemeClr val="bg1">
                  <a:lumMod val="75000"/>
                </a:schemeClr>
              </a:solidFill>
              <a:headEnd type="none" w="med" len="med"/>
              <a:tailEnd type="none" w="med" len="med"/>
              <a:extLst>
                <a:ext uri="{C807C97D-BFC1-408E-A445-0C87EB9F89A2}">
                  <ask:lineSketchStyleProps xmlns:ask="http://schemas.microsoft.com/office/drawing/2018/sketchyshapes" sd="2565451863">
                    <a:prstGeom prst="roundRect">
                      <a:avLst>
                        <a:gd name="adj" fmla="val 2901"/>
                      </a:avLst>
                    </a:prstGeom>
                    <ask:type>
                      <ask:lineSketchFreehand/>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123991" y="2372159"/>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221336"/>
              <a:ext cx="2750075" cy="1311103"/>
            </a:xfrm>
            <a:prstGeom prst="rect">
              <a:avLst/>
            </a:prstGeom>
            <a:noFill/>
          </p:spPr>
          <p:txBody>
            <a:bodyPr wrap="square" lIns="0" tIns="0" rIns="0" bIns="0" anchor="t">
              <a:noAutofit/>
            </a:bodyPr>
            <a:lstStyle/>
            <a:p>
              <a:pPr algn="ctr">
                <a:spcAft>
                  <a:spcPts val="700"/>
                </a:spcAft>
                <a:defRPr/>
              </a:pPr>
              <a:r>
                <a:rPr lang="en-US" b="1">
                  <a:solidFill>
                    <a:srgbClr val="8661C5"/>
                  </a:solidFill>
                  <a:latin typeface="Segoe UI Semibold" panose="020B0502040204020203" pitchFamily="34" charset="0"/>
                  <a:cs typeface="Segoe UI Semibold" panose="020B0502040204020203" pitchFamily="34" charset="0"/>
                </a:rPr>
                <a:t>Manage your application from the admin center</a:t>
              </a: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792678"/>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Admin</a:t>
              </a:r>
            </a:p>
          </p:txBody>
        </p:sp>
      </p:grpSp>
    </p:spTree>
    <p:extLst>
      <p:ext uri="{BB962C8B-B14F-4D97-AF65-F5344CB8AC3E}">
        <p14:creationId xmlns:p14="http://schemas.microsoft.com/office/powerpoint/2010/main" val="412015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BB31-FAF4-45A4-F47F-706857E362CE}"/>
              </a:ext>
            </a:extLst>
          </p:cNvPr>
          <p:cNvSpPr>
            <a:spLocks noGrp="1"/>
          </p:cNvSpPr>
          <p:nvPr>
            <p:ph type="title"/>
          </p:nvPr>
        </p:nvSpPr>
        <p:spPr>
          <a:xfrm>
            <a:off x="659219" y="365126"/>
            <a:ext cx="11025680" cy="1072072"/>
          </a:xfrm>
        </p:spPr>
        <p:txBody>
          <a:bodyPr anchor="ctr">
            <a:normAutofit/>
          </a:bodyPr>
          <a:lstStyle/>
          <a:p>
            <a:r>
              <a:rPr lang="en-US" sz="3900"/>
              <a:t>Every business application will be an AI app</a:t>
            </a:r>
          </a:p>
        </p:txBody>
      </p:sp>
      <p:pic>
        <p:nvPicPr>
          <p:cNvPr id="5" name="Content Placeholder 4" descr="Artificial Intelligence of Manhattan">
            <a:extLst>
              <a:ext uri="{FF2B5EF4-FFF2-40B4-BE49-F238E27FC236}">
                <a16:creationId xmlns:a16="http://schemas.microsoft.com/office/drawing/2014/main" id="{AE9ECEFB-9423-4BB1-855D-F2C4F605A0FC}"/>
              </a:ext>
            </a:extLst>
          </p:cNvPr>
          <p:cNvPicPr>
            <a:picLocks noGrp="1" noChangeAspect="1"/>
          </p:cNvPicPr>
          <p:nvPr>
            <p:ph sz="quarter" idx="10"/>
          </p:nvPr>
        </p:nvPicPr>
        <p:blipFill>
          <a:blip r:embed="rId3"/>
          <a:stretch/>
        </p:blipFill>
        <p:spPr>
          <a:xfrm>
            <a:off x="2147547" y="1435100"/>
            <a:ext cx="7892143" cy="4833938"/>
          </a:xfrm>
          <a:noFill/>
        </p:spPr>
      </p:pic>
    </p:spTree>
    <p:extLst>
      <p:ext uri="{BB962C8B-B14F-4D97-AF65-F5344CB8AC3E}">
        <p14:creationId xmlns:p14="http://schemas.microsoft.com/office/powerpoint/2010/main" val="10856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52A3-1F91-B050-14AC-D7B1CC942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BC162-910E-72CE-EB6A-AEB9264331C9}"/>
              </a:ext>
            </a:extLst>
          </p:cNvPr>
          <p:cNvSpPr>
            <a:spLocks noGrp="1"/>
          </p:cNvSpPr>
          <p:nvPr>
            <p:ph type="title"/>
          </p:nvPr>
        </p:nvSpPr>
        <p:spPr/>
        <p:txBody>
          <a:bodyPr/>
          <a:lstStyle/>
          <a:p>
            <a:r>
              <a:rPr lang="en-US"/>
              <a:t>What is an AI-centric business application?</a:t>
            </a:r>
          </a:p>
        </p:txBody>
      </p:sp>
      <p:grpSp>
        <p:nvGrpSpPr>
          <p:cNvPr id="4" name="Group 3">
            <a:extLst>
              <a:ext uri="{FF2B5EF4-FFF2-40B4-BE49-F238E27FC236}">
                <a16:creationId xmlns:a16="http://schemas.microsoft.com/office/drawing/2014/main" id="{618EEDCD-E3DC-E176-2676-8FBE7276CF7B}"/>
              </a:ext>
            </a:extLst>
          </p:cNvPr>
          <p:cNvGrpSpPr/>
          <p:nvPr/>
        </p:nvGrpSpPr>
        <p:grpSpPr>
          <a:xfrm>
            <a:off x="3540901" y="1782466"/>
            <a:ext cx="2519680" cy="1936361"/>
            <a:chOff x="3540901" y="1782466"/>
            <a:chExt cx="2519680" cy="1936361"/>
          </a:xfrm>
        </p:grpSpPr>
        <p:sp>
          <p:nvSpPr>
            <p:cNvPr id="5" name="Oval 4" descr="Chat bubble with solid fill">
              <a:extLst>
                <a:ext uri="{FF2B5EF4-FFF2-40B4-BE49-F238E27FC236}">
                  <a16:creationId xmlns:a16="http://schemas.microsoft.com/office/drawing/2014/main" id="{F0303D2A-31D1-7165-00BA-323B144BA0DC}"/>
                </a:ext>
              </a:extLst>
            </p:cNvPr>
            <p:cNvSpPr/>
            <p:nvPr/>
          </p:nvSpPr>
          <p:spPr>
            <a:xfrm>
              <a:off x="3540901" y="1782466"/>
              <a:ext cx="1505029" cy="1505029"/>
            </a:xfrm>
            <a:prstGeom prst="ellipse">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DB0920BA-B456-7FBB-28DB-0EB5B7078AE7}"/>
                </a:ext>
              </a:extLst>
            </p:cNvPr>
            <p:cNvSpPr txBox="1"/>
            <p:nvPr/>
          </p:nvSpPr>
          <p:spPr>
            <a:xfrm>
              <a:off x="3540901" y="3349495"/>
              <a:ext cx="2519680" cy="369332"/>
            </a:xfrm>
            <a:prstGeom prst="rect">
              <a:avLst/>
            </a:prstGeom>
            <a:noFill/>
          </p:spPr>
          <p:txBody>
            <a:bodyPr wrap="square" rtlCol="0">
              <a:spAutoFit/>
            </a:bodyPr>
            <a:lstStyle/>
            <a:p>
              <a:r>
                <a:rPr lang="en-US"/>
                <a:t>Conversational</a:t>
              </a:r>
            </a:p>
          </p:txBody>
        </p:sp>
      </p:grpSp>
      <p:grpSp>
        <p:nvGrpSpPr>
          <p:cNvPr id="6" name="Group 5">
            <a:extLst>
              <a:ext uri="{FF2B5EF4-FFF2-40B4-BE49-F238E27FC236}">
                <a16:creationId xmlns:a16="http://schemas.microsoft.com/office/drawing/2014/main" id="{C6776097-F48A-101C-EFCF-3B855F0661B4}"/>
              </a:ext>
            </a:extLst>
          </p:cNvPr>
          <p:cNvGrpSpPr/>
          <p:nvPr/>
        </p:nvGrpSpPr>
        <p:grpSpPr>
          <a:xfrm>
            <a:off x="7026118" y="1764915"/>
            <a:ext cx="2764869" cy="1953912"/>
            <a:chOff x="7026118" y="1764915"/>
            <a:chExt cx="2764869" cy="1953912"/>
          </a:xfrm>
        </p:grpSpPr>
        <p:sp>
          <p:nvSpPr>
            <p:cNvPr id="10" name="Oval 9" descr="Head with gears with solid fill">
              <a:extLst>
                <a:ext uri="{FF2B5EF4-FFF2-40B4-BE49-F238E27FC236}">
                  <a16:creationId xmlns:a16="http://schemas.microsoft.com/office/drawing/2014/main" id="{A7359975-ECC0-327D-A93B-15066A8A1521}"/>
                </a:ext>
              </a:extLst>
            </p:cNvPr>
            <p:cNvSpPr/>
            <p:nvPr/>
          </p:nvSpPr>
          <p:spPr>
            <a:xfrm>
              <a:off x="7026118" y="1764915"/>
              <a:ext cx="1505029" cy="1505029"/>
            </a:xfrm>
            <a:prstGeom prst="ellipse">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4">
                <a:tint val="50000"/>
                <a:hueOff val="-21194"/>
                <a:satOff val="680"/>
                <a:lumOff val="-2096"/>
                <a:alphaOff val="0"/>
              </a:schemeClr>
            </a:effectRef>
            <a:fontRef idx="minor">
              <a:schemeClr val="lt1">
                <a:hueOff val="0"/>
                <a:satOff val="0"/>
                <a:lumOff val="0"/>
                <a:alphaOff val="0"/>
              </a:schemeClr>
            </a:fontRef>
          </p:style>
          <p:txBody>
            <a:bodyPr/>
            <a:lstStyle/>
            <a:p>
              <a:endParaRPr lang="en-US"/>
            </a:p>
          </p:txBody>
        </p:sp>
        <p:sp>
          <p:nvSpPr>
            <p:cNvPr id="14" name="TextBox 13">
              <a:extLst>
                <a:ext uri="{FF2B5EF4-FFF2-40B4-BE49-F238E27FC236}">
                  <a16:creationId xmlns:a16="http://schemas.microsoft.com/office/drawing/2014/main" id="{E1DE0B23-C1D9-74E5-0A2D-AA0666495C93}"/>
                </a:ext>
              </a:extLst>
            </p:cNvPr>
            <p:cNvSpPr txBox="1"/>
            <p:nvPr/>
          </p:nvSpPr>
          <p:spPr>
            <a:xfrm>
              <a:off x="7271307" y="3349495"/>
              <a:ext cx="2519680" cy="369332"/>
            </a:xfrm>
            <a:prstGeom prst="rect">
              <a:avLst/>
            </a:prstGeom>
            <a:noFill/>
          </p:spPr>
          <p:txBody>
            <a:bodyPr wrap="square" rtlCol="0">
              <a:spAutoFit/>
            </a:bodyPr>
            <a:lstStyle/>
            <a:p>
              <a:r>
                <a:rPr lang="en-US"/>
                <a:t>Agentic</a:t>
              </a:r>
            </a:p>
          </p:txBody>
        </p:sp>
      </p:grpSp>
      <p:grpSp>
        <p:nvGrpSpPr>
          <p:cNvPr id="11" name="Group 10">
            <a:extLst>
              <a:ext uri="{FF2B5EF4-FFF2-40B4-BE49-F238E27FC236}">
                <a16:creationId xmlns:a16="http://schemas.microsoft.com/office/drawing/2014/main" id="{772C34AF-BF1C-0EE4-BC56-1668FAB89DF3}"/>
              </a:ext>
            </a:extLst>
          </p:cNvPr>
          <p:cNvGrpSpPr/>
          <p:nvPr/>
        </p:nvGrpSpPr>
        <p:grpSpPr>
          <a:xfrm>
            <a:off x="3663046" y="3907306"/>
            <a:ext cx="5323840" cy="2510154"/>
            <a:chOff x="3663046" y="3907306"/>
            <a:chExt cx="5323840" cy="2510154"/>
          </a:xfrm>
        </p:grpSpPr>
        <p:sp>
          <p:nvSpPr>
            <p:cNvPr id="15" name="TextBox 14">
              <a:extLst>
                <a:ext uri="{FF2B5EF4-FFF2-40B4-BE49-F238E27FC236}">
                  <a16:creationId xmlns:a16="http://schemas.microsoft.com/office/drawing/2014/main" id="{886E2E4D-FB1E-C4B1-7636-2E03B1846B32}"/>
                </a:ext>
              </a:extLst>
            </p:cNvPr>
            <p:cNvSpPr txBox="1"/>
            <p:nvPr/>
          </p:nvSpPr>
          <p:spPr>
            <a:xfrm>
              <a:off x="5521089" y="6048128"/>
              <a:ext cx="2519680" cy="369332"/>
            </a:xfrm>
            <a:prstGeom prst="rect">
              <a:avLst/>
            </a:prstGeom>
            <a:noFill/>
          </p:spPr>
          <p:txBody>
            <a:bodyPr wrap="square" rtlCol="0">
              <a:spAutoFit/>
            </a:bodyPr>
            <a:lstStyle/>
            <a:p>
              <a:r>
                <a:rPr lang="en-US"/>
                <a:t>Contextual</a:t>
              </a:r>
            </a:p>
          </p:txBody>
        </p:sp>
        <p:sp>
          <p:nvSpPr>
            <p:cNvPr id="8" name="Oval 7" descr="Folder Search with solid fill">
              <a:extLst>
                <a:ext uri="{FF2B5EF4-FFF2-40B4-BE49-F238E27FC236}">
                  <a16:creationId xmlns:a16="http://schemas.microsoft.com/office/drawing/2014/main" id="{C5D2F4F7-AA62-1721-671F-7D68F59131CA}"/>
                </a:ext>
              </a:extLst>
            </p:cNvPr>
            <p:cNvSpPr/>
            <p:nvPr/>
          </p:nvSpPr>
          <p:spPr>
            <a:xfrm>
              <a:off x="5521089" y="4435742"/>
              <a:ext cx="1505029" cy="1505029"/>
            </a:xfrm>
            <a:prstGeom prst="ellipse">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4">
                <a:tint val="50000"/>
                <a:hueOff val="-10597"/>
                <a:satOff val="340"/>
                <a:lumOff val="-1048"/>
                <a:alphaOff val="0"/>
              </a:schemeClr>
            </a:effectRef>
            <a:fontRef idx="minor">
              <a:schemeClr val="lt1">
                <a:hueOff val="0"/>
                <a:satOff val="0"/>
                <a:lumOff val="0"/>
                <a:alphaOff val="0"/>
              </a:schemeClr>
            </a:fontRef>
          </p:style>
          <p:txBody>
            <a:bodyPr/>
            <a:lstStyle/>
            <a:p>
              <a:endParaRPr lang="en-US"/>
            </a:p>
          </p:txBody>
        </p:sp>
        <p:cxnSp>
          <p:nvCxnSpPr>
            <p:cNvPr id="12" name="Straight Connector 11">
              <a:extLst>
                <a:ext uri="{FF2B5EF4-FFF2-40B4-BE49-F238E27FC236}">
                  <a16:creationId xmlns:a16="http://schemas.microsoft.com/office/drawing/2014/main" id="{76113CC9-2BE1-8D08-7ACC-A1B7C6EF8EB7}"/>
                </a:ext>
              </a:extLst>
            </p:cNvPr>
            <p:cNvCxnSpPr/>
            <p:nvPr/>
          </p:nvCxnSpPr>
          <p:spPr>
            <a:xfrm>
              <a:off x="3663046" y="3907306"/>
              <a:ext cx="532384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3" name="Rectangle 2">
            <a:extLst>
              <a:ext uri="{FF2B5EF4-FFF2-40B4-BE49-F238E27FC236}">
                <a16:creationId xmlns:a16="http://schemas.microsoft.com/office/drawing/2014/main" id="{E28713BC-430B-870D-90A6-EEA2AB5D97E5}"/>
              </a:ext>
            </a:extLst>
          </p:cNvPr>
          <p:cNvSpPr/>
          <p:nvPr/>
        </p:nvSpPr>
        <p:spPr>
          <a:xfrm>
            <a:off x="4590074" y="4356188"/>
            <a:ext cx="3163969" cy="2136685"/>
          </a:xfrm>
          <a:custGeom>
            <a:avLst/>
            <a:gdLst>
              <a:gd name="connsiteX0" fmla="*/ 0 w 3163969"/>
              <a:gd name="connsiteY0" fmla="*/ 0 h 2136685"/>
              <a:gd name="connsiteX1" fmla="*/ 569514 w 3163969"/>
              <a:gd name="connsiteY1" fmla="*/ 0 h 2136685"/>
              <a:gd name="connsiteX2" fmla="*/ 1202308 w 3163969"/>
              <a:gd name="connsiteY2" fmla="*/ 0 h 2136685"/>
              <a:gd name="connsiteX3" fmla="*/ 1835102 w 3163969"/>
              <a:gd name="connsiteY3" fmla="*/ 0 h 2136685"/>
              <a:gd name="connsiteX4" fmla="*/ 2531175 w 3163969"/>
              <a:gd name="connsiteY4" fmla="*/ 0 h 2136685"/>
              <a:gd name="connsiteX5" fmla="*/ 3163969 w 3163969"/>
              <a:gd name="connsiteY5" fmla="*/ 0 h 2136685"/>
              <a:gd name="connsiteX6" fmla="*/ 3163969 w 3163969"/>
              <a:gd name="connsiteY6" fmla="*/ 555538 h 2136685"/>
              <a:gd name="connsiteX7" fmla="*/ 3163969 w 3163969"/>
              <a:gd name="connsiteY7" fmla="*/ 1089709 h 2136685"/>
              <a:gd name="connsiteX8" fmla="*/ 3163969 w 3163969"/>
              <a:gd name="connsiteY8" fmla="*/ 1559780 h 2136685"/>
              <a:gd name="connsiteX9" fmla="*/ 3163969 w 3163969"/>
              <a:gd name="connsiteY9" fmla="*/ 2136685 h 2136685"/>
              <a:gd name="connsiteX10" fmla="*/ 2562815 w 3163969"/>
              <a:gd name="connsiteY10" fmla="*/ 2136685 h 2136685"/>
              <a:gd name="connsiteX11" fmla="*/ 1930021 w 3163969"/>
              <a:gd name="connsiteY11" fmla="*/ 2136685 h 2136685"/>
              <a:gd name="connsiteX12" fmla="*/ 1297227 w 3163969"/>
              <a:gd name="connsiteY12" fmla="*/ 2136685 h 2136685"/>
              <a:gd name="connsiteX13" fmla="*/ 759353 w 3163969"/>
              <a:gd name="connsiteY13" fmla="*/ 2136685 h 2136685"/>
              <a:gd name="connsiteX14" fmla="*/ 0 w 3163969"/>
              <a:gd name="connsiteY14" fmla="*/ 2136685 h 2136685"/>
              <a:gd name="connsiteX15" fmla="*/ 0 w 3163969"/>
              <a:gd name="connsiteY15" fmla="*/ 1581147 h 2136685"/>
              <a:gd name="connsiteX16" fmla="*/ 0 w 3163969"/>
              <a:gd name="connsiteY16" fmla="*/ 1068343 h 2136685"/>
              <a:gd name="connsiteX17" fmla="*/ 0 w 3163969"/>
              <a:gd name="connsiteY17" fmla="*/ 491438 h 2136685"/>
              <a:gd name="connsiteX18" fmla="*/ 0 w 3163969"/>
              <a:gd name="connsiteY18" fmla="*/ 0 h 213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3969" h="2136685" extrusionOk="0">
                <a:moveTo>
                  <a:pt x="0" y="0"/>
                </a:moveTo>
                <a:cubicBezTo>
                  <a:pt x="213527" y="20165"/>
                  <a:pt x="313492" y="-14747"/>
                  <a:pt x="569514" y="0"/>
                </a:cubicBezTo>
                <a:cubicBezTo>
                  <a:pt x="825536" y="14747"/>
                  <a:pt x="1051209" y="6803"/>
                  <a:pt x="1202308" y="0"/>
                </a:cubicBezTo>
                <a:cubicBezTo>
                  <a:pt x="1353407" y="-6803"/>
                  <a:pt x="1694994" y="9780"/>
                  <a:pt x="1835102" y="0"/>
                </a:cubicBezTo>
                <a:cubicBezTo>
                  <a:pt x="1975210" y="-9780"/>
                  <a:pt x="2268412" y="7172"/>
                  <a:pt x="2531175" y="0"/>
                </a:cubicBezTo>
                <a:cubicBezTo>
                  <a:pt x="2793938" y="-7172"/>
                  <a:pt x="2964132" y="-24808"/>
                  <a:pt x="3163969" y="0"/>
                </a:cubicBezTo>
                <a:cubicBezTo>
                  <a:pt x="3136282" y="135859"/>
                  <a:pt x="3140362" y="419466"/>
                  <a:pt x="3163969" y="555538"/>
                </a:cubicBezTo>
                <a:cubicBezTo>
                  <a:pt x="3187576" y="691610"/>
                  <a:pt x="3161451" y="925924"/>
                  <a:pt x="3163969" y="1089709"/>
                </a:cubicBezTo>
                <a:cubicBezTo>
                  <a:pt x="3166487" y="1253494"/>
                  <a:pt x="3149792" y="1440582"/>
                  <a:pt x="3163969" y="1559780"/>
                </a:cubicBezTo>
                <a:cubicBezTo>
                  <a:pt x="3178146" y="1678978"/>
                  <a:pt x="3168339" y="1937280"/>
                  <a:pt x="3163969" y="2136685"/>
                </a:cubicBezTo>
                <a:cubicBezTo>
                  <a:pt x="2910942" y="2151883"/>
                  <a:pt x="2841197" y="2155354"/>
                  <a:pt x="2562815" y="2136685"/>
                </a:cubicBezTo>
                <a:cubicBezTo>
                  <a:pt x="2284433" y="2118016"/>
                  <a:pt x="2094551" y="2141250"/>
                  <a:pt x="1930021" y="2136685"/>
                </a:cubicBezTo>
                <a:cubicBezTo>
                  <a:pt x="1765491" y="2132120"/>
                  <a:pt x="1545584" y="2133774"/>
                  <a:pt x="1297227" y="2136685"/>
                </a:cubicBezTo>
                <a:cubicBezTo>
                  <a:pt x="1048870" y="2139596"/>
                  <a:pt x="967224" y="2142262"/>
                  <a:pt x="759353" y="2136685"/>
                </a:cubicBezTo>
                <a:cubicBezTo>
                  <a:pt x="551482" y="2131108"/>
                  <a:pt x="188962" y="2133359"/>
                  <a:pt x="0" y="2136685"/>
                </a:cubicBezTo>
                <a:cubicBezTo>
                  <a:pt x="13202" y="1916886"/>
                  <a:pt x="-20310" y="1796892"/>
                  <a:pt x="0" y="1581147"/>
                </a:cubicBezTo>
                <a:cubicBezTo>
                  <a:pt x="20310" y="1365402"/>
                  <a:pt x="-24706" y="1191163"/>
                  <a:pt x="0" y="1068343"/>
                </a:cubicBezTo>
                <a:cubicBezTo>
                  <a:pt x="24706" y="945523"/>
                  <a:pt x="15512" y="729450"/>
                  <a:pt x="0" y="491438"/>
                </a:cubicBezTo>
                <a:cubicBezTo>
                  <a:pt x="-15512" y="253427"/>
                  <a:pt x="11048" y="228007"/>
                  <a:pt x="0" y="0"/>
                </a:cubicBezTo>
                <a:close/>
              </a:path>
            </a:pathLst>
          </a:custGeom>
          <a:noFill/>
          <a:ln w="28575">
            <a:extLst>
              <a:ext uri="{C807C97D-BFC1-408E-A445-0C87EB9F89A2}">
                <ask:lineSketchStyleProps xmlns:ask="http://schemas.microsoft.com/office/drawing/2018/sketchyshapes" sd="657299846">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1973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14CE8-8AE8-AFCE-5DED-42C523D29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863E0-9411-7DB1-A125-3E39B9AA38DA}"/>
              </a:ext>
            </a:extLst>
          </p:cNvPr>
          <p:cNvSpPr>
            <a:spLocks noGrp="1"/>
          </p:cNvSpPr>
          <p:nvPr>
            <p:ph type="title" idx="4294967295"/>
          </p:nvPr>
        </p:nvSpPr>
        <p:spPr>
          <a:xfrm>
            <a:off x="0" y="68263"/>
            <a:ext cx="11026775" cy="1071562"/>
          </a:xfrm>
        </p:spPr>
        <p:txBody>
          <a:bodyPr anchor="ctr">
            <a:normAutofit/>
          </a:bodyPr>
          <a:lstStyle/>
          <a:p>
            <a:r>
              <a:rPr lang="en-US" sz="4000"/>
              <a:t>AI context lives in documents</a:t>
            </a:r>
          </a:p>
        </p:txBody>
      </p:sp>
      <p:sp>
        <p:nvSpPr>
          <p:cNvPr id="3" name="Content Placeholder 2">
            <a:extLst>
              <a:ext uri="{FF2B5EF4-FFF2-40B4-BE49-F238E27FC236}">
                <a16:creationId xmlns:a16="http://schemas.microsoft.com/office/drawing/2014/main" id="{56DB4889-2B06-CC8D-0760-79F96EF24A3C}"/>
              </a:ext>
            </a:extLst>
          </p:cNvPr>
          <p:cNvSpPr>
            <a:spLocks noGrp="1"/>
          </p:cNvSpPr>
          <p:nvPr>
            <p:ph sz="quarter" idx="4294967295"/>
          </p:nvPr>
        </p:nvSpPr>
        <p:spPr>
          <a:xfrm>
            <a:off x="779812" y="5718175"/>
            <a:ext cx="11412188" cy="1230842"/>
          </a:xfrm>
        </p:spPr>
        <p:txBody>
          <a:bodyPr>
            <a:normAutofit/>
          </a:bodyPr>
          <a:lstStyle/>
          <a:p>
            <a:pPr marL="0" indent="0">
              <a:lnSpc>
                <a:spcPct val="150000"/>
              </a:lnSpc>
              <a:buNone/>
            </a:pPr>
            <a:r>
              <a:rPr lang="en-US"/>
              <a:t>AI needs to natively reason over domain knowledge in real time.</a:t>
            </a:r>
          </a:p>
          <a:p>
            <a:pPr>
              <a:lnSpc>
                <a:spcPct val="150000"/>
              </a:lnSpc>
            </a:pPr>
            <a:endParaRPr lang="en-US"/>
          </a:p>
        </p:txBody>
      </p:sp>
      <p:pic>
        <p:nvPicPr>
          <p:cNvPr id="5" name="Picture 4">
            <a:extLst>
              <a:ext uri="{FF2B5EF4-FFF2-40B4-BE49-F238E27FC236}">
                <a16:creationId xmlns:a16="http://schemas.microsoft.com/office/drawing/2014/main" id="{615703EE-1D89-0B6A-3F75-01B42D52E619}"/>
              </a:ext>
            </a:extLst>
          </p:cNvPr>
          <p:cNvPicPr>
            <a:picLocks noChangeAspect="1"/>
          </p:cNvPicPr>
          <p:nvPr/>
        </p:nvPicPr>
        <p:blipFill>
          <a:blip r:embed="rId3"/>
          <a:stretch>
            <a:fillRect/>
          </a:stretch>
        </p:blipFill>
        <p:spPr>
          <a:xfrm>
            <a:off x="1165225" y="1139825"/>
            <a:ext cx="9063934" cy="4464181"/>
          </a:xfrm>
          <a:prstGeom prst="rect">
            <a:avLst/>
          </a:prstGeom>
        </p:spPr>
      </p:pic>
    </p:spTree>
    <p:extLst>
      <p:ext uri="{BB962C8B-B14F-4D97-AF65-F5344CB8AC3E}">
        <p14:creationId xmlns:p14="http://schemas.microsoft.com/office/powerpoint/2010/main" val="606018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FB572-B96F-F65A-DFC1-4A8FF40201B3}"/>
              </a:ext>
            </a:extLst>
          </p:cNvPr>
          <p:cNvSpPr>
            <a:spLocks noGrp="1"/>
          </p:cNvSpPr>
          <p:nvPr>
            <p:ph type="title"/>
          </p:nvPr>
        </p:nvSpPr>
        <p:spPr>
          <a:xfrm>
            <a:off x="758597" y="2922191"/>
            <a:ext cx="10383536" cy="1495794"/>
          </a:xfrm>
        </p:spPr>
        <p:txBody>
          <a:bodyPr/>
          <a:lstStyle/>
          <a:p>
            <a:r>
              <a:rPr lang="en-US"/>
              <a:t>Why is building enterprise AI applications hard?</a:t>
            </a:r>
          </a:p>
        </p:txBody>
      </p:sp>
    </p:spTree>
    <p:extLst>
      <p:ext uri="{BB962C8B-B14F-4D97-AF65-F5344CB8AC3E}">
        <p14:creationId xmlns:p14="http://schemas.microsoft.com/office/powerpoint/2010/main" val="278368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2_Azure 2023 Template">
  <a:themeElements>
    <a:clrScheme name="Custom 4">
      <a:dk1>
        <a:srgbClr val="000000"/>
      </a:dk1>
      <a:lt1>
        <a:srgbClr val="FFFFFF"/>
      </a:lt1>
      <a:dk2>
        <a:srgbClr val="0078D4"/>
      </a:dk2>
      <a:lt2>
        <a:srgbClr val="E8E6DF"/>
      </a:lt2>
      <a:accent1>
        <a:srgbClr val="0078D4"/>
      </a:accent1>
      <a:accent2>
        <a:srgbClr val="2A446F"/>
      </a:accent2>
      <a:accent3>
        <a:srgbClr val="49C5B1"/>
      </a:accent3>
      <a:accent4>
        <a:srgbClr val="8DE971"/>
      </a:accent4>
      <a:accent5>
        <a:srgbClr val="F4364F"/>
      </a:accent5>
      <a:accent6>
        <a:srgbClr val="C03BC4"/>
      </a:accent6>
      <a:hlink>
        <a:srgbClr val="091F2C"/>
      </a:hlink>
      <a:folHlink>
        <a:srgbClr val="091F2C"/>
      </a:folHlink>
    </a:clrScheme>
    <a:fontScheme name="Custom 4">
      <a:majorFont>
        <a:latin typeface="Segoe Sans Text Semibold"/>
        <a:ea typeface=""/>
        <a:cs typeface=""/>
      </a:majorFont>
      <a:minorFont>
        <a:latin typeface="Segoe Sans Tex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AzureTemplate_2023_v09" id="{84C66EF3-53A2-9A4F-A8C8-B123E5EB98BF}" vid="{4F8F454D-D741-BE40-A1B6-EA401B48B1B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7A307C-1256-48D1-92ED-643D0CC521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A540A9-8C5E-4F15-9EEC-FA709D8E03C3}">
  <ds:schemaRefs>
    <ds:schemaRef ds:uri="http://schemas.microsoft.com/office/2006/documentManagement/types"/>
    <ds:schemaRef ds:uri="http://www.w3.org/XML/1998/namespace"/>
    <ds:schemaRef ds:uri="bf2380a9-f059-4440-9b0c-00bda5ce37de"/>
    <ds:schemaRef ds:uri="http://purl.org/dc/elements/1.1/"/>
    <ds:schemaRef ds:uri="http://schemas.microsoft.com/office/2006/metadata/properties"/>
    <ds:schemaRef ds:uri="http://schemas.microsoft.com/office/infopath/2007/PartnerControls"/>
    <ds:schemaRef ds:uri="http://schemas.microsoft.com/sharepoint/v3"/>
    <ds:schemaRef ds:uri="http://purl.org/dc/terms/"/>
    <ds:schemaRef ds:uri="http://schemas.openxmlformats.org/package/2006/metadata/core-properties"/>
    <ds:schemaRef ds:uri="0c00efa8-99df-4343-9c36-3998544861d9"/>
    <ds:schemaRef ds:uri="http://purl.org/dc/dcmitype/"/>
  </ds:schemaRefs>
</ds:datastoreItem>
</file>

<file path=customXml/itemProps3.xml><?xml version="1.0" encoding="utf-8"?>
<ds:datastoreItem xmlns:ds="http://schemas.openxmlformats.org/officeDocument/2006/customXml" ds:itemID="{A2D3363A-E147-4C8C-99BF-EA5C68A91F6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93</TotalTime>
  <Words>4638</Words>
  <Application>Microsoft Macintosh PowerPoint</Application>
  <PresentationFormat>Widescreen</PresentationFormat>
  <Paragraphs>516</Paragraphs>
  <Slides>45</Slides>
  <Notes>45</Notes>
  <HiddenSlides>10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45</vt:i4>
      </vt:variant>
    </vt:vector>
  </HeadingPairs>
  <TitlesOfParts>
    <vt:vector size="65" baseType="lpstr">
      <vt:lpstr>Aptos</vt:lpstr>
      <vt:lpstr>Aptos Display</vt:lpstr>
      <vt:lpstr>Arial</vt:lpstr>
      <vt:lpstr>Calibri</vt:lpstr>
      <vt:lpstr>Calibri Light</vt:lpstr>
      <vt:lpstr>Consolas</vt:lpstr>
      <vt:lpstr>Segoe Pro</vt:lpstr>
      <vt:lpstr>Segoe Sans Display</vt:lpstr>
      <vt:lpstr>Segoe Sans Display Semibold</vt:lpstr>
      <vt:lpstr>Segoe Sans Text</vt:lpstr>
      <vt:lpstr>Segoe Sans Text Semibold</vt:lpstr>
      <vt:lpstr>Segoe UI</vt:lpstr>
      <vt:lpstr>Segoe UI Semibold</vt:lpstr>
      <vt:lpstr>Segoe UI Semilight</vt:lpstr>
      <vt:lpstr>Segoe UI Variable Display Semib</vt:lpstr>
      <vt:lpstr>Symbol</vt:lpstr>
      <vt:lpstr>Wingdings</vt:lpstr>
      <vt:lpstr>Office Theme</vt:lpstr>
      <vt:lpstr>Microsoft 365 Template Light</vt:lpstr>
      <vt:lpstr>2_Azure 2023 Template</vt:lpstr>
      <vt:lpstr>Microsoft 365 Community Conference</vt:lpstr>
      <vt:lpstr>Build agents within your applications with SharePoint Embedded   </vt:lpstr>
      <vt:lpstr>Join the event app to access:</vt:lpstr>
      <vt:lpstr>PowerPoint Presentation</vt:lpstr>
      <vt:lpstr>Here’s what we will discuss today</vt:lpstr>
      <vt:lpstr>Every business application will be an AI app</vt:lpstr>
      <vt:lpstr>What is an AI-centric business application?</vt:lpstr>
      <vt:lpstr>AI context lives in documents</vt:lpstr>
      <vt:lpstr>Why is building enterprise AI applications hard?</vt:lpstr>
      <vt:lpstr>Developer considerations</vt:lpstr>
      <vt:lpstr>IT considerations</vt:lpstr>
      <vt:lpstr>Time to market is critical</vt:lpstr>
      <vt:lpstr>AI apps deserve an AI-ready system</vt:lpstr>
      <vt:lpstr>PowerPoint Presentation</vt:lpstr>
      <vt:lpstr>PowerPoint Presentation</vt:lpstr>
      <vt:lpstr>What is SharePoint Embedded</vt:lpstr>
      <vt:lpstr>PowerPoint Presentation</vt:lpstr>
      <vt:lpstr>SPE is native to Microsoft tenant</vt:lpstr>
      <vt:lpstr>SPE is native to M365 Copilot</vt:lpstr>
      <vt:lpstr>PowerPoint Presentation</vt:lpstr>
      <vt:lpstr>PowerPoint Presentation</vt:lpstr>
      <vt:lpstr>PowerPoint Presentation</vt:lpstr>
      <vt:lpstr>SPE is at the heart of M365 Copilot app</vt:lpstr>
      <vt:lpstr>SPE supports diverse use cases</vt:lpstr>
      <vt:lpstr>SPE supports 2 types of agents today</vt:lpstr>
      <vt:lpstr>Building Agents with SharePoint Embedded</vt:lpstr>
      <vt:lpstr>Use Case: Contoso Audit</vt:lpstr>
      <vt:lpstr>SharePoint Embedded Agent</vt:lpstr>
      <vt:lpstr>Agents in M365 Copilot and Teams</vt:lpstr>
      <vt:lpstr>&lt;Demos /&gt;</vt:lpstr>
      <vt:lpstr>&lt;Demos /&gt;</vt:lpstr>
      <vt:lpstr>In the age of AI, every app should be intelligent</vt:lpstr>
      <vt:lpstr>PowerPoint Presentation</vt:lpstr>
      <vt:lpstr>Demo plans</vt:lpstr>
      <vt:lpstr>Managing your application</vt:lpstr>
      <vt:lpstr>Manage containers from the admin center</vt:lpstr>
      <vt:lpstr>Microsoft Purview Integration</vt:lpstr>
      <vt:lpstr>Enable billing from the Microsoft admin center</vt:lpstr>
      <vt:lpstr>Manage billing</vt:lpstr>
      <vt:lpstr>Here’s what we covered today</vt:lpstr>
      <vt:lpstr>PowerPoint Presentation</vt:lpstr>
      <vt:lpstr>Build your apps &amp; agents with SPE today</vt:lpstr>
      <vt:lpstr>Session feedback surveys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Yogesh Ratnaparkhi</cp:lastModifiedBy>
  <cp:revision>1</cp:revision>
  <dcterms:created xsi:type="dcterms:W3CDTF">2025-04-08T16:47:37Z</dcterms:created>
  <dcterms:modified xsi:type="dcterms:W3CDTF">2025-05-16T14:37:52Z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