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FBBE_DFF897B7.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6" r:id="rId5"/>
  </p:sldMasterIdLst>
  <p:notesMasterIdLst>
    <p:notesMasterId r:id="rId40"/>
  </p:notesMasterIdLst>
  <p:sldIdLst>
    <p:sldId id="256" r:id="rId6"/>
    <p:sldId id="267" r:id="rId7"/>
    <p:sldId id="567" r:id="rId8"/>
    <p:sldId id="2147482552" r:id="rId9"/>
    <p:sldId id="259" r:id="rId10"/>
    <p:sldId id="2147482585" r:id="rId11"/>
    <p:sldId id="2147482588" r:id="rId12"/>
    <p:sldId id="2147482553" r:id="rId13"/>
    <p:sldId id="1838" r:id="rId14"/>
    <p:sldId id="2147482346" r:id="rId15"/>
    <p:sldId id="2147482589" r:id="rId16"/>
    <p:sldId id="2147481564" r:id="rId17"/>
    <p:sldId id="2147482560" r:id="rId18"/>
    <p:sldId id="266" r:id="rId19"/>
    <p:sldId id="2147482558" r:id="rId20"/>
    <p:sldId id="2147482586" r:id="rId21"/>
    <p:sldId id="2147482590" r:id="rId22"/>
    <p:sldId id="2147482565" r:id="rId23"/>
    <p:sldId id="2147482573" r:id="rId24"/>
    <p:sldId id="2147482608" r:id="rId25"/>
    <p:sldId id="2147482595" r:id="rId26"/>
    <p:sldId id="2147482592" r:id="rId27"/>
    <p:sldId id="2147482594" r:id="rId28"/>
    <p:sldId id="2147482591" r:id="rId29"/>
    <p:sldId id="2147482596" r:id="rId30"/>
    <p:sldId id="2147482597" r:id="rId31"/>
    <p:sldId id="2147482606" r:id="rId32"/>
    <p:sldId id="2147482601" r:id="rId33"/>
    <p:sldId id="2147482598" r:id="rId34"/>
    <p:sldId id="2147482581" r:id="rId35"/>
    <p:sldId id="2147482607" r:id="rId36"/>
    <p:sldId id="2147480288" r:id="rId37"/>
    <p:sldId id="566" r:id="rId38"/>
    <p:sldId id="26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E7F64BA1-A292-422F-8582-B2915A8150B1}">
          <p14:sldIdLst>
            <p14:sldId id="256"/>
            <p14:sldId id="267"/>
            <p14:sldId id="567"/>
            <p14:sldId id="2147482552"/>
          </p14:sldIdLst>
        </p14:section>
        <p14:section name="M365 Apps Trust Center" id="{66ED8A0C-507A-4FC1-8331-52C0332907C7}">
          <p14:sldIdLst>
            <p14:sldId id="259"/>
            <p14:sldId id="2147482585"/>
            <p14:sldId id="2147482588"/>
            <p14:sldId id="2147482553"/>
            <p14:sldId id="1838"/>
            <p14:sldId id="2147482346"/>
            <p14:sldId id="2147482589"/>
            <p14:sldId id="2147481564"/>
            <p14:sldId id="2147482560"/>
          </p14:sldIdLst>
        </p14:section>
        <p14:section name="Trust information and evidence" id="{F61696E6-2E6D-4CB7-AD92-5E46CBD33E26}">
          <p14:sldIdLst>
            <p14:sldId id="266"/>
            <p14:sldId id="2147482558"/>
            <p14:sldId id="2147482586"/>
          </p14:sldIdLst>
        </p14:section>
        <p14:section name="Rules based app availability" id="{4F2471E6-50D8-4993-B4E6-895F1A9241C2}">
          <p14:sldIdLst>
            <p14:sldId id="2147482590"/>
            <p14:sldId id="2147482565"/>
            <p14:sldId id="2147482573"/>
            <p14:sldId id="2147482608"/>
          </p14:sldIdLst>
        </p14:section>
        <p14:section name="ACM" id="{29CC9C87-1F2E-4EC6-812C-87CCB9883500}">
          <p14:sldIdLst>
            <p14:sldId id="2147482595"/>
            <p14:sldId id="2147482592"/>
            <p14:sldId id="2147482594"/>
            <p14:sldId id="2147482591"/>
            <p14:sldId id="2147482596"/>
            <p14:sldId id="2147482597"/>
            <p14:sldId id="2147482606"/>
            <p14:sldId id="2147482601"/>
            <p14:sldId id="2147482598"/>
            <p14:sldId id="2147482581"/>
            <p14:sldId id="2147482607"/>
            <p14:sldId id="2147480288"/>
            <p14:sldId id="566"/>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B8AFFC71-9559-1176-7FA0-405C8FCA63C9}" name="Brian Nguyen" initials="BN" userId="S::nguyenb@microsoft.com::4bb30f7b-6fc6-4867-94af-d17b09677370" providerId="AD"/>
  <p188:author id="{FBF2CBA9-ED85-B28C-A9A4-CFABE30ACF0E}" name="Shruti Dhir" initials="SD" userId="S::shdhir@microsoft.com::d8ea671c-7691-486f-b7c8-6f85e122e4ac" providerId="AD"/>
  <p188:author id="{60DD76EE-6F68-EA0F-BF3C-603D9275EB96}" name="Bryan Wofford" initials="BW" userId="S::brwoff@microsoft.com::af037bd5-f592-429c-a009-a6626d67a49c" providerId="AD"/>
  <p188:author id="{73405FF6-1E35-06BD-BAF8-AFF1162F15E4}" name="Rahul Mittal" initials="RM" userId="S::rahulmi@microsoft.com::da238cb5-2016-49da-9c40-5b5e44c719d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240E6"/>
    <a:srgbClr val="E244CF"/>
    <a:srgbClr val="0E0E0E"/>
    <a:srgbClr val="091F2C"/>
    <a:srgbClr val="0B87DE"/>
    <a:srgbClr val="D962FA"/>
    <a:srgbClr val="F69991"/>
    <a:srgbClr val="E77DC6"/>
    <a:srgbClr val="08609C"/>
    <a:srgbClr val="2DB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876984-8420-8E48-4C39-8286248E7D1C}" v="3" dt="2025-05-20T21:13:19.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2" d="100"/>
          <a:sy n="122" d="100"/>
        </p:scale>
        <p:origin x="933" y="28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ruti Dhir" userId="S::shdhir@microsoft.com::d8ea671c-7691-486f-b7c8-6f85e122e4ac" providerId="AD" clId="Web-{822A7EA4-DE0A-37B2-4540-9D0AE6C62A51}"/>
    <pc:docChg chg="delSld modSection">
      <pc:chgData name="Shruti Dhir" userId="S::shdhir@microsoft.com::d8ea671c-7691-486f-b7c8-6f85e122e4ac" providerId="AD" clId="Web-{822A7EA4-DE0A-37B2-4540-9D0AE6C62A51}" dt="2025-04-29T22:18:54.320" v="0"/>
      <pc:docMkLst>
        <pc:docMk/>
      </pc:docMkLst>
      <pc:sldChg chg="del">
        <pc:chgData name="Shruti Dhir" userId="S::shdhir@microsoft.com::d8ea671c-7691-486f-b7c8-6f85e122e4ac" providerId="AD" clId="Web-{822A7EA4-DE0A-37B2-4540-9D0AE6C62A51}" dt="2025-04-29T22:18:54.320" v="0"/>
        <pc:sldMkLst>
          <pc:docMk/>
          <pc:sldMk cId="2501033313" sldId="2147482550"/>
        </pc:sldMkLst>
      </pc:sldChg>
    </pc:docChg>
  </pc:docChgLst>
  <pc:docChgLst>
    <pc:chgData name="Shruti Dhir" userId="d8ea671c-7691-486f-b7c8-6f85e122e4ac" providerId="ADAL" clId="{AF485F14-9197-43F7-956D-D24EBCB44190}"/>
    <pc:docChg chg="addSld delSld modSld sldOrd modSection">
      <pc:chgData name="Shruti Dhir" userId="d8ea671c-7691-486f-b7c8-6f85e122e4ac" providerId="ADAL" clId="{AF485F14-9197-43F7-956D-D24EBCB44190}" dt="2025-05-09T16:30:56.209" v="16" actId="47"/>
      <pc:docMkLst>
        <pc:docMk/>
      </pc:docMkLst>
      <pc:sldChg chg="modNotesTx">
        <pc:chgData name="Shruti Dhir" userId="d8ea671c-7691-486f-b7c8-6f85e122e4ac" providerId="ADAL" clId="{AF485F14-9197-43F7-956D-D24EBCB44190}" dt="2025-05-09T16:30:00.231" v="11" actId="6549"/>
        <pc:sldMkLst>
          <pc:docMk/>
          <pc:sldMk cId="3928631957" sldId="266"/>
        </pc:sldMkLst>
      </pc:sldChg>
      <pc:sldChg chg="addSp modSp mod">
        <pc:chgData name="Shruti Dhir" userId="d8ea671c-7691-486f-b7c8-6f85e122e4ac" providerId="ADAL" clId="{AF485F14-9197-43F7-956D-D24EBCB44190}" dt="2025-05-09T16:29:38.703" v="8" actId="207"/>
        <pc:sldMkLst>
          <pc:docMk/>
          <pc:sldMk cId="533076536" sldId="1838"/>
        </pc:sldMkLst>
        <pc:spChg chg="add mod">
          <ac:chgData name="Shruti Dhir" userId="d8ea671c-7691-486f-b7c8-6f85e122e4ac" providerId="ADAL" clId="{AF485F14-9197-43F7-956D-D24EBCB44190}" dt="2025-05-09T16:29:38.703" v="8" actId="207"/>
          <ac:spMkLst>
            <pc:docMk/>
            <pc:sldMk cId="533076536" sldId="1838"/>
            <ac:spMk id="2" creationId="{AEA4B3F9-B0D1-3FD8-1CD8-FF86867DC0C0}"/>
          </ac:spMkLst>
        </pc:spChg>
      </pc:sldChg>
      <pc:sldChg chg="modNotesTx">
        <pc:chgData name="Shruti Dhir" userId="d8ea671c-7691-486f-b7c8-6f85e122e4ac" providerId="ADAL" clId="{AF485F14-9197-43F7-956D-D24EBCB44190}" dt="2025-05-09T16:29:49.293" v="10" actId="6549"/>
        <pc:sldMkLst>
          <pc:docMk/>
          <pc:sldMk cId="1008881452" sldId="2147482346"/>
        </pc:sldMkLst>
      </pc:sldChg>
      <pc:sldChg chg="ord">
        <pc:chgData name="Shruti Dhir" userId="d8ea671c-7691-486f-b7c8-6f85e122e4ac" providerId="ADAL" clId="{AF485F14-9197-43F7-956D-D24EBCB44190}" dt="2025-05-09T16:29:25.948" v="3"/>
        <pc:sldMkLst>
          <pc:docMk/>
          <pc:sldMk cId="2569562599" sldId="2147482553"/>
        </pc:sldMkLst>
      </pc:sldChg>
      <pc:sldChg chg="del">
        <pc:chgData name="Shruti Dhir" userId="d8ea671c-7691-486f-b7c8-6f85e122e4ac" providerId="ADAL" clId="{AF485F14-9197-43F7-956D-D24EBCB44190}" dt="2025-05-09T16:29:42.727" v="9" actId="47"/>
        <pc:sldMkLst>
          <pc:docMk/>
          <pc:sldMk cId="3206714825" sldId="2147482572"/>
        </pc:sldMkLst>
      </pc:sldChg>
      <pc:sldChg chg="del">
        <pc:chgData name="Shruti Dhir" userId="d8ea671c-7691-486f-b7c8-6f85e122e4ac" providerId="ADAL" clId="{AF485F14-9197-43F7-956D-D24EBCB44190}" dt="2025-05-09T16:30:20.460" v="12" actId="47"/>
        <pc:sldMkLst>
          <pc:docMk/>
          <pc:sldMk cId="1772347535" sldId="2147482578"/>
        </pc:sldMkLst>
      </pc:sldChg>
      <pc:sldChg chg="del">
        <pc:chgData name="Shruti Dhir" userId="d8ea671c-7691-486f-b7c8-6f85e122e4ac" providerId="ADAL" clId="{AF485F14-9197-43F7-956D-D24EBCB44190}" dt="2025-05-09T16:30:56.209" v="16" actId="47"/>
        <pc:sldMkLst>
          <pc:docMk/>
          <pc:sldMk cId="1920806410" sldId="2147482580"/>
        </pc:sldMkLst>
      </pc:sldChg>
      <pc:sldChg chg="del ord">
        <pc:chgData name="Shruti Dhir" userId="d8ea671c-7691-486f-b7c8-6f85e122e4ac" providerId="ADAL" clId="{AF485F14-9197-43F7-956D-D24EBCB44190}" dt="2025-05-09T16:30:46.287" v="14" actId="47"/>
        <pc:sldMkLst>
          <pc:docMk/>
          <pc:sldMk cId="3646557263" sldId="2147482582"/>
        </pc:sldMkLst>
      </pc:sldChg>
      <pc:sldChg chg="add">
        <pc:chgData name="Shruti Dhir" userId="d8ea671c-7691-486f-b7c8-6f85e122e4ac" providerId="ADAL" clId="{AF485F14-9197-43F7-956D-D24EBCB44190}" dt="2025-05-09T16:30:43.979" v="13"/>
        <pc:sldMkLst>
          <pc:docMk/>
          <pc:sldMk cId="921906862" sldId="2147482607"/>
        </pc:sldMkLst>
      </pc:sldChg>
      <pc:sldChg chg="add">
        <pc:chgData name="Shruti Dhir" userId="d8ea671c-7691-486f-b7c8-6f85e122e4ac" providerId="ADAL" clId="{AF485F14-9197-43F7-956D-D24EBCB44190}" dt="2025-05-09T16:30:54.532" v="15"/>
        <pc:sldMkLst>
          <pc:docMk/>
          <pc:sldMk cId="856122277" sldId="2147482608"/>
        </pc:sldMkLst>
      </pc:sldChg>
    </pc:docChg>
  </pc:docChgLst>
  <pc:docChgLst>
    <pc:chgData name="Rahul Mittal" userId="da238cb5-2016-49da-9c40-5b5e44c719dc" providerId="ADAL" clId="{41684D2C-4AA3-4FEE-9DD3-FC90F6B218E0}"/>
    <pc:docChg chg="undo custSel addSld delSld modSld modSection">
      <pc:chgData name="Rahul Mittal" userId="da238cb5-2016-49da-9c40-5b5e44c719dc" providerId="ADAL" clId="{41684D2C-4AA3-4FEE-9DD3-FC90F6B218E0}" dt="2025-04-30T00:04:24.890" v="8" actId="680"/>
      <pc:docMkLst>
        <pc:docMk/>
      </pc:docMkLst>
      <pc:sldChg chg="modSp mod">
        <pc:chgData name="Rahul Mittal" userId="da238cb5-2016-49da-9c40-5b5e44c719dc" providerId="ADAL" clId="{41684D2C-4AA3-4FEE-9DD3-FC90F6B218E0}" dt="2025-04-29T23:54:55.973" v="5" actId="20577"/>
        <pc:sldMkLst>
          <pc:docMk/>
          <pc:sldMk cId="533076536" sldId="1838"/>
        </pc:sldMkLst>
        <pc:spChg chg="mod">
          <ac:chgData name="Rahul Mittal" userId="da238cb5-2016-49da-9c40-5b5e44c719dc" providerId="ADAL" clId="{41684D2C-4AA3-4FEE-9DD3-FC90F6B218E0}" dt="2025-04-29T23:54:55.973" v="5" actId="20577"/>
          <ac:spMkLst>
            <pc:docMk/>
            <pc:sldMk cId="533076536" sldId="1838"/>
            <ac:spMk id="68" creationId="{4355D2DF-C502-4C16-B104-157C493FB80B}"/>
          </ac:spMkLst>
        </pc:spChg>
      </pc:sldChg>
      <pc:sldChg chg="modSp mod">
        <pc:chgData name="Rahul Mittal" userId="da238cb5-2016-49da-9c40-5b5e44c719dc" providerId="ADAL" clId="{41684D2C-4AA3-4FEE-9DD3-FC90F6B218E0}" dt="2025-04-29T23:56:10.439" v="6" actId="20577"/>
        <pc:sldMkLst>
          <pc:docMk/>
          <pc:sldMk cId="1008881452" sldId="2147482346"/>
        </pc:sldMkLst>
        <pc:spChg chg="mod">
          <ac:chgData name="Rahul Mittal" userId="da238cb5-2016-49da-9c40-5b5e44c719dc" providerId="ADAL" clId="{41684D2C-4AA3-4FEE-9DD3-FC90F6B218E0}" dt="2025-04-29T23:56:10.439" v="6" actId="20577"/>
          <ac:spMkLst>
            <pc:docMk/>
            <pc:sldMk cId="1008881452" sldId="2147482346"/>
            <ac:spMk id="45" creationId="{0418DD16-9EB4-9A3B-052C-4A57ADB3AB4E}"/>
          </ac:spMkLst>
        </pc:spChg>
      </pc:sldChg>
      <pc:sldChg chg="new del">
        <pc:chgData name="Rahul Mittal" userId="da238cb5-2016-49da-9c40-5b5e44c719dc" providerId="ADAL" clId="{41684D2C-4AA3-4FEE-9DD3-FC90F6B218E0}" dt="2025-04-30T00:04:24.890" v="8" actId="680"/>
        <pc:sldMkLst>
          <pc:docMk/>
          <pc:sldMk cId="2542079171" sldId="2147482580"/>
        </pc:sldMkLst>
      </pc:sldChg>
    </pc:docChg>
  </pc:docChgLst>
  <pc:docChgLst>
    <pc:chgData name="Shruti Dhir" userId="S::shdhir@microsoft.com::d8ea671c-7691-486f-b7c8-6f85e122e4ac" providerId="AD" clId="Web-{4F7BE64E-5366-A009-79DA-085EE467B937}"/>
    <pc:docChg chg="mod modSld sldOrd">
      <pc:chgData name="Shruti Dhir" userId="S::shdhir@microsoft.com::d8ea671c-7691-486f-b7c8-6f85e122e4ac" providerId="AD" clId="Web-{4F7BE64E-5366-A009-79DA-085EE467B937}" dt="2025-04-30T01:19:47.671" v="18" actId="1076"/>
      <pc:docMkLst>
        <pc:docMk/>
      </pc:docMkLst>
      <pc:sldChg chg="ord">
        <pc:chgData name="Shruti Dhir" userId="S::shdhir@microsoft.com::d8ea671c-7691-486f-b7c8-6f85e122e4ac" providerId="AD" clId="Web-{4F7BE64E-5366-A009-79DA-085EE467B937}" dt="2025-04-30T01:18:18.043" v="6"/>
        <pc:sldMkLst>
          <pc:docMk/>
          <pc:sldMk cId="205677414" sldId="2147481564"/>
        </pc:sldMkLst>
      </pc:sldChg>
      <pc:sldChg chg="modSp modCm">
        <pc:chgData name="Shruti Dhir" userId="S::shdhir@microsoft.com::d8ea671c-7691-486f-b7c8-6f85e122e4ac" providerId="AD" clId="Web-{4F7BE64E-5366-A009-79DA-085EE467B937}" dt="2025-04-30T01:19:47.671" v="18" actId="1076"/>
        <pc:sldMkLst>
          <pc:docMk/>
          <pc:sldMk cId="3757610935" sldId="2147482558"/>
        </pc:sldMkLst>
        <pc:spChg chg="mod">
          <ac:chgData name="Shruti Dhir" userId="S::shdhir@microsoft.com::d8ea671c-7691-486f-b7c8-6f85e122e4ac" providerId="AD" clId="Web-{4F7BE64E-5366-A009-79DA-085EE467B937}" dt="2025-04-30T01:19:47.671" v="18" actId="1076"/>
          <ac:spMkLst>
            <pc:docMk/>
            <pc:sldMk cId="3757610935" sldId="2147482558"/>
            <ac:spMk id="4" creationId="{C2CE4802-9497-3263-C9F5-C286367359A0}"/>
          </ac:spMkLst>
        </pc:spChg>
        <pc:extLst>
          <p:ext xmlns:p="http://schemas.openxmlformats.org/presentationml/2006/main" uri="{D6D511B9-2390-475A-947B-AFAB55BFBCF1}">
            <pc226:cmChg xmlns:pc226="http://schemas.microsoft.com/office/powerpoint/2022/06/main/command" chg="mod">
              <pc226:chgData name="Shruti Dhir" userId="S::shdhir@microsoft.com::d8ea671c-7691-486f-b7c8-6f85e122e4ac" providerId="AD" clId="Web-{4F7BE64E-5366-A009-79DA-085EE467B937}" dt="2025-04-30T01:19:26.780" v="11" actId="20577"/>
              <pc2:cmMkLst xmlns:pc2="http://schemas.microsoft.com/office/powerpoint/2019/9/main/command">
                <pc:docMk/>
                <pc:sldMk cId="3757610935" sldId="2147482558"/>
                <pc2:cmMk id="{BA68FFC7-25FC-47FE-9EEB-536C1E1B44C9}"/>
              </pc2:cmMkLst>
            </pc226:cmChg>
          </p:ext>
        </pc:extLst>
      </pc:sldChg>
      <pc:sldChg chg="modSp">
        <pc:chgData name="Shruti Dhir" userId="S::shdhir@microsoft.com::d8ea671c-7691-486f-b7c8-6f85e122e4ac" providerId="AD" clId="Web-{4F7BE64E-5366-A009-79DA-085EE467B937}" dt="2025-04-30T01:18:02.730" v="4" actId="14100"/>
        <pc:sldMkLst>
          <pc:docMk/>
          <pc:sldMk cId="3139455202" sldId="2147482565"/>
        </pc:sldMkLst>
        <pc:spChg chg="mod">
          <ac:chgData name="Shruti Dhir" userId="S::shdhir@microsoft.com::d8ea671c-7691-486f-b7c8-6f85e122e4ac" providerId="AD" clId="Web-{4F7BE64E-5366-A009-79DA-085EE467B937}" dt="2025-04-30T01:18:02.730" v="4" actId="14100"/>
          <ac:spMkLst>
            <pc:docMk/>
            <pc:sldMk cId="3139455202" sldId="2147482565"/>
            <ac:spMk id="8" creationId="{B8362DF5-EAF0-39D0-628E-352D26FBE2FD}"/>
          </ac:spMkLst>
        </pc:spChg>
      </pc:sldChg>
    </pc:docChg>
  </pc:docChgLst>
  <pc:docChgLst>
    <pc:chgData name="Shruti Dhir" userId="S::shdhir@microsoft.com::d8ea671c-7691-486f-b7c8-6f85e122e4ac" providerId="AD" clId="Web-{61D96189-C15A-61E9-A75C-1FFD01E484A6}"/>
    <pc:docChg chg="delSld modSection">
      <pc:chgData name="Shruti Dhir" userId="S::shdhir@microsoft.com::d8ea671c-7691-486f-b7c8-6f85e122e4ac" providerId="AD" clId="Web-{61D96189-C15A-61E9-A75C-1FFD01E484A6}" dt="2025-05-07T01:04:53.912" v="1"/>
      <pc:docMkLst>
        <pc:docMk/>
      </pc:docMkLst>
      <pc:sldChg chg="del">
        <pc:chgData name="Shruti Dhir" userId="S::shdhir@microsoft.com::d8ea671c-7691-486f-b7c8-6f85e122e4ac" providerId="AD" clId="Web-{61D96189-C15A-61E9-A75C-1FFD01E484A6}" dt="2025-05-07T01:04:44.880" v="0"/>
        <pc:sldMkLst>
          <pc:docMk/>
          <pc:sldMk cId="380509114" sldId="2147482570"/>
        </pc:sldMkLst>
      </pc:sldChg>
      <pc:sldChg chg="del">
        <pc:chgData name="Shruti Dhir" userId="S::shdhir@microsoft.com::d8ea671c-7691-486f-b7c8-6f85e122e4ac" providerId="AD" clId="Web-{61D96189-C15A-61E9-A75C-1FFD01E484A6}" dt="2025-05-07T01:04:53.912" v="1"/>
        <pc:sldMkLst>
          <pc:docMk/>
          <pc:sldMk cId="83461730" sldId="2147482583"/>
        </pc:sldMkLst>
      </pc:sldChg>
    </pc:docChg>
  </pc:docChgLst>
  <pc:docChgLst>
    <pc:chgData name="Shruti Dhir" userId="d8ea671c-7691-486f-b7c8-6f85e122e4ac" providerId="ADAL" clId="{5CA972DB-08DB-486D-A141-11F7E180799F}"/>
    <pc:docChg chg="undo redo custSel addSld delSld modSld sldOrd addSection modSection">
      <pc:chgData name="Shruti Dhir" userId="d8ea671c-7691-486f-b7c8-6f85e122e4ac" providerId="ADAL" clId="{5CA972DB-08DB-486D-A141-11F7E180799F}" dt="2025-05-02T22:13:42.494" v="4968" actId="13244"/>
      <pc:docMkLst>
        <pc:docMk/>
      </pc:docMkLst>
      <pc:sldChg chg="add del">
        <pc:chgData name="Shruti Dhir" userId="d8ea671c-7691-486f-b7c8-6f85e122e4ac" providerId="ADAL" clId="{5CA972DB-08DB-486D-A141-11F7E180799F}" dt="2025-05-02T16:42:09.438" v="3701" actId="47"/>
        <pc:sldMkLst>
          <pc:docMk/>
          <pc:sldMk cId="662025445" sldId="256"/>
        </pc:sldMkLst>
      </pc:sldChg>
      <pc:sldChg chg="modSp add">
        <pc:chgData name="Shruti Dhir" userId="d8ea671c-7691-486f-b7c8-6f85e122e4ac" providerId="ADAL" clId="{5CA972DB-08DB-486D-A141-11F7E180799F}" dt="2025-05-02T16:38:37.315" v="3608" actId="20577"/>
        <pc:sldMkLst>
          <pc:docMk/>
          <pc:sldMk cId="2214783467" sldId="259"/>
        </pc:sldMkLst>
        <pc:spChg chg="mod">
          <ac:chgData name="Shruti Dhir" userId="d8ea671c-7691-486f-b7c8-6f85e122e4ac" providerId="ADAL" clId="{5CA972DB-08DB-486D-A141-11F7E180799F}" dt="2025-05-02T16:38:37.315" v="3608" actId="20577"/>
          <ac:spMkLst>
            <pc:docMk/>
            <pc:sldMk cId="2214783467" sldId="259"/>
            <ac:spMk id="6" creationId="{9BE64447-A639-4D26-600D-94477D35E906}"/>
          </ac:spMkLst>
        </pc:spChg>
      </pc:sldChg>
      <pc:sldChg chg="add del">
        <pc:chgData name="Shruti Dhir" userId="d8ea671c-7691-486f-b7c8-6f85e122e4ac" providerId="ADAL" clId="{5CA972DB-08DB-486D-A141-11F7E180799F}" dt="2025-05-02T16:38:42.498" v="3609" actId="47"/>
        <pc:sldMkLst>
          <pc:docMk/>
          <pc:sldMk cId="3845846780" sldId="263"/>
        </pc:sldMkLst>
      </pc:sldChg>
      <pc:sldChg chg="addSp delSp modSp add mod ord">
        <pc:chgData name="Shruti Dhir" userId="d8ea671c-7691-486f-b7c8-6f85e122e4ac" providerId="ADAL" clId="{5CA972DB-08DB-486D-A141-11F7E180799F}" dt="2025-05-02T21:39:17.462" v="4775" actId="962"/>
        <pc:sldMkLst>
          <pc:docMk/>
          <pc:sldMk cId="3928631957" sldId="266"/>
        </pc:sldMkLst>
        <pc:spChg chg="mod">
          <ac:chgData name="Shruti Dhir" userId="d8ea671c-7691-486f-b7c8-6f85e122e4ac" providerId="ADAL" clId="{5CA972DB-08DB-486D-A141-11F7E180799F}" dt="2025-05-02T21:37:19.038" v="4726" actId="20577"/>
          <ac:spMkLst>
            <pc:docMk/>
            <pc:sldMk cId="3928631957" sldId="266"/>
            <ac:spMk id="7" creationId="{EBD770AD-64C9-D2CA-86BC-F8AF1DCC45AB}"/>
          </ac:spMkLst>
        </pc:spChg>
        <pc:spChg chg="add mod">
          <ac:chgData name="Shruti Dhir" userId="d8ea671c-7691-486f-b7c8-6f85e122e4ac" providerId="ADAL" clId="{5CA972DB-08DB-486D-A141-11F7E180799F}" dt="2025-05-02T21:24:03.089" v="4605" actId="1076"/>
          <ac:spMkLst>
            <pc:docMk/>
            <pc:sldMk cId="3928631957" sldId="266"/>
            <ac:spMk id="14" creationId="{AF170F63-D88A-9EBA-4A80-CDA923B23C17}"/>
          </ac:spMkLst>
        </pc:spChg>
        <pc:spChg chg="mod">
          <ac:chgData name="Shruti Dhir" userId="d8ea671c-7691-486f-b7c8-6f85e122e4ac" providerId="ADAL" clId="{5CA972DB-08DB-486D-A141-11F7E180799F}" dt="2025-05-02T21:03:43.232" v="4131" actId="14100"/>
          <ac:spMkLst>
            <pc:docMk/>
            <pc:sldMk cId="3928631957" sldId="266"/>
            <ac:spMk id="25" creationId="{4B02C01D-C594-3565-A1ED-D607F8B296B3}"/>
          </ac:spMkLst>
        </pc:spChg>
        <pc:spChg chg="mod">
          <ac:chgData name="Shruti Dhir" userId="d8ea671c-7691-486f-b7c8-6f85e122e4ac" providerId="ADAL" clId="{5CA972DB-08DB-486D-A141-11F7E180799F}" dt="2025-05-02T21:03:13.479" v="4124" actId="1037"/>
          <ac:spMkLst>
            <pc:docMk/>
            <pc:sldMk cId="3928631957" sldId="266"/>
            <ac:spMk id="28" creationId="{9A442A2F-00CF-14D9-4089-2217CB7B93EE}"/>
          </ac:spMkLst>
        </pc:spChg>
        <pc:spChg chg="mod">
          <ac:chgData name="Shruti Dhir" userId="d8ea671c-7691-486f-b7c8-6f85e122e4ac" providerId="ADAL" clId="{5CA972DB-08DB-486D-A141-11F7E180799F}" dt="2025-05-02T21:03:48.226" v="4133" actId="14100"/>
          <ac:spMkLst>
            <pc:docMk/>
            <pc:sldMk cId="3928631957" sldId="266"/>
            <ac:spMk id="29" creationId="{6F433A2F-6453-D4D0-41FD-410452EC0FDD}"/>
          </ac:spMkLst>
        </pc:spChg>
        <pc:spChg chg="mod">
          <ac:chgData name="Shruti Dhir" userId="d8ea671c-7691-486f-b7c8-6f85e122e4ac" providerId="ADAL" clId="{5CA972DB-08DB-486D-A141-11F7E180799F}" dt="2025-05-02T21:23:09.286" v="4596" actId="14100"/>
          <ac:spMkLst>
            <pc:docMk/>
            <pc:sldMk cId="3928631957" sldId="266"/>
            <ac:spMk id="30" creationId="{3EF2F2D5-5FF6-13B1-E13C-CDCE0E767FB7}"/>
          </ac:spMkLst>
        </pc:spChg>
        <pc:spChg chg="add del mod">
          <ac:chgData name="Shruti Dhir" userId="d8ea671c-7691-486f-b7c8-6f85e122e4ac" providerId="ADAL" clId="{5CA972DB-08DB-486D-A141-11F7E180799F}" dt="2025-05-02T21:03:28.793" v="4127" actId="255"/>
          <ac:spMkLst>
            <pc:docMk/>
            <pc:sldMk cId="3928631957" sldId="266"/>
            <ac:spMk id="31" creationId="{3D507279-6D44-5BE3-7268-06B5C91626E8}"/>
          </ac:spMkLst>
        </pc:spChg>
        <pc:spChg chg="mod">
          <ac:chgData name="Shruti Dhir" userId="d8ea671c-7691-486f-b7c8-6f85e122e4ac" providerId="ADAL" clId="{5CA972DB-08DB-486D-A141-11F7E180799F}" dt="2025-05-02T20:50:08.597" v="4042" actId="2085"/>
          <ac:spMkLst>
            <pc:docMk/>
            <pc:sldMk cId="3928631957" sldId="266"/>
            <ac:spMk id="32" creationId="{A1ED7794-3707-FA05-98E6-89421CB45088}"/>
          </ac:spMkLst>
        </pc:spChg>
        <pc:spChg chg="add mod">
          <ac:chgData name="Shruti Dhir" userId="d8ea671c-7691-486f-b7c8-6f85e122e4ac" providerId="ADAL" clId="{5CA972DB-08DB-486D-A141-11F7E180799F}" dt="2025-05-02T21:02:23.751" v="4106" actId="1076"/>
          <ac:spMkLst>
            <pc:docMk/>
            <pc:sldMk cId="3928631957" sldId="266"/>
            <ac:spMk id="33" creationId="{892FFC65-E42A-100A-3A39-5720B8F7F9EC}"/>
          </ac:spMkLst>
        </pc:spChg>
        <pc:spChg chg="mod">
          <ac:chgData name="Shruti Dhir" userId="d8ea671c-7691-486f-b7c8-6f85e122e4ac" providerId="ADAL" clId="{5CA972DB-08DB-486D-A141-11F7E180799F}" dt="2025-05-02T21:03:55.782" v="4134"/>
          <ac:spMkLst>
            <pc:docMk/>
            <pc:sldMk cId="3928631957" sldId="266"/>
            <ac:spMk id="84" creationId="{16718017-9BB7-0EAA-FBA0-46F853316030}"/>
          </ac:spMkLst>
        </pc:spChg>
        <pc:spChg chg="mod">
          <ac:chgData name="Shruti Dhir" userId="d8ea671c-7691-486f-b7c8-6f85e122e4ac" providerId="ADAL" clId="{5CA972DB-08DB-486D-A141-11F7E180799F}" dt="2025-05-02T21:23:29.558" v="4599" actId="1076"/>
          <ac:spMkLst>
            <pc:docMk/>
            <pc:sldMk cId="3928631957" sldId="266"/>
            <ac:spMk id="85" creationId="{2B0C1F9E-BF34-E605-D2F0-55EE49D6DA1B}"/>
          </ac:spMkLst>
        </pc:spChg>
        <pc:spChg chg="mod">
          <ac:chgData name="Shruti Dhir" userId="d8ea671c-7691-486f-b7c8-6f85e122e4ac" providerId="ADAL" clId="{5CA972DB-08DB-486D-A141-11F7E180799F}" dt="2025-05-02T21:23:56.235" v="4604" actId="14100"/>
          <ac:spMkLst>
            <pc:docMk/>
            <pc:sldMk cId="3928631957" sldId="266"/>
            <ac:spMk id="95" creationId="{D9BE5E2F-5DE4-DE66-DDDB-21885B2EAF29}"/>
          </ac:spMkLst>
        </pc:spChg>
        <pc:spChg chg="mod">
          <ac:chgData name="Shruti Dhir" userId="d8ea671c-7691-486f-b7c8-6f85e122e4ac" providerId="ADAL" clId="{5CA972DB-08DB-486D-A141-11F7E180799F}" dt="2025-05-02T21:39:09.621" v="4773" actId="20577"/>
          <ac:spMkLst>
            <pc:docMk/>
            <pc:sldMk cId="3928631957" sldId="266"/>
            <ac:spMk id="96" creationId="{1ED09DBF-DE2D-BD53-9699-F5BFF134C374}"/>
          </ac:spMkLst>
        </pc:spChg>
        <pc:spChg chg="mod">
          <ac:chgData name="Shruti Dhir" userId="d8ea671c-7691-486f-b7c8-6f85e122e4ac" providerId="ADAL" clId="{5CA972DB-08DB-486D-A141-11F7E180799F}" dt="2025-05-02T21:04:56.390" v="4138"/>
          <ac:spMkLst>
            <pc:docMk/>
            <pc:sldMk cId="3928631957" sldId="266"/>
            <ac:spMk id="106" creationId="{94FD30B8-97E5-F971-0496-6E22E3E57EF8}"/>
          </ac:spMkLst>
        </pc:spChg>
        <pc:spChg chg="mod">
          <ac:chgData name="Shruti Dhir" userId="d8ea671c-7691-486f-b7c8-6f85e122e4ac" providerId="ADAL" clId="{5CA972DB-08DB-486D-A141-11F7E180799F}" dt="2025-05-02T21:23:44.778" v="4602" actId="1076"/>
          <ac:spMkLst>
            <pc:docMk/>
            <pc:sldMk cId="3928631957" sldId="266"/>
            <ac:spMk id="107" creationId="{94062809-5B86-2368-36D6-D67B3800E965}"/>
          </ac:spMkLst>
        </pc:spChg>
        <pc:spChg chg="mod">
          <ac:chgData name="Shruti Dhir" userId="d8ea671c-7691-486f-b7c8-6f85e122e4ac" providerId="ADAL" clId="{5CA972DB-08DB-486D-A141-11F7E180799F}" dt="2025-05-02T21:08:56.595" v="4263" actId="2085"/>
          <ac:spMkLst>
            <pc:docMk/>
            <pc:sldMk cId="3928631957" sldId="266"/>
            <ac:spMk id="110" creationId="{29877E2D-FC3F-005D-8DCB-5B57EA4A9D70}"/>
          </ac:spMkLst>
        </pc:spChg>
        <pc:spChg chg="mod">
          <ac:chgData name="Shruti Dhir" userId="d8ea671c-7691-486f-b7c8-6f85e122e4ac" providerId="ADAL" clId="{5CA972DB-08DB-486D-A141-11F7E180799F}" dt="2025-05-02T21:08:56.595" v="4263" actId="2085"/>
          <ac:spMkLst>
            <pc:docMk/>
            <pc:sldMk cId="3928631957" sldId="266"/>
            <ac:spMk id="111" creationId="{E1952D80-A4B4-2FC2-79B9-C6AF346821AB}"/>
          </ac:spMkLst>
        </pc:spChg>
        <pc:spChg chg="mod">
          <ac:chgData name="Shruti Dhir" userId="d8ea671c-7691-486f-b7c8-6f85e122e4ac" providerId="ADAL" clId="{5CA972DB-08DB-486D-A141-11F7E180799F}" dt="2025-05-02T21:08:56.595" v="4263" actId="2085"/>
          <ac:spMkLst>
            <pc:docMk/>
            <pc:sldMk cId="3928631957" sldId="266"/>
            <ac:spMk id="112" creationId="{EC597ED1-D3D1-BD76-24CF-3BC9CE0CB833}"/>
          </ac:spMkLst>
        </pc:spChg>
        <pc:spChg chg="mod">
          <ac:chgData name="Shruti Dhir" userId="d8ea671c-7691-486f-b7c8-6f85e122e4ac" providerId="ADAL" clId="{5CA972DB-08DB-486D-A141-11F7E180799F}" dt="2025-05-02T21:08:56.595" v="4263" actId="2085"/>
          <ac:spMkLst>
            <pc:docMk/>
            <pc:sldMk cId="3928631957" sldId="266"/>
            <ac:spMk id="113" creationId="{1C0252DC-E547-1C45-C259-534C852145A0}"/>
          </ac:spMkLst>
        </pc:spChg>
        <pc:spChg chg="add mod">
          <ac:chgData name="Shruti Dhir" userId="d8ea671c-7691-486f-b7c8-6f85e122e4ac" providerId="ADAL" clId="{5CA972DB-08DB-486D-A141-11F7E180799F}" dt="2025-05-02T21:07:16.891" v="4219" actId="207"/>
          <ac:spMkLst>
            <pc:docMk/>
            <pc:sldMk cId="3928631957" sldId="266"/>
            <ac:spMk id="114" creationId="{BA4AE102-1406-3DD4-4095-D31BD9BB895C}"/>
          </ac:spMkLst>
        </pc:spChg>
        <pc:spChg chg="mod">
          <ac:chgData name="Shruti Dhir" userId="d8ea671c-7691-486f-b7c8-6f85e122e4ac" providerId="ADAL" clId="{5CA972DB-08DB-486D-A141-11F7E180799F}" dt="2025-05-02T21:09:02.241" v="4264" actId="2085"/>
          <ac:spMkLst>
            <pc:docMk/>
            <pc:sldMk cId="3928631957" sldId="266"/>
            <ac:spMk id="116" creationId="{B302D765-0D60-5F3A-D5BE-1148B7DC4807}"/>
          </ac:spMkLst>
        </pc:spChg>
        <pc:spChg chg="mod">
          <ac:chgData name="Shruti Dhir" userId="d8ea671c-7691-486f-b7c8-6f85e122e4ac" providerId="ADAL" clId="{5CA972DB-08DB-486D-A141-11F7E180799F}" dt="2025-05-02T21:09:02.241" v="4264" actId="2085"/>
          <ac:spMkLst>
            <pc:docMk/>
            <pc:sldMk cId="3928631957" sldId="266"/>
            <ac:spMk id="117" creationId="{F72858F9-5AEC-85FB-6D7A-B54C5B612D10}"/>
          </ac:spMkLst>
        </pc:spChg>
        <pc:spChg chg="mod">
          <ac:chgData name="Shruti Dhir" userId="d8ea671c-7691-486f-b7c8-6f85e122e4ac" providerId="ADAL" clId="{5CA972DB-08DB-486D-A141-11F7E180799F}" dt="2025-05-02T21:09:02.241" v="4264" actId="2085"/>
          <ac:spMkLst>
            <pc:docMk/>
            <pc:sldMk cId="3928631957" sldId="266"/>
            <ac:spMk id="118" creationId="{C0406544-9549-EF22-D3EB-104FF0AA5141}"/>
          </ac:spMkLst>
        </pc:spChg>
        <pc:spChg chg="mod">
          <ac:chgData name="Shruti Dhir" userId="d8ea671c-7691-486f-b7c8-6f85e122e4ac" providerId="ADAL" clId="{5CA972DB-08DB-486D-A141-11F7E180799F}" dt="2025-05-02T21:09:02.241" v="4264" actId="2085"/>
          <ac:spMkLst>
            <pc:docMk/>
            <pc:sldMk cId="3928631957" sldId="266"/>
            <ac:spMk id="119" creationId="{CBBC8C80-6799-0667-B70F-5C0592D889A6}"/>
          </ac:spMkLst>
        </pc:spChg>
        <pc:spChg chg="add mod">
          <ac:chgData name="Shruti Dhir" userId="d8ea671c-7691-486f-b7c8-6f85e122e4ac" providerId="ADAL" clId="{5CA972DB-08DB-486D-A141-11F7E180799F}" dt="2025-05-02T21:25:24.863" v="4613" actId="1076"/>
          <ac:spMkLst>
            <pc:docMk/>
            <pc:sldMk cId="3928631957" sldId="266"/>
            <ac:spMk id="120" creationId="{396F27E3-E475-F075-AFAB-1E79F28C3E1B}"/>
          </ac:spMkLst>
        </pc:spChg>
        <pc:spChg chg="mod">
          <ac:chgData name="Shruti Dhir" userId="d8ea671c-7691-486f-b7c8-6f85e122e4ac" providerId="ADAL" clId="{5CA972DB-08DB-486D-A141-11F7E180799F}" dt="2025-05-02T21:09:06.789" v="4265" actId="2085"/>
          <ac:spMkLst>
            <pc:docMk/>
            <pc:sldMk cId="3928631957" sldId="266"/>
            <ac:spMk id="122" creationId="{C67BEC80-BFDC-95A7-86FD-053F0693E97A}"/>
          </ac:spMkLst>
        </pc:spChg>
        <pc:spChg chg="mod">
          <ac:chgData name="Shruti Dhir" userId="d8ea671c-7691-486f-b7c8-6f85e122e4ac" providerId="ADAL" clId="{5CA972DB-08DB-486D-A141-11F7E180799F}" dt="2025-05-02T21:09:06.789" v="4265" actId="2085"/>
          <ac:spMkLst>
            <pc:docMk/>
            <pc:sldMk cId="3928631957" sldId="266"/>
            <ac:spMk id="123" creationId="{922D7CDC-6B54-9337-9DAB-3D9D989282CF}"/>
          </ac:spMkLst>
        </pc:spChg>
        <pc:spChg chg="mod">
          <ac:chgData name="Shruti Dhir" userId="d8ea671c-7691-486f-b7c8-6f85e122e4ac" providerId="ADAL" clId="{5CA972DB-08DB-486D-A141-11F7E180799F}" dt="2025-05-02T21:09:06.789" v="4265" actId="2085"/>
          <ac:spMkLst>
            <pc:docMk/>
            <pc:sldMk cId="3928631957" sldId="266"/>
            <ac:spMk id="124" creationId="{C7A7225F-5179-017F-9CEA-3A722C7A7381}"/>
          </ac:spMkLst>
        </pc:spChg>
        <pc:spChg chg="mod">
          <ac:chgData name="Shruti Dhir" userId="d8ea671c-7691-486f-b7c8-6f85e122e4ac" providerId="ADAL" clId="{5CA972DB-08DB-486D-A141-11F7E180799F}" dt="2025-05-02T21:09:06.789" v="4265" actId="2085"/>
          <ac:spMkLst>
            <pc:docMk/>
            <pc:sldMk cId="3928631957" sldId="266"/>
            <ac:spMk id="125" creationId="{116ECFA1-838C-3F70-458D-4106E0355BCB}"/>
          </ac:spMkLst>
        </pc:spChg>
        <pc:spChg chg="add mod">
          <ac:chgData name="Shruti Dhir" userId="d8ea671c-7691-486f-b7c8-6f85e122e4ac" providerId="ADAL" clId="{5CA972DB-08DB-486D-A141-11F7E180799F}" dt="2025-05-02T21:08:45.491" v="4262" actId="207"/>
          <ac:spMkLst>
            <pc:docMk/>
            <pc:sldMk cId="3928631957" sldId="266"/>
            <ac:spMk id="126" creationId="{CE7EC32B-1900-7C01-132D-B48579C64D21}"/>
          </ac:spMkLst>
        </pc:spChg>
        <pc:grpChg chg="add del mod">
          <ac:chgData name="Shruti Dhir" userId="d8ea671c-7691-486f-b7c8-6f85e122e4ac" providerId="ADAL" clId="{5CA972DB-08DB-486D-A141-11F7E180799F}" dt="2025-05-02T20:59:37.318" v="4082" actId="14100"/>
          <ac:grpSpMkLst>
            <pc:docMk/>
            <pc:sldMk cId="3928631957" sldId="266"/>
            <ac:grpSpMk id="10" creationId="{821DD49C-ABAA-220D-1125-85E9C1E905B1}"/>
          </ac:grpSpMkLst>
        </pc:grpChg>
        <pc:grpChg chg="add mod">
          <ac:chgData name="Shruti Dhir" userId="d8ea671c-7691-486f-b7c8-6f85e122e4ac" providerId="ADAL" clId="{5CA972DB-08DB-486D-A141-11F7E180799F}" dt="2025-05-02T20:58:38.077" v="4051" actId="1076"/>
          <ac:grpSpMkLst>
            <pc:docMk/>
            <pc:sldMk cId="3928631957" sldId="266"/>
            <ac:grpSpMk id="24" creationId="{0B68F2D6-A534-8970-0133-379586484EA8}"/>
          </ac:grpSpMkLst>
        </pc:grpChg>
        <pc:grpChg chg="add mod">
          <ac:chgData name="Shruti Dhir" userId="d8ea671c-7691-486f-b7c8-6f85e122e4ac" providerId="ADAL" clId="{5CA972DB-08DB-486D-A141-11F7E180799F}" dt="2025-05-02T21:38:46.646" v="4756" actId="962"/>
          <ac:grpSpMkLst>
            <pc:docMk/>
            <pc:sldMk cId="3928631957" sldId="266"/>
            <ac:grpSpMk id="42" creationId="{9A5913BA-6BAE-425E-FE0D-156426F4DBC3}"/>
          </ac:grpSpMkLst>
        </pc:grpChg>
        <pc:grpChg chg="mod topLvl">
          <ac:chgData name="Shruti Dhir" userId="d8ea671c-7691-486f-b7c8-6f85e122e4ac" providerId="ADAL" clId="{5CA972DB-08DB-486D-A141-11F7E180799F}" dt="2025-05-02T21:25:05.735" v="4610" actId="1076"/>
          <ac:grpSpMkLst>
            <pc:docMk/>
            <pc:sldMk cId="3928631957" sldId="266"/>
            <ac:grpSpMk id="77" creationId="{C5DC08E0-CAAF-759B-F7F7-FB0ADF3D0279}"/>
          </ac:grpSpMkLst>
        </pc:grpChg>
        <pc:grpChg chg="mod topLvl">
          <ac:chgData name="Shruti Dhir" userId="d8ea671c-7691-486f-b7c8-6f85e122e4ac" providerId="ADAL" clId="{5CA972DB-08DB-486D-A141-11F7E180799F}" dt="2025-05-02T21:08:38.726" v="4259" actId="478"/>
          <ac:grpSpMkLst>
            <pc:docMk/>
            <pc:sldMk cId="3928631957" sldId="266"/>
            <ac:grpSpMk id="88" creationId="{0F6C0001-C57B-F34C-2694-777BE2E39E2E}"/>
          </ac:grpSpMkLst>
        </pc:grpChg>
        <pc:grpChg chg="mod topLvl">
          <ac:chgData name="Shruti Dhir" userId="d8ea671c-7691-486f-b7c8-6f85e122e4ac" providerId="ADAL" clId="{5CA972DB-08DB-486D-A141-11F7E180799F}" dt="2025-05-02T21:25:24.863" v="4613" actId="1076"/>
          <ac:grpSpMkLst>
            <pc:docMk/>
            <pc:sldMk cId="3928631957" sldId="266"/>
            <ac:grpSpMk id="99" creationId="{8C09AD1A-ED89-C5C4-8E4B-23A6AEF32D58}"/>
          </ac:grpSpMkLst>
        </pc:grpChg>
        <pc:grpChg chg="add mod">
          <ac:chgData name="Shruti Dhir" userId="d8ea671c-7691-486f-b7c8-6f85e122e4ac" providerId="ADAL" clId="{5CA972DB-08DB-486D-A141-11F7E180799F}" dt="2025-05-02T21:25:05.735" v="4610" actId="1076"/>
          <ac:grpSpMkLst>
            <pc:docMk/>
            <pc:sldMk cId="3928631957" sldId="266"/>
            <ac:grpSpMk id="109" creationId="{6EC815F3-77CC-98A2-3858-64EF4D0DCB57}"/>
          </ac:grpSpMkLst>
        </pc:grpChg>
        <pc:grpChg chg="add mod">
          <ac:chgData name="Shruti Dhir" userId="d8ea671c-7691-486f-b7c8-6f85e122e4ac" providerId="ADAL" clId="{5CA972DB-08DB-486D-A141-11F7E180799F}" dt="2025-05-02T21:25:24.863" v="4613" actId="1076"/>
          <ac:grpSpMkLst>
            <pc:docMk/>
            <pc:sldMk cId="3928631957" sldId="266"/>
            <ac:grpSpMk id="115" creationId="{B1519DB9-FDD0-5BD1-C2E4-476F7D81AA00}"/>
          </ac:grpSpMkLst>
        </pc:grpChg>
        <pc:grpChg chg="add mod">
          <ac:chgData name="Shruti Dhir" userId="d8ea671c-7691-486f-b7c8-6f85e122e4ac" providerId="ADAL" clId="{5CA972DB-08DB-486D-A141-11F7E180799F}" dt="2025-05-02T21:08:45.491" v="4262" actId="207"/>
          <ac:grpSpMkLst>
            <pc:docMk/>
            <pc:sldMk cId="3928631957" sldId="266"/>
            <ac:grpSpMk id="121" creationId="{35C83ED9-9223-9DAA-FCC7-960E9E7251A8}"/>
          </ac:grpSpMkLst>
        </pc:grpChg>
        <pc:grpChg chg="add mod">
          <ac:chgData name="Shruti Dhir" userId="d8ea671c-7691-486f-b7c8-6f85e122e4ac" providerId="ADAL" clId="{5CA972DB-08DB-486D-A141-11F7E180799F}" dt="2025-05-02T21:38:52.489" v="4758" actId="962"/>
          <ac:grpSpMkLst>
            <pc:docMk/>
            <pc:sldMk cId="3928631957" sldId="266"/>
            <ac:grpSpMk id="127" creationId="{01EB1776-FA9E-B69B-C70F-106FB71B10EB}"/>
          </ac:grpSpMkLst>
        </pc:grpChg>
        <pc:grpChg chg="add mod">
          <ac:chgData name="Shruti Dhir" userId="d8ea671c-7691-486f-b7c8-6f85e122e4ac" providerId="ADAL" clId="{5CA972DB-08DB-486D-A141-11F7E180799F}" dt="2025-05-02T21:39:06.054" v="4760" actId="962"/>
          <ac:grpSpMkLst>
            <pc:docMk/>
            <pc:sldMk cId="3928631957" sldId="266"/>
            <ac:grpSpMk id="128" creationId="{3B4FA405-6B8B-8EE6-CF51-B05C16F0C913}"/>
          </ac:grpSpMkLst>
        </pc:grpChg>
        <pc:grpChg chg="add mod">
          <ac:chgData name="Shruti Dhir" userId="d8ea671c-7691-486f-b7c8-6f85e122e4ac" providerId="ADAL" clId="{5CA972DB-08DB-486D-A141-11F7E180799F}" dt="2025-05-02T21:39:17.462" v="4775" actId="962"/>
          <ac:grpSpMkLst>
            <pc:docMk/>
            <pc:sldMk cId="3928631957" sldId="266"/>
            <ac:grpSpMk id="129" creationId="{62C94585-0CA7-9BF3-DED1-51C64E182570}"/>
          </ac:grpSpMkLst>
        </pc:grpChg>
      </pc:sldChg>
      <pc:sldChg chg="modSp add mod">
        <pc:chgData name="Shruti Dhir" userId="d8ea671c-7691-486f-b7c8-6f85e122e4ac" providerId="ADAL" clId="{5CA972DB-08DB-486D-A141-11F7E180799F}" dt="2025-05-01T21:29:58.402" v="3013" actId="962"/>
        <pc:sldMkLst>
          <pc:docMk/>
          <pc:sldMk cId="56149665" sldId="268"/>
        </pc:sldMkLst>
      </pc:sldChg>
      <pc:sldChg chg="del">
        <pc:chgData name="Shruti Dhir" userId="d8ea671c-7691-486f-b7c8-6f85e122e4ac" providerId="ADAL" clId="{5CA972DB-08DB-486D-A141-11F7E180799F}" dt="2025-04-30T22:46:08.769" v="1558" actId="2696"/>
        <pc:sldMkLst>
          <pc:docMk/>
          <pc:sldMk cId="3793828609" sldId="268"/>
        </pc:sldMkLst>
      </pc:sldChg>
      <pc:sldChg chg="addSp modSp mod">
        <pc:chgData name="Shruti Dhir" userId="d8ea671c-7691-486f-b7c8-6f85e122e4ac" providerId="ADAL" clId="{5CA972DB-08DB-486D-A141-11F7E180799F}" dt="2025-05-01T21:55:32.065" v="3107" actId="1076"/>
        <pc:sldMkLst>
          <pc:docMk/>
          <pc:sldMk cId="2500327725" sldId="269"/>
        </pc:sldMkLst>
        <pc:spChg chg="add mod">
          <ac:chgData name="Shruti Dhir" userId="d8ea671c-7691-486f-b7c8-6f85e122e4ac" providerId="ADAL" clId="{5CA972DB-08DB-486D-A141-11F7E180799F}" dt="2025-05-01T21:55:32.065" v="3107" actId="1076"/>
          <ac:spMkLst>
            <pc:docMk/>
            <pc:sldMk cId="2500327725" sldId="269"/>
            <ac:spMk id="2" creationId="{A8115A76-4A24-D29E-301D-ACFCFAFD1713}"/>
          </ac:spMkLst>
        </pc:spChg>
      </pc:sldChg>
      <pc:sldChg chg="del">
        <pc:chgData name="Shruti Dhir" userId="d8ea671c-7691-486f-b7c8-6f85e122e4ac" providerId="ADAL" clId="{5CA972DB-08DB-486D-A141-11F7E180799F}" dt="2025-04-30T22:46:08.769" v="1558" actId="2696"/>
        <pc:sldMkLst>
          <pc:docMk/>
          <pc:sldMk cId="2322688693" sldId="270"/>
        </pc:sldMkLst>
      </pc:sldChg>
      <pc:sldChg chg="modSp add mod">
        <pc:chgData name="Shruti Dhir" userId="d8ea671c-7691-486f-b7c8-6f85e122e4ac" providerId="ADAL" clId="{5CA972DB-08DB-486D-A141-11F7E180799F}" dt="2025-05-01T21:54:20.104" v="3058" actId="1076"/>
        <pc:sldMkLst>
          <pc:docMk/>
          <pc:sldMk cId="2331739914" sldId="270"/>
        </pc:sldMkLst>
      </pc:sldChg>
      <pc:sldChg chg="modSp add mod">
        <pc:chgData name="Shruti Dhir" userId="d8ea671c-7691-486f-b7c8-6f85e122e4ac" providerId="ADAL" clId="{5CA972DB-08DB-486D-A141-11F7E180799F}" dt="2025-05-01T21:54:41.328" v="3085" actId="1076"/>
        <pc:sldMkLst>
          <pc:docMk/>
          <pc:sldMk cId="1950024941" sldId="271"/>
        </pc:sldMkLst>
      </pc:sldChg>
      <pc:sldChg chg="del">
        <pc:chgData name="Shruti Dhir" userId="d8ea671c-7691-486f-b7c8-6f85e122e4ac" providerId="ADAL" clId="{5CA972DB-08DB-486D-A141-11F7E180799F}" dt="2025-04-30T22:46:08.769" v="1558" actId="2696"/>
        <pc:sldMkLst>
          <pc:docMk/>
          <pc:sldMk cId="2285707819" sldId="271"/>
        </pc:sldMkLst>
      </pc:sldChg>
      <pc:sldChg chg="add">
        <pc:chgData name="Shruti Dhir" userId="d8ea671c-7691-486f-b7c8-6f85e122e4ac" providerId="ADAL" clId="{5CA972DB-08DB-486D-A141-11F7E180799F}" dt="2025-04-30T22:46:23.882" v="1559"/>
        <pc:sldMkLst>
          <pc:docMk/>
          <pc:sldMk cId="252250490" sldId="272"/>
        </pc:sldMkLst>
      </pc:sldChg>
      <pc:sldChg chg="del">
        <pc:chgData name="Shruti Dhir" userId="d8ea671c-7691-486f-b7c8-6f85e122e4ac" providerId="ADAL" clId="{5CA972DB-08DB-486D-A141-11F7E180799F}" dt="2025-04-30T22:46:08.769" v="1558" actId="2696"/>
        <pc:sldMkLst>
          <pc:docMk/>
          <pc:sldMk cId="2457228051" sldId="272"/>
        </pc:sldMkLst>
      </pc:sldChg>
      <pc:sldChg chg="del">
        <pc:chgData name="Shruti Dhir" userId="d8ea671c-7691-486f-b7c8-6f85e122e4ac" providerId="ADAL" clId="{5CA972DB-08DB-486D-A141-11F7E180799F}" dt="2025-04-30T22:46:08.769" v="1558" actId="2696"/>
        <pc:sldMkLst>
          <pc:docMk/>
          <pc:sldMk cId="356574143" sldId="273"/>
        </pc:sldMkLst>
      </pc:sldChg>
      <pc:sldChg chg="modSp add mod">
        <pc:chgData name="Shruti Dhir" userId="d8ea671c-7691-486f-b7c8-6f85e122e4ac" providerId="ADAL" clId="{5CA972DB-08DB-486D-A141-11F7E180799F}" dt="2025-05-01T21:30:15.175" v="3027" actId="962"/>
        <pc:sldMkLst>
          <pc:docMk/>
          <pc:sldMk cId="1254640123" sldId="273"/>
        </pc:sldMkLst>
      </pc:sldChg>
      <pc:sldChg chg="del">
        <pc:chgData name="Shruti Dhir" userId="d8ea671c-7691-486f-b7c8-6f85e122e4ac" providerId="ADAL" clId="{5CA972DB-08DB-486D-A141-11F7E180799F}" dt="2025-04-30T22:46:08.769" v="1558" actId="2696"/>
        <pc:sldMkLst>
          <pc:docMk/>
          <pc:sldMk cId="777259513" sldId="278"/>
        </pc:sldMkLst>
      </pc:sldChg>
      <pc:sldChg chg="modSp add mod">
        <pc:chgData name="Shruti Dhir" userId="d8ea671c-7691-486f-b7c8-6f85e122e4ac" providerId="ADAL" clId="{5CA972DB-08DB-486D-A141-11F7E180799F}" dt="2025-05-01T21:29:53.093" v="3011" actId="962"/>
        <pc:sldMkLst>
          <pc:docMk/>
          <pc:sldMk cId="1947817326" sldId="278"/>
        </pc:sldMkLst>
      </pc:sldChg>
      <pc:sldChg chg="del">
        <pc:chgData name="Shruti Dhir" userId="d8ea671c-7691-486f-b7c8-6f85e122e4ac" providerId="ADAL" clId="{5CA972DB-08DB-486D-A141-11F7E180799F}" dt="2025-04-30T22:46:08.769" v="1558" actId="2696"/>
        <pc:sldMkLst>
          <pc:docMk/>
          <pc:sldMk cId="1106010207" sldId="279"/>
        </pc:sldMkLst>
      </pc:sldChg>
      <pc:sldChg chg="add">
        <pc:chgData name="Shruti Dhir" userId="d8ea671c-7691-486f-b7c8-6f85e122e4ac" providerId="ADAL" clId="{5CA972DB-08DB-486D-A141-11F7E180799F}" dt="2025-04-30T22:46:23.882" v="1559"/>
        <pc:sldMkLst>
          <pc:docMk/>
          <pc:sldMk cId="1359541524" sldId="279"/>
        </pc:sldMkLst>
      </pc:sldChg>
      <pc:sldChg chg="modSp add mod">
        <pc:chgData name="Shruti Dhir" userId="d8ea671c-7691-486f-b7c8-6f85e122e4ac" providerId="ADAL" clId="{5CA972DB-08DB-486D-A141-11F7E180799F}" dt="2025-05-01T21:30:03.222" v="3017" actId="962"/>
        <pc:sldMkLst>
          <pc:docMk/>
          <pc:sldMk cId="3459019765" sldId="282"/>
        </pc:sldMkLst>
      </pc:sldChg>
      <pc:sldChg chg="del">
        <pc:chgData name="Shruti Dhir" userId="d8ea671c-7691-486f-b7c8-6f85e122e4ac" providerId="ADAL" clId="{5CA972DB-08DB-486D-A141-11F7E180799F}" dt="2025-04-30T22:46:08.769" v="1558" actId="2696"/>
        <pc:sldMkLst>
          <pc:docMk/>
          <pc:sldMk cId="4063224730" sldId="282"/>
        </pc:sldMkLst>
      </pc:sldChg>
      <pc:sldChg chg="modSp add mod">
        <pc:chgData name="Shruti Dhir" userId="d8ea671c-7691-486f-b7c8-6f85e122e4ac" providerId="ADAL" clId="{5CA972DB-08DB-486D-A141-11F7E180799F}" dt="2025-05-01T21:30:07.052" v="3021" actId="962"/>
        <pc:sldMkLst>
          <pc:docMk/>
          <pc:sldMk cId="1728711547" sldId="283"/>
        </pc:sldMkLst>
      </pc:sldChg>
      <pc:sldChg chg="del">
        <pc:chgData name="Shruti Dhir" userId="d8ea671c-7691-486f-b7c8-6f85e122e4ac" providerId="ADAL" clId="{5CA972DB-08DB-486D-A141-11F7E180799F}" dt="2025-04-30T22:46:08.769" v="1558" actId="2696"/>
        <pc:sldMkLst>
          <pc:docMk/>
          <pc:sldMk cId="3733614043" sldId="283"/>
        </pc:sldMkLst>
      </pc:sldChg>
      <pc:sldChg chg="modSp mod">
        <pc:chgData name="Shruti Dhir" userId="d8ea671c-7691-486f-b7c8-6f85e122e4ac" providerId="ADAL" clId="{5CA972DB-08DB-486D-A141-11F7E180799F}" dt="2025-05-02T22:09:00.158" v="4958" actId="962"/>
        <pc:sldMkLst>
          <pc:docMk/>
          <pc:sldMk cId="1414153189" sldId="567"/>
        </pc:sldMkLst>
        <pc:spChg chg="mod ord">
          <ac:chgData name="Shruti Dhir" userId="d8ea671c-7691-486f-b7c8-6f85e122e4ac" providerId="ADAL" clId="{5CA972DB-08DB-486D-A141-11F7E180799F}" dt="2025-05-02T22:05:36.237" v="4947"/>
          <ac:spMkLst>
            <pc:docMk/>
            <pc:sldMk cId="1414153189" sldId="567"/>
            <ac:spMk id="2" creationId="{9E8AD8A4-944E-D852-3CF7-4EF974142FA0}"/>
          </ac:spMkLst>
        </pc:spChg>
        <pc:spChg chg="mod">
          <ac:chgData name="Shruti Dhir" userId="d8ea671c-7691-486f-b7c8-6f85e122e4ac" providerId="ADAL" clId="{5CA972DB-08DB-486D-A141-11F7E180799F}" dt="2025-05-01T22:01:15.425" v="3308" actId="962"/>
          <ac:spMkLst>
            <pc:docMk/>
            <pc:sldMk cId="1414153189" sldId="567"/>
            <ac:spMk id="8" creationId="{3621A9B1-5D1E-8EDA-B18E-C71ACCC8B10D}"/>
          </ac:spMkLst>
        </pc:spChg>
        <pc:spChg chg="mod">
          <ac:chgData name="Shruti Dhir" userId="d8ea671c-7691-486f-b7c8-6f85e122e4ac" providerId="ADAL" clId="{5CA972DB-08DB-486D-A141-11F7E180799F}" dt="2025-05-02T22:08:47.789" v="4956" actId="962"/>
          <ac:spMkLst>
            <pc:docMk/>
            <pc:sldMk cId="1414153189" sldId="567"/>
            <ac:spMk id="12" creationId="{A3B93281-4B28-3D3B-28E9-492E065C17A1}"/>
          </ac:spMkLst>
        </pc:spChg>
        <pc:spChg chg="mod">
          <ac:chgData name="Shruti Dhir" userId="d8ea671c-7691-486f-b7c8-6f85e122e4ac" providerId="ADAL" clId="{5CA972DB-08DB-486D-A141-11F7E180799F}" dt="2025-05-01T22:02:07.638" v="3383" actId="962"/>
          <ac:spMkLst>
            <pc:docMk/>
            <pc:sldMk cId="1414153189" sldId="567"/>
            <ac:spMk id="13" creationId="{2420C10F-0FBD-0FA6-FD4F-18D769F87D12}"/>
          </ac:spMkLst>
        </pc:spChg>
        <pc:picChg chg="mod ord">
          <ac:chgData name="Shruti Dhir" userId="d8ea671c-7691-486f-b7c8-6f85e122e4ac" providerId="ADAL" clId="{5CA972DB-08DB-486D-A141-11F7E180799F}" dt="2025-05-01T22:02:58.983" v="3392"/>
          <ac:picMkLst>
            <pc:docMk/>
            <pc:sldMk cId="1414153189" sldId="567"/>
            <ac:picMk id="3" creationId="{B767033D-AD96-05F2-66FC-BCD4DD40B8C2}"/>
          </ac:picMkLst>
        </pc:picChg>
        <pc:picChg chg="mod ord">
          <ac:chgData name="Shruti Dhir" userId="d8ea671c-7691-486f-b7c8-6f85e122e4ac" providerId="ADAL" clId="{5CA972DB-08DB-486D-A141-11F7E180799F}" dt="2025-05-02T22:08:56.252" v="4957" actId="962"/>
          <ac:picMkLst>
            <pc:docMk/>
            <pc:sldMk cId="1414153189" sldId="567"/>
            <ac:picMk id="4" creationId="{2F175549-C4A3-D386-F9D1-3945F2E3AE9D}"/>
          </ac:picMkLst>
        </pc:picChg>
        <pc:picChg chg="mod ord">
          <ac:chgData name="Shruti Dhir" userId="d8ea671c-7691-486f-b7c8-6f85e122e4ac" providerId="ADAL" clId="{5CA972DB-08DB-486D-A141-11F7E180799F}" dt="2025-05-02T22:09:00.158" v="4958" actId="962"/>
          <ac:picMkLst>
            <pc:docMk/>
            <pc:sldMk cId="1414153189" sldId="567"/>
            <ac:picMk id="7" creationId="{931740CA-3FA7-198D-6774-6EF2CBF29F0C}"/>
          </ac:picMkLst>
        </pc:picChg>
      </pc:sldChg>
      <pc:sldChg chg="modSp mod ord">
        <pc:chgData name="Shruti Dhir" userId="d8ea671c-7691-486f-b7c8-6f85e122e4ac" providerId="ADAL" clId="{5CA972DB-08DB-486D-A141-11F7E180799F}" dt="2025-05-02T22:13:42.494" v="4968" actId="13244"/>
        <pc:sldMkLst>
          <pc:docMk/>
          <pc:sldMk cId="533076536" sldId="1838"/>
        </pc:sldMkLst>
        <pc:spChg chg="mod ord">
          <ac:chgData name="Shruti Dhir" userId="d8ea671c-7691-486f-b7c8-6f85e122e4ac" providerId="ADAL" clId="{5CA972DB-08DB-486D-A141-11F7E180799F}" dt="2025-05-02T22:13:42.494" v="4968" actId="13244"/>
          <ac:spMkLst>
            <pc:docMk/>
            <pc:sldMk cId="533076536" sldId="1838"/>
            <ac:spMk id="40" creationId="{205447DC-D59D-443B-8E94-1D9AC9B8F80A}"/>
          </ac:spMkLst>
        </pc:spChg>
        <pc:spChg chg="ord">
          <ac:chgData name="Shruti Dhir" userId="d8ea671c-7691-486f-b7c8-6f85e122e4ac" providerId="ADAL" clId="{5CA972DB-08DB-486D-A141-11F7E180799F}" dt="2025-05-02T22:13:23.801" v="4967" actId="13244"/>
          <ac:spMkLst>
            <pc:docMk/>
            <pc:sldMk cId="533076536" sldId="1838"/>
            <ac:spMk id="67" creationId="{0EF6602C-7805-4AFD-9299-954AB6983145}"/>
          </ac:spMkLst>
        </pc:spChg>
        <pc:spChg chg="mod">
          <ac:chgData name="Shruti Dhir" userId="d8ea671c-7691-486f-b7c8-6f85e122e4ac" providerId="ADAL" clId="{5CA972DB-08DB-486D-A141-11F7E180799F}" dt="2025-05-02T22:13:12.728" v="4966" actId="13244"/>
          <ac:spMkLst>
            <pc:docMk/>
            <pc:sldMk cId="533076536" sldId="1838"/>
            <ac:spMk id="75" creationId="{F250C23D-8581-4E8C-9104-F22632292924}"/>
          </ac:spMkLst>
        </pc:spChg>
        <pc:spChg chg="mod">
          <ac:chgData name="Shruti Dhir" userId="d8ea671c-7691-486f-b7c8-6f85e122e4ac" providerId="ADAL" clId="{5CA972DB-08DB-486D-A141-11F7E180799F}" dt="2025-05-02T22:12:43.624" v="4962" actId="13244"/>
          <ac:spMkLst>
            <pc:docMk/>
            <pc:sldMk cId="533076536" sldId="1838"/>
            <ac:spMk id="76" creationId="{0BC5181A-8CA0-43CE-B465-1184E900A0A3}"/>
          </ac:spMkLst>
        </pc:spChg>
        <pc:spChg chg="mod">
          <ac:chgData name="Shruti Dhir" userId="d8ea671c-7691-486f-b7c8-6f85e122e4ac" providerId="ADAL" clId="{5CA972DB-08DB-486D-A141-11F7E180799F}" dt="2025-05-02T22:13:05.398" v="4965" actId="13244"/>
          <ac:spMkLst>
            <pc:docMk/>
            <pc:sldMk cId="533076536" sldId="1838"/>
            <ac:spMk id="77" creationId="{7BF57AF5-3577-41CF-BBBF-9DF4CA86434B}"/>
          </ac:spMkLst>
        </pc:spChg>
        <pc:spChg chg="mod">
          <ac:chgData name="Shruti Dhir" userId="d8ea671c-7691-486f-b7c8-6f85e122e4ac" providerId="ADAL" clId="{5CA972DB-08DB-486D-A141-11F7E180799F}" dt="2025-05-02T22:12:59.443" v="4964" actId="13244"/>
          <ac:spMkLst>
            <pc:docMk/>
            <pc:sldMk cId="533076536" sldId="1838"/>
            <ac:spMk id="79" creationId="{BA861F6D-E713-4266-AD41-DE2E91164FFD}"/>
          </ac:spMkLst>
        </pc:spChg>
        <pc:grpChg chg="mod">
          <ac:chgData name="Shruti Dhir" userId="d8ea671c-7691-486f-b7c8-6f85e122e4ac" providerId="ADAL" clId="{5CA972DB-08DB-486D-A141-11F7E180799F}" dt="2025-04-30T23:00:18.682" v="1657" actId="962"/>
          <ac:grpSpMkLst>
            <pc:docMk/>
            <pc:sldMk cId="533076536" sldId="1838"/>
            <ac:grpSpMk id="46" creationId="{68536E90-A319-4BFD-8A49-82B0D2646E39}"/>
          </ac:grpSpMkLst>
        </pc:grpChg>
        <pc:grpChg chg="mod">
          <ac:chgData name="Shruti Dhir" userId="d8ea671c-7691-486f-b7c8-6f85e122e4ac" providerId="ADAL" clId="{5CA972DB-08DB-486D-A141-11F7E180799F}" dt="2025-04-30T23:00:26.219" v="1659" actId="962"/>
          <ac:grpSpMkLst>
            <pc:docMk/>
            <pc:sldMk cId="533076536" sldId="1838"/>
            <ac:grpSpMk id="51" creationId="{8BC19DE2-0551-4619-B686-8CCEF973AFB8}"/>
          </ac:grpSpMkLst>
        </pc:grpChg>
        <pc:grpChg chg="mod">
          <ac:chgData name="Shruti Dhir" userId="d8ea671c-7691-486f-b7c8-6f85e122e4ac" providerId="ADAL" clId="{5CA972DB-08DB-486D-A141-11F7E180799F}" dt="2025-04-30T23:00:34.500" v="1661" actId="962"/>
          <ac:grpSpMkLst>
            <pc:docMk/>
            <pc:sldMk cId="533076536" sldId="1838"/>
            <ac:grpSpMk id="56" creationId="{110B3F30-6732-4911-9E43-3B56B8115DB7}"/>
          </ac:grpSpMkLst>
        </pc:grpChg>
        <pc:grpChg chg="mod">
          <ac:chgData name="Shruti Dhir" userId="d8ea671c-7691-486f-b7c8-6f85e122e4ac" providerId="ADAL" clId="{5CA972DB-08DB-486D-A141-11F7E180799F}" dt="2025-04-30T23:00:38.909" v="1663" actId="962"/>
          <ac:grpSpMkLst>
            <pc:docMk/>
            <pc:sldMk cId="533076536" sldId="1838"/>
            <ac:grpSpMk id="61" creationId="{CFA688E0-B675-451A-B8BE-FEC0065214FB}"/>
          </ac:grpSpMkLst>
        </pc:grpChg>
        <pc:cxnChg chg="mod">
          <ac:chgData name="Shruti Dhir" userId="d8ea671c-7691-486f-b7c8-6f85e122e4ac" providerId="ADAL" clId="{5CA972DB-08DB-486D-A141-11F7E180799F}" dt="2025-05-02T21:51:29.261" v="4810" actId="962"/>
          <ac:cxnSpMkLst>
            <pc:docMk/>
            <pc:sldMk cId="533076536" sldId="1838"/>
            <ac:cxnSpMk id="7" creationId="{0CF8E746-5D50-5BE8-A4D5-3D6C42DF9826}"/>
          </ac:cxnSpMkLst>
        </pc:cxnChg>
        <pc:cxnChg chg="mod">
          <ac:chgData name="Shruti Dhir" userId="d8ea671c-7691-486f-b7c8-6f85e122e4ac" providerId="ADAL" clId="{5CA972DB-08DB-486D-A141-11F7E180799F}" dt="2025-05-02T22:12:54.335" v="4963" actId="962"/>
          <ac:cxnSpMkLst>
            <pc:docMk/>
            <pc:sldMk cId="533076536" sldId="1838"/>
            <ac:cxnSpMk id="73" creationId="{B7E21FD2-CFF0-4817-B5F4-33A08717F4E8}"/>
          </ac:cxnSpMkLst>
        </pc:cxnChg>
        <pc:cxnChg chg="mod">
          <ac:chgData name="Shruti Dhir" userId="d8ea671c-7691-486f-b7c8-6f85e122e4ac" providerId="ADAL" clId="{5CA972DB-08DB-486D-A141-11F7E180799F}" dt="2025-04-30T23:00:53.835" v="1667" actId="962"/>
          <ac:cxnSpMkLst>
            <pc:docMk/>
            <pc:sldMk cId="533076536" sldId="1838"/>
            <ac:cxnSpMk id="74" creationId="{30F2F0AC-0558-4E20-ABB4-59361E13CBD9}"/>
          </ac:cxnSpMkLst>
        </pc:cxnChg>
      </pc:sldChg>
      <pc:sldChg chg="modSp mod">
        <pc:chgData name="Shruti Dhir" userId="d8ea671c-7691-486f-b7c8-6f85e122e4ac" providerId="ADAL" clId="{5CA972DB-08DB-486D-A141-11F7E180799F}" dt="2025-05-02T21:18:45.446" v="4279" actId="207"/>
        <pc:sldMkLst>
          <pc:docMk/>
          <pc:sldMk cId="2389918011" sldId="2147480288"/>
        </pc:sldMkLst>
        <pc:spChg chg="mod">
          <ac:chgData name="Shruti Dhir" userId="d8ea671c-7691-486f-b7c8-6f85e122e4ac" providerId="ADAL" clId="{5CA972DB-08DB-486D-A141-11F7E180799F}" dt="2025-05-02T21:18:45.446" v="4279" actId="207"/>
          <ac:spMkLst>
            <pc:docMk/>
            <pc:sldMk cId="2389918011" sldId="2147480288"/>
            <ac:spMk id="7" creationId="{401CC56B-028E-D142-1C1A-ACABB8392A3F}"/>
          </ac:spMkLst>
        </pc:spChg>
      </pc:sldChg>
      <pc:sldChg chg="addSp modSp mod ord">
        <pc:chgData name="Shruti Dhir" userId="d8ea671c-7691-486f-b7c8-6f85e122e4ac" providerId="ADAL" clId="{5CA972DB-08DB-486D-A141-11F7E180799F}" dt="2025-05-01T20:51:17.706" v="2655" actId="1076"/>
        <pc:sldMkLst>
          <pc:docMk/>
          <pc:sldMk cId="205677414" sldId="2147481564"/>
        </pc:sldMkLst>
        <pc:spChg chg="mod">
          <ac:chgData name="Shruti Dhir" userId="d8ea671c-7691-486f-b7c8-6f85e122e4ac" providerId="ADAL" clId="{5CA972DB-08DB-486D-A141-11F7E180799F}" dt="2025-05-01T20:48:26.834" v="2640" actId="1076"/>
          <ac:spMkLst>
            <pc:docMk/>
            <pc:sldMk cId="205677414" sldId="2147481564"/>
            <ac:spMk id="2" creationId="{10A6F08F-1F1D-695A-C817-53E0F2DDB50B}"/>
          </ac:spMkLst>
        </pc:spChg>
        <pc:spChg chg="mod">
          <ac:chgData name="Shruti Dhir" userId="d8ea671c-7691-486f-b7c8-6f85e122e4ac" providerId="ADAL" clId="{5CA972DB-08DB-486D-A141-11F7E180799F}" dt="2025-05-01T20:51:17.706" v="2655" actId="1076"/>
          <ac:spMkLst>
            <pc:docMk/>
            <pc:sldMk cId="205677414" sldId="2147481564"/>
            <ac:spMk id="3" creationId="{E20DA267-E413-4C5C-958E-19859C674EA9}"/>
          </ac:spMkLst>
        </pc:spChg>
        <pc:spChg chg="add mod">
          <ac:chgData name="Shruti Dhir" userId="d8ea671c-7691-486f-b7c8-6f85e122e4ac" providerId="ADAL" clId="{5CA972DB-08DB-486D-A141-11F7E180799F}" dt="2025-05-01T20:49:47.876" v="2650" actId="113"/>
          <ac:spMkLst>
            <pc:docMk/>
            <pc:sldMk cId="205677414" sldId="2147481564"/>
            <ac:spMk id="4" creationId="{EAAA964C-E334-C8EA-471E-B16F6722B5F4}"/>
          </ac:spMkLst>
        </pc:spChg>
        <pc:spChg chg="add mod">
          <ac:chgData name="Shruti Dhir" userId="d8ea671c-7691-486f-b7c8-6f85e122e4ac" providerId="ADAL" clId="{5CA972DB-08DB-486D-A141-11F7E180799F}" dt="2025-05-01T20:48:31.370" v="2641" actId="1076"/>
          <ac:spMkLst>
            <pc:docMk/>
            <pc:sldMk cId="205677414" sldId="2147481564"/>
            <ac:spMk id="5" creationId="{63CBD7AD-32B6-FCBE-703F-25B2AF14644F}"/>
          </ac:spMkLst>
        </pc:spChg>
        <pc:spChg chg="add mod">
          <ac:chgData name="Shruti Dhir" userId="d8ea671c-7691-486f-b7c8-6f85e122e4ac" providerId="ADAL" clId="{5CA972DB-08DB-486D-A141-11F7E180799F}" dt="2025-05-01T20:51:17.706" v="2655" actId="1076"/>
          <ac:spMkLst>
            <pc:docMk/>
            <pc:sldMk cId="205677414" sldId="2147481564"/>
            <ac:spMk id="8" creationId="{97227F68-D84D-97B8-D29D-7ABD1AAC468B}"/>
          </ac:spMkLst>
        </pc:spChg>
        <pc:spChg chg="mod">
          <ac:chgData name="Shruti Dhir" userId="d8ea671c-7691-486f-b7c8-6f85e122e4ac" providerId="ADAL" clId="{5CA972DB-08DB-486D-A141-11F7E180799F}" dt="2025-05-01T20:51:04.088" v="2653" actId="1076"/>
          <ac:spMkLst>
            <pc:docMk/>
            <pc:sldMk cId="205677414" sldId="2147481564"/>
            <ac:spMk id="10" creationId="{2F8268AA-9B44-0A86-0B62-BD0CFE510678}"/>
          </ac:spMkLst>
        </pc:spChg>
        <pc:spChg chg="mod">
          <ac:chgData name="Shruti Dhir" userId="d8ea671c-7691-486f-b7c8-6f85e122e4ac" providerId="ADAL" clId="{5CA972DB-08DB-486D-A141-11F7E180799F}" dt="2025-05-01T20:51:11.218" v="2654" actId="1076"/>
          <ac:spMkLst>
            <pc:docMk/>
            <pc:sldMk cId="205677414" sldId="2147481564"/>
            <ac:spMk id="11" creationId="{E00E7F41-4425-96E1-E917-3DF2B0DCC38C}"/>
          </ac:spMkLst>
        </pc:spChg>
        <pc:spChg chg="mod">
          <ac:chgData name="Shruti Dhir" userId="d8ea671c-7691-486f-b7c8-6f85e122e4ac" providerId="ADAL" clId="{5CA972DB-08DB-486D-A141-11F7E180799F}" dt="2025-04-30T19:24:06.375" v="1115" actId="1076"/>
          <ac:spMkLst>
            <pc:docMk/>
            <pc:sldMk cId="205677414" sldId="2147481564"/>
            <ac:spMk id="12" creationId="{C2527E94-9719-C237-8C2D-BE4CD41C14F7}"/>
          </ac:spMkLst>
        </pc:spChg>
        <pc:picChg chg="mod">
          <ac:chgData name="Shruti Dhir" userId="d8ea671c-7691-486f-b7c8-6f85e122e4ac" providerId="ADAL" clId="{5CA972DB-08DB-486D-A141-11F7E180799F}" dt="2025-05-01T20:51:11.218" v="2654" actId="1076"/>
          <ac:picMkLst>
            <pc:docMk/>
            <pc:sldMk cId="205677414" sldId="2147481564"/>
            <ac:picMk id="27" creationId="{58AF2BC3-60CC-31AC-80EC-D77D5E69DF7D}"/>
          </ac:picMkLst>
        </pc:picChg>
        <pc:picChg chg="mod">
          <ac:chgData name="Shruti Dhir" userId="d8ea671c-7691-486f-b7c8-6f85e122e4ac" providerId="ADAL" clId="{5CA972DB-08DB-486D-A141-11F7E180799F}" dt="2025-04-30T19:24:14.024" v="1117" actId="1076"/>
          <ac:picMkLst>
            <pc:docMk/>
            <pc:sldMk cId="205677414" sldId="2147481564"/>
            <ac:picMk id="29" creationId="{797F8B2C-3F28-BA7B-8418-080A9C891F72}"/>
          </ac:picMkLst>
        </pc:picChg>
        <pc:picChg chg="mod">
          <ac:chgData name="Shruti Dhir" userId="d8ea671c-7691-486f-b7c8-6f85e122e4ac" providerId="ADAL" clId="{5CA972DB-08DB-486D-A141-11F7E180799F}" dt="2025-05-01T20:51:04.088" v="2653" actId="1076"/>
          <ac:picMkLst>
            <pc:docMk/>
            <pc:sldMk cId="205677414" sldId="2147481564"/>
            <ac:picMk id="31" creationId="{0A09AE3A-CEDA-AC70-CEB3-7D9D23E92723}"/>
          </ac:picMkLst>
        </pc:picChg>
      </pc:sldChg>
      <pc:sldChg chg="addSp delSp modSp mod">
        <pc:chgData name="Shruti Dhir" userId="d8ea671c-7691-486f-b7c8-6f85e122e4ac" providerId="ADAL" clId="{5CA972DB-08DB-486D-A141-11F7E180799F}" dt="2025-05-02T21:52:46.617" v="4885" actId="962"/>
        <pc:sldMkLst>
          <pc:docMk/>
          <pc:sldMk cId="1008881452" sldId="2147482346"/>
        </pc:sldMkLst>
        <pc:spChg chg="mod">
          <ac:chgData name="Shruti Dhir" userId="d8ea671c-7691-486f-b7c8-6f85e122e4ac" providerId="ADAL" clId="{5CA972DB-08DB-486D-A141-11F7E180799F}" dt="2025-05-01T21:53:43.185" v="3044" actId="33553"/>
          <ac:spMkLst>
            <pc:docMk/>
            <pc:sldMk cId="1008881452" sldId="2147482346"/>
            <ac:spMk id="5" creationId="{995E4DCD-F4E3-7C2B-4CB8-8EA9CBEC17EF}"/>
          </ac:spMkLst>
        </pc:spChg>
        <pc:spChg chg="mod">
          <ac:chgData name="Shruti Dhir" userId="d8ea671c-7691-486f-b7c8-6f85e122e4ac" providerId="ADAL" clId="{5CA972DB-08DB-486D-A141-11F7E180799F}" dt="2025-04-30T22:58:17.649" v="1647" actId="207"/>
          <ac:spMkLst>
            <pc:docMk/>
            <pc:sldMk cId="1008881452" sldId="2147482346"/>
            <ac:spMk id="41" creationId="{85E2D6AC-D24B-689E-2B20-76C85EA78BA6}"/>
          </ac:spMkLst>
        </pc:spChg>
        <pc:picChg chg="mod">
          <ac:chgData name="Shruti Dhir" userId="d8ea671c-7691-486f-b7c8-6f85e122e4ac" providerId="ADAL" clId="{5CA972DB-08DB-486D-A141-11F7E180799F}" dt="2025-05-01T22:05:59.643" v="3462" actId="962"/>
          <ac:picMkLst>
            <pc:docMk/>
            <pc:sldMk cId="1008881452" sldId="2147482346"/>
            <ac:picMk id="3" creationId="{3CC7134B-B636-654A-1C80-4638FCE336A0}"/>
          </ac:picMkLst>
        </pc:picChg>
        <pc:cxnChg chg="mod">
          <ac:chgData name="Shruti Dhir" userId="d8ea671c-7691-486f-b7c8-6f85e122e4ac" providerId="ADAL" clId="{5CA972DB-08DB-486D-A141-11F7E180799F}" dt="2025-05-02T21:52:17.270" v="4873" actId="962"/>
          <ac:cxnSpMkLst>
            <pc:docMk/>
            <pc:sldMk cId="1008881452" sldId="2147482346"/>
            <ac:cxnSpMk id="13" creationId="{5E2C097A-60BF-2842-D4BD-DF5B3786D773}"/>
          </ac:cxnSpMkLst>
        </pc:cxnChg>
        <pc:cxnChg chg="mod">
          <ac:chgData name="Shruti Dhir" userId="d8ea671c-7691-486f-b7c8-6f85e122e4ac" providerId="ADAL" clId="{5CA972DB-08DB-486D-A141-11F7E180799F}" dt="2025-05-02T21:52:41.888" v="4881" actId="962"/>
          <ac:cxnSpMkLst>
            <pc:docMk/>
            <pc:sldMk cId="1008881452" sldId="2147482346"/>
            <ac:cxnSpMk id="14" creationId="{6BC67D5D-5DBA-780D-533D-9DAD843B6954}"/>
          </ac:cxnSpMkLst>
        </pc:cxnChg>
        <pc:cxnChg chg="mod">
          <ac:chgData name="Shruti Dhir" userId="d8ea671c-7691-486f-b7c8-6f85e122e4ac" providerId="ADAL" clId="{5CA972DB-08DB-486D-A141-11F7E180799F}" dt="2025-05-02T21:52:45.065" v="4883" actId="962"/>
          <ac:cxnSpMkLst>
            <pc:docMk/>
            <pc:sldMk cId="1008881452" sldId="2147482346"/>
            <ac:cxnSpMk id="33" creationId="{753FE783-26AA-94FE-582D-78858E49C4C3}"/>
          </ac:cxnSpMkLst>
        </pc:cxnChg>
        <pc:cxnChg chg="mod">
          <ac:chgData name="Shruti Dhir" userId="d8ea671c-7691-486f-b7c8-6f85e122e4ac" providerId="ADAL" clId="{5CA972DB-08DB-486D-A141-11F7E180799F}" dt="2025-05-02T21:52:07.419" v="4871" actId="962"/>
          <ac:cxnSpMkLst>
            <pc:docMk/>
            <pc:sldMk cId="1008881452" sldId="2147482346"/>
            <ac:cxnSpMk id="34" creationId="{5FD46E31-38F8-8891-865A-09C872702C21}"/>
          </ac:cxnSpMkLst>
        </pc:cxnChg>
        <pc:cxnChg chg="mod">
          <ac:chgData name="Shruti Dhir" userId="d8ea671c-7691-486f-b7c8-6f85e122e4ac" providerId="ADAL" clId="{5CA972DB-08DB-486D-A141-11F7E180799F}" dt="2025-05-02T21:52:22.760" v="4877" actId="962"/>
          <ac:cxnSpMkLst>
            <pc:docMk/>
            <pc:sldMk cId="1008881452" sldId="2147482346"/>
            <ac:cxnSpMk id="35" creationId="{F0841A7C-7F83-288D-5045-55CA678E4725}"/>
          </ac:cxnSpMkLst>
        </pc:cxnChg>
        <pc:cxnChg chg="mod">
          <ac:chgData name="Shruti Dhir" userId="d8ea671c-7691-486f-b7c8-6f85e122e4ac" providerId="ADAL" clId="{5CA972DB-08DB-486D-A141-11F7E180799F}" dt="2025-05-02T21:52:46.617" v="4885" actId="962"/>
          <ac:cxnSpMkLst>
            <pc:docMk/>
            <pc:sldMk cId="1008881452" sldId="2147482346"/>
            <ac:cxnSpMk id="36" creationId="{C0A6CF78-DB5D-4E37-6D3B-369AE54A13DB}"/>
          </ac:cxnSpMkLst>
        </pc:cxnChg>
      </pc:sldChg>
      <pc:sldChg chg="add">
        <pc:chgData name="Shruti Dhir" userId="d8ea671c-7691-486f-b7c8-6f85e122e4ac" providerId="ADAL" clId="{5CA972DB-08DB-486D-A141-11F7E180799F}" dt="2025-04-30T22:46:23.882" v="1559"/>
        <pc:sldMkLst>
          <pc:docMk/>
          <pc:sldMk cId="8611210" sldId="2147482548"/>
        </pc:sldMkLst>
      </pc:sldChg>
      <pc:sldChg chg="del">
        <pc:chgData name="Shruti Dhir" userId="d8ea671c-7691-486f-b7c8-6f85e122e4ac" providerId="ADAL" clId="{5CA972DB-08DB-486D-A141-11F7E180799F}" dt="2025-04-30T22:46:08.769" v="1558" actId="2696"/>
        <pc:sldMkLst>
          <pc:docMk/>
          <pc:sldMk cId="2693200171" sldId="2147482548"/>
        </pc:sldMkLst>
      </pc:sldChg>
      <pc:sldChg chg="addSp modSp mod">
        <pc:chgData name="Shruti Dhir" userId="d8ea671c-7691-486f-b7c8-6f85e122e4ac" providerId="ADAL" clId="{5CA972DB-08DB-486D-A141-11F7E180799F}" dt="2025-05-01T21:53:25.665" v="3042" actId="20577"/>
        <pc:sldMkLst>
          <pc:docMk/>
          <pc:sldMk cId="2710205027" sldId="2147482552"/>
        </pc:sldMkLst>
        <pc:spChg chg="add mod">
          <ac:chgData name="Shruti Dhir" userId="d8ea671c-7691-486f-b7c8-6f85e122e4ac" providerId="ADAL" clId="{5CA972DB-08DB-486D-A141-11F7E180799F}" dt="2025-05-01T21:53:25.665" v="3042" actId="20577"/>
          <ac:spMkLst>
            <pc:docMk/>
            <pc:sldMk cId="2710205027" sldId="2147482552"/>
            <ac:spMk id="2" creationId="{F1D27331-89A0-11A7-B06B-64A3C24B19F2}"/>
          </ac:spMkLst>
        </pc:spChg>
        <pc:grpChg chg="mod">
          <ac:chgData name="Shruti Dhir" userId="d8ea671c-7691-486f-b7c8-6f85e122e4ac" providerId="ADAL" clId="{5CA972DB-08DB-486D-A141-11F7E180799F}" dt="2025-04-30T22:59:07.963" v="1653" actId="962"/>
          <ac:grpSpMkLst>
            <pc:docMk/>
            <pc:sldMk cId="2710205027" sldId="2147482552"/>
            <ac:grpSpMk id="14" creationId="{26BDA76D-8FEF-7498-90A0-0C7C0D17C9D5}"/>
          </ac:grpSpMkLst>
        </pc:grpChg>
      </pc:sldChg>
      <pc:sldChg chg="modSp mod ord">
        <pc:chgData name="Shruti Dhir" userId="d8ea671c-7691-486f-b7c8-6f85e122e4ac" providerId="ADAL" clId="{5CA972DB-08DB-486D-A141-11F7E180799F}" dt="2025-04-30T23:23:37.529" v="2066" actId="1076"/>
        <pc:sldMkLst>
          <pc:docMk/>
          <pc:sldMk cId="2569562599" sldId="2147482553"/>
        </pc:sldMkLst>
        <pc:spChg chg="mod">
          <ac:chgData name="Shruti Dhir" userId="d8ea671c-7691-486f-b7c8-6f85e122e4ac" providerId="ADAL" clId="{5CA972DB-08DB-486D-A141-11F7E180799F}" dt="2025-04-30T23:23:37.529" v="2066" actId="1076"/>
          <ac:spMkLst>
            <pc:docMk/>
            <pc:sldMk cId="2569562599" sldId="2147482553"/>
            <ac:spMk id="6" creationId="{0F10C860-6508-42C4-4547-5625CEC658BF}"/>
          </ac:spMkLst>
        </pc:spChg>
        <pc:grpChg chg="mod">
          <ac:chgData name="Shruti Dhir" userId="d8ea671c-7691-486f-b7c8-6f85e122e4ac" providerId="ADAL" clId="{5CA972DB-08DB-486D-A141-11F7E180799F}" dt="2025-04-30T23:01:29.725" v="1670" actId="962"/>
          <ac:grpSpMkLst>
            <pc:docMk/>
            <pc:sldMk cId="2569562599" sldId="2147482553"/>
            <ac:grpSpMk id="2" creationId="{F517F7B5-14CF-5443-026E-F7D6B7AFCB11}"/>
          </ac:grpSpMkLst>
        </pc:grpChg>
      </pc:sldChg>
      <pc:sldChg chg="addSp delSp modSp del mod ord">
        <pc:chgData name="Shruti Dhir" userId="d8ea671c-7691-486f-b7c8-6f85e122e4ac" providerId="ADAL" clId="{5CA972DB-08DB-486D-A141-11F7E180799F}" dt="2025-05-02T21:36:09.231" v="4721" actId="47"/>
        <pc:sldMkLst>
          <pc:docMk/>
          <pc:sldMk cId="596087853" sldId="2147482554"/>
        </pc:sldMkLst>
      </pc:sldChg>
      <pc:sldChg chg="modSp mod modCm">
        <pc:chgData name="Shruti Dhir" userId="d8ea671c-7691-486f-b7c8-6f85e122e4ac" providerId="ADAL" clId="{5CA972DB-08DB-486D-A141-11F7E180799F}" dt="2025-04-30T23:02:59.040" v="1692" actId="962"/>
        <pc:sldMkLst>
          <pc:docMk/>
          <pc:sldMk cId="3757610935" sldId="2147482558"/>
        </pc:sldMkLst>
        <pc:spChg chg="mod">
          <ac:chgData name="Shruti Dhir" userId="d8ea671c-7691-486f-b7c8-6f85e122e4ac" providerId="ADAL" clId="{5CA972DB-08DB-486D-A141-11F7E180799F}" dt="2025-04-30T19:26:39.268" v="1134" actId="20577"/>
          <ac:spMkLst>
            <pc:docMk/>
            <pc:sldMk cId="3757610935" sldId="2147482558"/>
            <ac:spMk id="4" creationId="{C2CE4802-9497-3263-C9F5-C286367359A0}"/>
          </ac:spMkLst>
        </pc:spChg>
        <pc:picChg chg="mod">
          <ac:chgData name="Shruti Dhir" userId="d8ea671c-7691-486f-b7c8-6f85e122e4ac" providerId="ADAL" clId="{5CA972DB-08DB-486D-A141-11F7E180799F}" dt="2025-04-30T23:02:24.014" v="1686" actId="962"/>
          <ac:picMkLst>
            <pc:docMk/>
            <pc:sldMk cId="3757610935" sldId="2147482558"/>
            <ac:picMk id="3" creationId="{C23E1BF8-4652-D9EE-68FB-C72BD86A22BA}"/>
          </ac:picMkLst>
        </pc:picChg>
        <pc:picChg chg="mod">
          <ac:chgData name="Shruti Dhir" userId="d8ea671c-7691-486f-b7c8-6f85e122e4ac" providerId="ADAL" clId="{5CA972DB-08DB-486D-A141-11F7E180799F}" dt="2025-04-30T23:02:43.772" v="1690" actId="962"/>
          <ac:picMkLst>
            <pc:docMk/>
            <pc:sldMk cId="3757610935" sldId="2147482558"/>
            <ac:picMk id="7" creationId="{F0E50D83-6C0E-CF30-1E84-D6E8EC990C38}"/>
          </ac:picMkLst>
        </pc:picChg>
        <pc:picChg chg="mod">
          <ac:chgData name="Shruti Dhir" userId="d8ea671c-7691-486f-b7c8-6f85e122e4ac" providerId="ADAL" clId="{5CA972DB-08DB-486D-A141-11F7E180799F}" dt="2025-04-30T23:02:59.040" v="1692" actId="962"/>
          <ac:picMkLst>
            <pc:docMk/>
            <pc:sldMk cId="3757610935" sldId="2147482558"/>
            <ac:picMk id="8" creationId="{9F48E54A-1BF4-DB5B-2A94-1F3C180300D6}"/>
          </ac:picMkLst>
        </pc:picChg>
        <pc:extLst>
          <p:ext xmlns:p="http://schemas.openxmlformats.org/presentationml/2006/main" uri="{D6D511B9-2390-475A-947B-AFAB55BFBCF1}">
            <pc226:cmChg xmlns:pc226="http://schemas.microsoft.com/office/powerpoint/2022/06/main/command" chg="mod">
              <pc226:chgData name="Shruti Dhir" userId="d8ea671c-7691-486f-b7c8-6f85e122e4ac" providerId="ADAL" clId="{5CA972DB-08DB-486D-A141-11F7E180799F}" dt="2025-04-30T19:26:39.268" v="1134" actId="20577"/>
              <pc2:cmMkLst xmlns:pc2="http://schemas.microsoft.com/office/powerpoint/2019/9/main/command">
                <pc:docMk/>
                <pc:sldMk cId="3757610935" sldId="2147482558"/>
                <pc2:cmMk id="{BA68FFC7-25FC-47FE-9EEB-536C1E1B44C9}"/>
              </pc2:cmMkLst>
            </pc226:cmChg>
          </p:ext>
        </pc:extLst>
      </pc:sldChg>
      <pc:sldChg chg="modSp mod modMedia modShow">
        <pc:chgData name="Shruti Dhir" userId="d8ea671c-7691-486f-b7c8-6f85e122e4ac" providerId="ADAL" clId="{5CA972DB-08DB-486D-A141-11F7E180799F}" dt="2025-05-02T21:47:11.712" v="4776" actId="27784"/>
        <pc:sldMkLst>
          <pc:docMk/>
          <pc:sldMk cId="2953563844" sldId="2147482559"/>
        </pc:sldMkLst>
        <pc:spChg chg="mod">
          <ac:chgData name="Shruti Dhir" userId="d8ea671c-7691-486f-b7c8-6f85e122e4ac" providerId="ADAL" clId="{5CA972DB-08DB-486D-A141-11F7E180799F}" dt="2025-05-01T22:07:04.517" v="3582" actId="1076"/>
          <ac:spMkLst>
            <pc:docMk/>
            <pc:sldMk cId="2953563844" sldId="2147482559"/>
            <ac:spMk id="4" creationId="{0E7DD8D0-8B49-B243-2041-FFD3B3A934DA}"/>
          </ac:spMkLst>
        </pc:spChg>
        <pc:picChg chg="mod">
          <ac:chgData name="Shruti Dhir" userId="d8ea671c-7691-486f-b7c8-6f85e122e4ac" providerId="ADAL" clId="{5CA972DB-08DB-486D-A141-11F7E180799F}" dt="2025-05-02T21:47:11.712" v="4776" actId="27784"/>
          <ac:picMkLst>
            <pc:docMk/>
            <pc:sldMk cId="2953563844" sldId="2147482559"/>
            <ac:picMk id="6" creationId="{258D3572-92C4-74CB-0847-B54C0D14998A}"/>
          </ac:picMkLst>
        </pc:picChg>
      </pc:sldChg>
      <pc:sldChg chg="addSp delSp modSp mod">
        <pc:chgData name="Shruti Dhir" userId="d8ea671c-7691-486f-b7c8-6f85e122e4ac" providerId="ADAL" clId="{5CA972DB-08DB-486D-A141-11F7E180799F}" dt="2025-05-02T21:37:14.375" v="4724" actId="20577"/>
        <pc:sldMkLst>
          <pc:docMk/>
          <pc:sldMk cId="1806637990" sldId="2147482560"/>
        </pc:sldMkLst>
        <pc:spChg chg="add mod">
          <ac:chgData name="Shruti Dhir" userId="d8ea671c-7691-486f-b7c8-6f85e122e4ac" providerId="ADAL" clId="{5CA972DB-08DB-486D-A141-11F7E180799F}" dt="2025-05-01T20:49:12.943" v="2646" actId="1076"/>
          <ac:spMkLst>
            <pc:docMk/>
            <pc:sldMk cId="1806637990" sldId="2147482560"/>
            <ac:spMk id="2" creationId="{6510AFEB-50D2-8307-E74D-FAA6BEDB0BEB}"/>
          </ac:spMkLst>
        </pc:spChg>
        <pc:spChg chg="mod">
          <ac:chgData name="Shruti Dhir" userId="d8ea671c-7691-486f-b7c8-6f85e122e4ac" providerId="ADAL" clId="{5CA972DB-08DB-486D-A141-11F7E180799F}" dt="2025-05-01T20:49:05.018" v="2645" actId="1076"/>
          <ac:spMkLst>
            <pc:docMk/>
            <pc:sldMk cId="1806637990" sldId="2147482560"/>
            <ac:spMk id="3" creationId="{924ED157-2C7C-BF14-ED51-69CA853DB6E6}"/>
          </ac:spMkLst>
        </pc:spChg>
        <pc:spChg chg="mod">
          <ac:chgData name="Shruti Dhir" userId="d8ea671c-7691-486f-b7c8-6f85e122e4ac" providerId="ADAL" clId="{5CA972DB-08DB-486D-A141-11F7E180799F}" dt="2025-05-01T20:49:19.538" v="2647" actId="1076"/>
          <ac:spMkLst>
            <pc:docMk/>
            <pc:sldMk cId="1806637990" sldId="2147482560"/>
            <ac:spMk id="4" creationId="{22D750A2-C19A-BB56-B36A-9A5CB90B6D86}"/>
          </ac:spMkLst>
        </pc:spChg>
        <pc:spChg chg="mod">
          <ac:chgData name="Shruti Dhir" userId="d8ea671c-7691-486f-b7c8-6f85e122e4ac" providerId="ADAL" clId="{5CA972DB-08DB-486D-A141-11F7E180799F}" dt="2025-05-01T20:48:54.935" v="2644" actId="1076"/>
          <ac:spMkLst>
            <pc:docMk/>
            <pc:sldMk cId="1806637990" sldId="2147482560"/>
            <ac:spMk id="6" creationId="{D0F8BF7D-BD1C-E576-0122-C03968BF2A44}"/>
          </ac:spMkLst>
        </pc:spChg>
        <pc:spChg chg="add mod">
          <ac:chgData name="Shruti Dhir" userId="d8ea671c-7691-486f-b7c8-6f85e122e4ac" providerId="ADAL" clId="{5CA972DB-08DB-486D-A141-11F7E180799F}" dt="2025-05-01T20:49:05.018" v="2645" actId="1076"/>
          <ac:spMkLst>
            <pc:docMk/>
            <pc:sldMk cId="1806637990" sldId="2147482560"/>
            <ac:spMk id="14" creationId="{05CD6126-72C7-280E-3761-28AE0774A855}"/>
          </ac:spMkLst>
        </pc:spChg>
        <pc:spChg chg="mod">
          <ac:chgData name="Shruti Dhir" userId="d8ea671c-7691-486f-b7c8-6f85e122e4ac" providerId="ADAL" clId="{5CA972DB-08DB-486D-A141-11F7E180799F}" dt="2025-05-01T20:48:54.935" v="2644" actId="1076"/>
          <ac:spMkLst>
            <pc:docMk/>
            <pc:sldMk cId="1806637990" sldId="2147482560"/>
            <ac:spMk id="42" creationId="{B724EF77-F64E-AB3A-1668-2A6E6D2CD97A}"/>
          </ac:spMkLst>
        </pc:spChg>
        <pc:spChg chg="mod">
          <ac:chgData name="Shruti Dhir" userId="d8ea671c-7691-486f-b7c8-6f85e122e4ac" providerId="ADAL" clId="{5CA972DB-08DB-486D-A141-11F7E180799F}" dt="2025-05-02T21:37:14.375" v="4724" actId="20577"/>
          <ac:spMkLst>
            <pc:docMk/>
            <pc:sldMk cId="1806637990" sldId="2147482560"/>
            <ac:spMk id="43" creationId="{8A22A46E-9670-F68D-1D08-5318FDFBD950}"/>
          </ac:spMkLst>
        </pc:spChg>
        <pc:spChg chg="mod">
          <ac:chgData name="Shruti Dhir" userId="d8ea671c-7691-486f-b7c8-6f85e122e4ac" providerId="ADAL" clId="{5CA972DB-08DB-486D-A141-11F7E180799F}" dt="2025-05-01T20:49:05.018" v="2645" actId="1076"/>
          <ac:spMkLst>
            <pc:docMk/>
            <pc:sldMk cId="1806637990" sldId="2147482560"/>
            <ac:spMk id="50" creationId="{917F359E-E96D-6615-11C9-64BA482081E4}"/>
          </ac:spMkLst>
        </pc:spChg>
        <pc:spChg chg="mod">
          <ac:chgData name="Shruti Dhir" userId="d8ea671c-7691-486f-b7c8-6f85e122e4ac" providerId="ADAL" clId="{5CA972DB-08DB-486D-A141-11F7E180799F}" dt="2025-05-01T20:56:41.558" v="2657" actId="1076"/>
          <ac:spMkLst>
            <pc:docMk/>
            <pc:sldMk cId="1806637990" sldId="2147482560"/>
            <ac:spMk id="51" creationId="{E7CB0B45-D679-D164-4322-C8A0A201902E}"/>
          </ac:spMkLst>
        </pc:spChg>
      </pc:sldChg>
      <pc:sldChg chg="modSp del mod">
        <pc:chgData name="Shruti Dhir" userId="d8ea671c-7691-486f-b7c8-6f85e122e4ac" providerId="ADAL" clId="{5CA972DB-08DB-486D-A141-11F7E180799F}" dt="2025-05-02T21:36:19.501" v="4722" actId="47"/>
        <pc:sldMkLst>
          <pc:docMk/>
          <pc:sldMk cId="1038949103" sldId="2147482564"/>
        </pc:sldMkLst>
      </pc:sldChg>
      <pc:sldChg chg="modSp mod">
        <pc:chgData name="Shruti Dhir" userId="d8ea671c-7691-486f-b7c8-6f85e122e4ac" providerId="ADAL" clId="{5CA972DB-08DB-486D-A141-11F7E180799F}" dt="2025-05-01T21:20:39.376" v="2995" actId="962"/>
        <pc:sldMkLst>
          <pc:docMk/>
          <pc:sldMk cId="3139455202" sldId="2147482565"/>
        </pc:sldMkLst>
        <pc:spChg chg="mod">
          <ac:chgData name="Shruti Dhir" userId="d8ea671c-7691-486f-b7c8-6f85e122e4ac" providerId="ADAL" clId="{5CA972DB-08DB-486D-A141-11F7E180799F}" dt="2025-05-01T21:03:18.452" v="2811" actId="20577"/>
          <ac:spMkLst>
            <pc:docMk/>
            <pc:sldMk cId="3139455202" sldId="2147482565"/>
            <ac:spMk id="4" creationId="{5E8A8853-2C19-3DF7-90B0-E1190F6ECB4C}"/>
          </ac:spMkLst>
        </pc:spChg>
        <pc:spChg chg="mod">
          <ac:chgData name="Shruti Dhir" userId="d8ea671c-7691-486f-b7c8-6f85e122e4ac" providerId="ADAL" clId="{5CA972DB-08DB-486D-A141-11F7E180799F}" dt="2025-05-01T21:03:24.851" v="2812" actId="1076"/>
          <ac:spMkLst>
            <pc:docMk/>
            <pc:sldMk cId="3139455202" sldId="2147482565"/>
            <ac:spMk id="6" creationId="{78A3862F-4ACB-26F0-41E2-17BB239FC69D}"/>
          </ac:spMkLst>
        </pc:spChg>
        <pc:spChg chg="mod">
          <ac:chgData name="Shruti Dhir" userId="d8ea671c-7691-486f-b7c8-6f85e122e4ac" providerId="ADAL" clId="{5CA972DB-08DB-486D-A141-11F7E180799F}" dt="2025-05-01T21:04:03.134" v="2817" actId="14100"/>
          <ac:spMkLst>
            <pc:docMk/>
            <pc:sldMk cId="3139455202" sldId="2147482565"/>
            <ac:spMk id="7" creationId="{C524AEE0-D910-48AA-F38A-E307C263C300}"/>
          </ac:spMkLst>
        </pc:spChg>
        <pc:spChg chg="mod">
          <ac:chgData name="Shruti Dhir" userId="d8ea671c-7691-486f-b7c8-6f85e122e4ac" providerId="ADAL" clId="{5CA972DB-08DB-486D-A141-11F7E180799F}" dt="2025-05-01T21:03:27.225" v="2813" actId="1076"/>
          <ac:spMkLst>
            <pc:docMk/>
            <pc:sldMk cId="3139455202" sldId="2147482565"/>
            <ac:spMk id="8" creationId="{B8362DF5-EAF0-39D0-628E-352D26FBE2FD}"/>
          </ac:spMkLst>
        </pc:spChg>
        <pc:spChg chg="mod">
          <ac:chgData name="Shruti Dhir" userId="d8ea671c-7691-486f-b7c8-6f85e122e4ac" providerId="ADAL" clId="{5CA972DB-08DB-486D-A141-11F7E180799F}" dt="2025-04-30T23:03:31.920" v="1711" actId="962"/>
          <ac:spMkLst>
            <pc:docMk/>
            <pc:sldMk cId="3139455202" sldId="2147482565"/>
            <ac:spMk id="9" creationId="{7DCAE9CC-FCCE-8998-BBD4-B524E3794A0B}"/>
          </ac:spMkLst>
        </pc:spChg>
        <pc:picChg chg="mod">
          <ac:chgData name="Shruti Dhir" userId="d8ea671c-7691-486f-b7c8-6f85e122e4ac" providerId="ADAL" clId="{5CA972DB-08DB-486D-A141-11F7E180799F}" dt="2025-05-01T21:20:31.752" v="2993" actId="962"/>
          <ac:picMkLst>
            <pc:docMk/>
            <pc:sldMk cId="3139455202" sldId="2147482565"/>
            <ac:picMk id="3" creationId="{6C9DED58-800F-688C-7FEA-CD5AEE87F2D5}"/>
          </ac:picMkLst>
        </pc:picChg>
        <pc:picChg chg="mod">
          <ac:chgData name="Shruti Dhir" userId="d8ea671c-7691-486f-b7c8-6f85e122e4ac" providerId="ADAL" clId="{5CA972DB-08DB-486D-A141-11F7E180799F}" dt="2025-05-01T21:20:39.376" v="2995" actId="962"/>
          <ac:picMkLst>
            <pc:docMk/>
            <pc:sldMk cId="3139455202" sldId="2147482565"/>
            <ac:picMk id="5" creationId="{BB036BB9-8B70-7462-EBCC-778D44C93EAC}"/>
          </ac:picMkLst>
        </pc:picChg>
      </pc:sldChg>
      <pc:sldChg chg="modSp del mod">
        <pc:chgData name="Shruti Dhir" userId="d8ea671c-7691-486f-b7c8-6f85e122e4ac" providerId="ADAL" clId="{5CA972DB-08DB-486D-A141-11F7E180799F}" dt="2025-05-02T16:38:45.506" v="3610" actId="47"/>
        <pc:sldMkLst>
          <pc:docMk/>
          <pc:sldMk cId="1351276888" sldId="2147482566"/>
        </pc:sldMkLst>
      </pc:sldChg>
      <pc:sldChg chg="del">
        <pc:chgData name="Shruti Dhir" userId="d8ea671c-7691-486f-b7c8-6f85e122e4ac" providerId="ADAL" clId="{5CA972DB-08DB-486D-A141-11F7E180799F}" dt="2025-05-02T16:37:17.986" v="3583" actId="47"/>
        <pc:sldMkLst>
          <pc:docMk/>
          <pc:sldMk cId="3610728364" sldId="2147482568"/>
        </pc:sldMkLst>
      </pc:sldChg>
      <pc:sldChg chg="modSp del mod">
        <pc:chgData name="Shruti Dhir" userId="d8ea671c-7691-486f-b7c8-6f85e122e4ac" providerId="ADAL" clId="{5CA972DB-08DB-486D-A141-11F7E180799F}" dt="2025-05-02T16:37:22.511" v="3584" actId="47"/>
        <pc:sldMkLst>
          <pc:docMk/>
          <pc:sldMk cId="534273461" sldId="2147482569"/>
        </pc:sldMkLst>
      </pc:sldChg>
      <pc:sldChg chg="modSp add mod ord modMedia modShow">
        <pc:chgData name="Shruti Dhir" userId="d8ea671c-7691-486f-b7c8-6f85e122e4ac" providerId="ADAL" clId="{5CA972DB-08DB-486D-A141-11F7E180799F}" dt="2025-05-02T21:59:02.893" v="4942" actId="20577"/>
        <pc:sldMkLst>
          <pc:docMk/>
          <pc:sldMk cId="380509114" sldId="2147482570"/>
        </pc:sldMkLst>
        <pc:spChg chg="mod">
          <ac:chgData name="Shruti Dhir" userId="d8ea671c-7691-486f-b7c8-6f85e122e4ac" providerId="ADAL" clId="{5CA972DB-08DB-486D-A141-11F7E180799F}" dt="2025-05-02T21:59:02.893" v="4942" actId="20577"/>
          <ac:spMkLst>
            <pc:docMk/>
            <pc:sldMk cId="380509114" sldId="2147482570"/>
            <ac:spMk id="4" creationId="{B7A03B95-6D0A-3FAE-3A68-0D45FA6DF874}"/>
          </ac:spMkLst>
        </pc:spChg>
        <pc:picChg chg="mod">
          <ac:chgData name="Shruti Dhir" userId="d8ea671c-7691-486f-b7c8-6f85e122e4ac" providerId="ADAL" clId="{5CA972DB-08DB-486D-A141-11F7E180799F}" dt="2025-05-02T21:58:39.086" v="4896" actId="27784"/>
          <ac:picMkLst>
            <pc:docMk/>
            <pc:sldMk cId="380509114" sldId="2147482570"/>
            <ac:picMk id="5" creationId="{19319006-EFD9-09C7-62C1-D5CCC6879DAE}"/>
          </ac:picMkLst>
        </pc:picChg>
      </pc:sldChg>
      <pc:sldChg chg="modSp mod ord">
        <pc:chgData name="Shruti Dhir" userId="d8ea671c-7691-486f-b7c8-6f85e122e4ac" providerId="ADAL" clId="{5CA972DB-08DB-486D-A141-11F7E180799F}" dt="2025-05-01T20:32:40.028" v="2076" actId="1076"/>
        <pc:sldMkLst>
          <pc:docMk/>
          <pc:sldMk cId="3206714825" sldId="2147482572"/>
        </pc:sldMkLst>
        <pc:spChg chg="mod">
          <ac:chgData name="Shruti Dhir" userId="d8ea671c-7691-486f-b7c8-6f85e122e4ac" providerId="ADAL" clId="{5CA972DB-08DB-486D-A141-11F7E180799F}" dt="2025-05-01T20:32:40.028" v="2076" actId="1076"/>
          <ac:spMkLst>
            <pc:docMk/>
            <pc:sldMk cId="3206714825" sldId="2147482572"/>
            <ac:spMk id="4" creationId="{13CF5E46-BC90-6C2F-7E65-7121C06D8C7F}"/>
          </ac:spMkLst>
        </pc:spChg>
        <pc:spChg chg="mod">
          <ac:chgData name="Shruti Dhir" userId="d8ea671c-7691-486f-b7c8-6f85e122e4ac" providerId="ADAL" clId="{5CA972DB-08DB-486D-A141-11F7E180799F}" dt="2025-05-01T20:32:15.941" v="2072" actId="255"/>
          <ac:spMkLst>
            <pc:docMk/>
            <pc:sldMk cId="3206714825" sldId="2147482572"/>
            <ac:spMk id="5" creationId="{0913D8EB-CA3C-8344-928C-1E8261569B90}"/>
          </ac:spMkLst>
        </pc:spChg>
        <pc:spChg chg="mod">
          <ac:chgData name="Shruti Dhir" userId="d8ea671c-7691-486f-b7c8-6f85e122e4ac" providerId="ADAL" clId="{5CA972DB-08DB-486D-A141-11F7E180799F}" dt="2025-05-01T20:32:15.941" v="2072" actId="255"/>
          <ac:spMkLst>
            <pc:docMk/>
            <pc:sldMk cId="3206714825" sldId="2147482572"/>
            <ac:spMk id="8" creationId="{148C2578-A91E-3A60-6A71-D0050B2D225D}"/>
          </ac:spMkLst>
        </pc:spChg>
        <pc:spChg chg="mod">
          <ac:chgData name="Shruti Dhir" userId="d8ea671c-7691-486f-b7c8-6f85e122e4ac" providerId="ADAL" clId="{5CA972DB-08DB-486D-A141-11F7E180799F}" dt="2025-05-01T20:32:15.941" v="2072" actId="255"/>
          <ac:spMkLst>
            <pc:docMk/>
            <pc:sldMk cId="3206714825" sldId="2147482572"/>
            <ac:spMk id="9" creationId="{5D052C33-B02F-6CC8-632B-FD091D5B2926}"/>
          </ac:spMkLst>
        </pc:spChg>
      </pc:sldChg>
      <pc:sldChg chg="modSp mod">
        <pc:chgData name="Shruti Dhir" userId="d8ea671c-7691-486f-b7c8-6f85e122e4ac" providerId="ADAL" clId="{5CA972DB-08DB-486D-A141-11F7E180799F}" dt="2025-05-01T21:21:44.945" v="2999" actId="962"/>
        <pc:sldMkLst>
          <pc:docMk/>
          <pc:sldMk cId="809808374" sldId="2147482573"/>
        </pc:sldMkLst>
        <pc:spChg chg="mod">
          <ac:chgData name="Shruti Dhir" userId="d8ea671c-7691-486f-b7c8-6f85e122e4ac" providerId="ADAL" clId="{5CA972DB-08DB-486D-A141-11F7E180799F}" dt="2025-05-01T21:05:26.478" v="2860" actId="207"/>
          <ac:spMkLst>
            <pc:docMk/>
            <pc:sldMk cId="809808374" sldId="2147482573"/>
            <ac:spMk id="5" creationId="{DCBA476D-6D72-CC0E-9E64-E84D61B47F18}"/>
          </ac:spMkLst>
        </pc:spChg>
        <pc:picChg chg="mod">
          <ac:chgData name="Shruti Dhir" userId="d8ea671c-7691-486f-b7c8-6f85e122e4ac" providerId="ADAL" clId="{5CA972DB-08DB-486D-A141-11F7E180799F}" dt="2025-05-01T21:21:44.945" v="2999" actId="962"/>
          <ac:picMkLst>
            <pc:docMk/>
            <pc:sldMk cId="809808374" sldId="2147482573"/>
            <ac:picMk id="2" creationId="{860CC1A4-7256-9B28-6893-1B68DC1063E6}"/>
          </ac:picMkLst>
        </pc:picChg>
        <pc:picChg chg="mod">
          <ac:chgData name="Shruti Dhir" userId="d8ea671c-7691-486f-b7c8-6f85e122e4ac" providerId="ADAL" clId="{5CA972DB-08DB-486D-A141-11F7E180799F}" dt="2025-05-01T21:21:38.541" v="2997" actId="962"/>
          <ac:picMkLst>
            <pc:docMk/>
            <pc:sldMk cId="809808374" sldId="2147482573"/>
            <ac:picMk id="8" creationId="{9D4D2250-C149-780B-8AE8-43C4D3ED45ED}"/>
          </ac:picMkLst>
        </pc:picChg>
      </pc:sldChg>
      <pc:sldChg chg="modSp mod">
        <pc:chgData name="Shruti Dhir" userId="d8ea671c-7691-486f-b7c8-6f85e122e4ac" providerId="ADAL" clId="{5CA972DB-08DB-486D-A141-11F7E180799F}" dt="2025-05-01T21:22:04.762" v="3003" actId="962"/>
        <pc:sldMkLst>
          <pc:docMk/>
          <pc:sldMk cId="1447521196" sldId="2147482575"/>
        </pc:sldMkLst>
        <pc:spChg chg="mod">
          <ac:chgData name="Shruti Dhir" userId="d8ea671c-7691-486f-b7c8-6f85e122e4ac" providerId="ADAL" clId="{5CA972DB-08DB-486D-A141-11F7E180799F}" dt="2025-05-01T21:07:27.516" v="2967" actId="20577"/>
          <ac:spMkLst>
            <pc:docMk/>
            <pc:sldMk cId="1447521196" sldId="2147482575"/>
            <ac:spMk id="5" creationId="{3B645255-CCE2-F645-52BA-8020B595DA0D}"/>
          </ac:spMkLst>
        </pc:spChg>
        <pc:picChg chg="mod">
          <ac:chgData name="Shruti Dhir" userId="d8ea671c-7691-486f-b7c8-6f85e122e4ac" providerId="ADAL" clId="{5CA972DB-08DB-486D-A141-11F7E180799F}" dt="2025-05-01T21:22:00.386" v="3001" actId="962"/>
          <ac:picMkLst>
            <pc:docMk/>
            <pc:sldMk cId="1447521196" sldId="2147482575"/>
            <ac:picMk id="3" creationId="{C00D4EF3-2D06-D4CD-49D6-4A9BD358455E}"/>
          </ac:picMkLst>
        </pc:picChg>
        <pc:picChg chg="mod">
          <ac:chgData name="Shruti Dhir" userId="d8ea671c-7691-486f-b7c8-6f85e122e4ac" providerId="ADAL" clId="{5CA972DB-08DB-486D-A141-11F7E180799F}" dt="2025-05-01T21:22:04.762" v="3003" actId="962"/>
          <ac:picMkLst>
            <pc:docMk/>
            <pc:sldMk cId="1447521196" sldId="2147482575"/>
            <ac:picMk id="6" creationId="{4F4AAC4E-A5C1-3935-BCF8-19FAEE23D25F}"/>
          </ac:picMkLst>
        </pc:picChg>
        <pc:cxnChg chg="mod">
          <ac:chgData name="Shruti Dhir" userId="d8ea671c-7691-486f-b7c8-6f85e122e4ac" providerId="ADAL" clId="{5CA972DB-08DB-486D-A141-11F7E180799F}" dt="2025-04-30T23:03:31.950" v="1712" actId="962"/>
          <ac:cxnSpMkLst>
            <pc:docMk/>
            <pc:sldMk cId="1447521196" sldId="2147482575"/>
            <ac:cxnSpMk id="10" creationId="{71247A21-AF4C-E1A2-2CA6-6BC64CC00801}"/>
          </ac:cxnSpMkLst>
        </pc:cxnChg>
      </pc:sldChg>
      <pc:sldChg chg="add">
        <pc:chgData name="Shruti Dhir" userId="d8ea671c-7691-486f-b7c8-6f85e122e4ac" providerId="ADAL" clId="{5CA972DB-08DB-486D-A141-11F7E180799F}" dt="2025-04-30T22:46:23.882" v="1559"/>
        <pc:sldMkLst>
          <pc:docMk/>
          <pc:sldMk cId="3132477314" sldId="2147482576"/>
        </pc:sldMkLst>
      </pc:sldChg>
      <pc:sldChg chg="del">
        <pc:chgData name="Shruti Dhir" userId="d8ea671c-7691-486f-b7c8-6f85e122e4ac" providerId="ADAL" clId="{5CA972DB-08DB-486D-A141-11F7E180799F}" dt="2025-04-30T22:46:08.769" v="1558" actId="2696"/>
        <pc:sldMkLst>
          <pc:docMk/>
          <pc:sldMk cId="4124119612" sldId="2147482576"/>
        </pc:sldMkLst>
      </pc:sldChg>
      <pc:sldChg chg="modSp del mod ord modShow">
        <pc:chgData name="Shruti Dhir" userId="d8ea671c-7691-486f-b7c8-6f85e122e4ac" providerId="ADAL" clId="{5CA972DB-08DB-486D-A141-11F7E180799F}" dt="2025-05-02T16:42:15.784" v="3702" actId="47"/>
        <pc:sldMkLst>
          <pc:docMk/>
          <pc:sldMk cId="3838034225" sldId="2147482577"/>
        </pc:sldMkLst>
      </pc:sldChg>
      <pc:sldChg chg="modSp mod modShow">
        <pc:chgData name="Shruti Dhir" userId="d8ea671c-7691-486f-b7c8-6f85e122e4ac" providerId="ADAL" clId="{5CA972DB-08DB-486D-A141-11F7E180799F}" dt="2025-05-01T21:20:12.853" v="2989" actId="962"/>
        <pc:sldMkLst>
          <pc:docMk/>
          <pc:sldMk cId="1772347535" sldId="2147482578"/>
        </pc:sldMkLst>
        <pc:picChg chg="mod">
          <ac:chgData name="Shruti Dhir" userId="d8ea671c-7691-486f-b7c8-6f85e122e4ac" providerId="ADAL" clId="{5CA972DB-08DB-486D-A141-11F7E180799F}" dt="2025-05-01T21:20:12.853" v="2989" actId="962"/>
          <ac:picMkLst>
            <pc:docMk/>
            <pc:sldMk cId="1772347535" sldId="2147482578"/>
            <ac:picMk id="5" creationId="{9A6860E6-CC29-D8D2-12A3-CF191ADD0FBC}"/>
          </ac:picMkLst>
        </pc:picChg>
      </pc:sldChg>
      <pc:sldChg chg="addSp delSp modSp mod modMedia delAnim modAnim modShow">
        <pc:chgData name="Shruti Dhir" userId="d8ea671c-7691-486f-b7c8-6f85e122e4ac" providerId="ADAL" clId="{5CA972DB-08DB-486D-A141-11F7E180799F}" dt="2025-05-02T21:58:10.147" v="4894" actId="27784"/>
        <pc:sldMkLst>
          <pc:docMk/>
          <pc:sldMk cId="1562968885" sldId="2147482579"/>
        </pc:sldMkLst>
        <pc:spChg chg="mod">
          <ac:chgData name="Shruti Dhir" userId="d8ea671c-7691-486f-b7c8-6f85e122e4ac" providerId="ADAL" clId="{5CA972DB-08DB-486D-A141-11F7E180799F}" dt="2025-05-01T21:56:39.267" v="3164" actId="20577"/>
          <ac:spMkLst>
            <pc:docMk/>
            <pc:sldMk cId="1562968885" sldId="2147482579"/>
            <ac:spMk id="4" creationId="{5A7D5F99-C05C-54B2-0196-6C4624578856}"/>
          </ac:spMkLst>
        </pc:spChg>
        <pc:picChg chg="add mod">
          <ac:chgData name="Shruti Dhir" userId="d8ea671c-7691-486f-b7c8-6f85e122e4ac" providerId="ADAL" clId="{5CA972DB-08DB-486D-A141-11F7E180799F}" dt="2025-05-02T21:58:10.147" v="4894" actId="27784"/>
          <ac:picMkLst>
            <pc:docMk/>
            <pc:sldMk cId="1562968885" sldId="2147482579"/>
            <ac:picMk id="6" creationId="{A42F2CB8-52E0-DF5E-9061-941406D7C2C6}"/>
          </ac:picMkLst>
        </pc:picChg>
      </pc:sldChg>
      <pc:sldChg chg="addSp delSp modSp add mod delAnim">
        <pc:chgData name="Shruti Dhir" userId="d8ea671c-7691-486f-b7c8-6f85e122e4ac" providerId="ADAL" clId="{5CA972DB-08DB-486D-A141-11F7E180799F}" dt="2025-05-01T21:12:07.755" v="2973" actId="1076"/>
        <pc:sldMkLst>
          <pc:docMk/>
          <pc:sldMk cId="1920806410" sldId="2147482580"/>
        </pc:sldMkLst>
        <pc:spChg chg="mod">
          <ac:chgData name="Shruti Dhir" userId="d8ea671c-7691-486f-b7c8-6f85e122e4ac" providerId="ADAL" clId="{5CA972DB-08DB-486D-A141-11F7E180799F}" dt="2025-04-30T13:57:48.979" v="20" actId="20577"/>
          <ac:spMkLst>
            <pc:docMk/>
            <pc:sldMk cId="1920806410" sldId="2147482580"/>
            <ac:spMk id="4" creationId="{C31B5B96-1E8E-175E-2B2A-173787310FE0}"/>
          </ac:spMkLst>
        </pc:spChg>
        <pc:spChg chg="add mod">
          <ac:chgData name="Shruti Dhir" userId="d8ea671c-7691-486f-b7c8-6f85e122e4ac" providerId="ADAL" clId="{5CA972DB-08DB-486D-A141-11F7E180799F}" dt="2025-05-01T21:12:07.755" v="2973" actId="1076"/>
          <ac:spMkLst>
            <pc:docMk/>
            <pc:sldMk cId="1920806410" sldId="2147482580"/>
            <ac:spMk id="6" creationId="{2A91FE61-5DEB-32D7-D5BE-5FFBFC3A341D}"/>
          </ac:spMkLst>
        </pc:spChg>
      </pc:sldChg>
      <pc:sldChg chg="delSp modSp add mod">
        <pc:chgData name="Shruti Dhir" userId="d8ea671c-7691-486f-b7c8-6f85e122e4ac" providerId="ADAL" clId="{5CA972DB-08DB-486D-A141-11F7E180799F}" dt="2025-04-30T13:58:52.859" v="122" actId="255"/>
        <pc:sldMkLst>
          <pc:docMk/>
          <pc:sldMk cId="4114524726" sldId="2147482581"/>
        </pc:sldMkLst>
        <pc:spChg chg="mod">
          <ac:chgData name="Shruti Dhir" userId="d8ea671c-7691-486f-b7c8-6f85e122e4ac" providerId="ADAL" clId="{5CA972DB-08DB-486D-A141-11F7E180799F}" dt="2025-04-30T13:58:52.859" v="122" actId="255"/>
          <ac:spMkLst>
            <pc:docMk/>
            <pc:sldMk cId="4114524726" sldId="2147482581"/>
            <ac:spMk id="4" creationId="{C8401177-B793-9637-5E25-7F3F2BCC49EF}"/>
          </ac:spMkLst>
        </pc:spChg>
      </pc:sldChg>
      <pc:sldChg chg="modSp add mod">
        <pc:chgData name="Shruti Dhir" userId="d8ea671c-7691-486f-b7c8-6f85e122e4ac" providerId="ADAL" clId="{5CA972DB-08DB-486D-A141-11F7E180799F}" dt="2025-04-30T13:59:59.485" v="182" actId="20577"/>
        <pc:sldMkLst>
          <pc:docMk/>
          <pc:sldMk cId="3646557263" sldId="2147482582"/>
        </pc:sldMkLst>
        <pc:spChg chg="mod">
          <ac:chgData name="Shruti Dhir" userId="d8ea671c-7691-486f-b7c8-6f85e122e4ac" providerId="ADAL" clId="{5CA972DB-08DB-486D-A141-11F7E180799F}" dt="2025-04-30T13:59:36.351" v="140" actId="20577"/>
          <ac:spMkLst>
            <pc:docMk/>
            <pc:sldMk cId="3646557263" sldId="2147482582"/>
            <ac:spMk id="4" creationId="{C0B2E749-3570-967A-F91D-3BB24ED50E68}"/>
          </ac:spMkLst>
        </pc:spChg>
        <pc:spChg chg="mod">
          <ac:chgData name="Shruti Dhir" userId="d8ea671c-7691-486f-b7c8-6f85e122e4ac" providerId="ADAL" clId="{5CA972DB-08DB-486D-A141-11F7E180799F}" dt="2025-04-30T13:59:59.485" v="182" actId="20577"/>
          <ac:spMkLst>
            <pc:docMk/>
            <pc:sldMk cId="3646557263" sldId="2147482582"/>
            <ac:spMk id="6" creationId="{29B96D0E-2772-5972-A784-7FB4FC8DDDFF}"/>
          </ac:spMkLst>
        </pc:spChg>
      </pc:sldChg>
      <pc:sldChg chg="addSp delSp modSp add mod modMedia delAnim modAnim modShow">
        <pc:chgData name="Shruti Dhir" userId="d8ea671c-7691-486f-b7c8-6f85e122e4ac" providerId="ADAL" clId="{5CA972DB-08DB-486D-A141-11F7E180799F}" dt="2025-05-02T21:58:19.942" v="4895" actId="27784"/>
        <pc:sldMkLst>
          <pc:docMk/>
          <pc:sldMk cId="83461730" sldId="2147482583"/>
        </pc:sldMkLst>
        <pc:spChg chg="mod">
          <ac:chgData name="Shruti Dhir" userId="d8ea671c-7691-486f-b7c8-6f85e122e4ac" providerId="ADAL" clId="{5CA972DB-08DB-486D-A141-11F7E180799F}" dt="2025-05-01T21:57:05.859" v="3215" actId="20577"/>
          <ac:spMkLst>
            <pc:docMk/>
            <pc:sldMk cId="83461730" sldId="2147482583"/>
            <ac:spMk id="4" creationId="{DF9AF6B4-216C-D8C5-51C0-529D1C11D225}"/>
          </ac:spMkLst>
        </pc:spChg>
        <pc:picChg chg="add mod">
          <ac:chgData name="Shruti Dhir" userId="d8ea671c-7691-486f-b7c8-6f85e122e4ac" providerId="ADAL" clId="{5CA972DB-08DB-486D-A141-11F7E180799F}" dt="2025-05-02T21:58:19.942" v="4895" actId="27784"/>
          <ac:picMkLst>
            <pc:docMk/>
            <pc:sldMk cId="83461730" sldId="2147482583"/>
            <ac:picMk id="2" creationId="{227235C6-FC8F-B29F-EF81-D3DE8207049F}"/>
          </ac:picMkLst>
        </pc:picChg>
      </pc:sldChg>
      <pc:sldChg chg="modSp add del mod modTransition">
        <pc:chgData name="Shruti Dhir" userId="d8ea671c-7691-486f-b7c8-6f85e122e4ac" providerId="ADAL" clId="{5CA972DB-08DB-486D-A141-11F7E180799F}" dt="2025-04-30T14:03:53.828" v="206" actId="47"/>
        <pc:sldMkLst>
          <pc:docMk/>
          <pc:sldMk cId="4120822552" sldId="2147482583"/>
        </pc:sldMkLst>
      </pc:sldChg>
      <pc:sldChg chg="modSp add del mod">
        <pc:chgData name="Shruti Dhir" userId="d8ea671c-7691-486f-b7c8-6f85e122e4ac" providerId="ADAL" clId="{5CA972DB-08DB-486D-A141-11F7E180799F}" dt="2025-04-30T23:15:30.287" v="1772" actId="47"/>
        <pc:sldMkLst>
          <pc:docMk/>
          <pc:sldMk cId="2341407826" sldId="2147482584"/>
        </pc:sldMkLst>
      </pc:sldChg>
      <pc:sldChg chg="addSp delSp modSp add mod ord">
        <pc:chgData name="Shruti Dhir" userId="d8ea671c-7691-486f-b7c8-6f85e122e4ac" providerId="ADAL" clId="{5CA972DB-08DB-486D-A141-11F7E180799F}" dt="2025-05-02T22:12:08.649" v="4960"/>
        <pc:sldMkLst>
          <pc:docMk/>
          <pc:sldMk cId="2584633451" sldId="2147482585"/>
        </pc:sldMkLst>
        <pc:spChg chg="add mod ord">
          <ac:chgData name="Shruti Dhir" userId="d8ea671c-7691-486f-b7c8-6f85e122e4ac" providerId="ADAL" clId="{5CA972DB-08DB-486D-A141-11F7E180799F}" dt="2025-05-02T22:12:08.649" v="4960"/>
          <ac:spMkLst>
            <pc:docMk/>
            <pc:sldMk cId="2584633451" sldId="2147482585"/>
            <ac:spMk id="6" creationId="{35858706-59C5-C5BF-7A50-63553321CFFA}"/>
          </ac:spMkLst>
        </pc:spChg>
        <pc:spChg chg="mod">
          <ac:chgData name="Shruti Dhir" userId="d8ea671c-7691-486f-b7c8-6f85e122e4ac" providerId="ADAL" clId="{5CA972DB-08DB-486D-A141-11F7E180799F}" dt="2025-04-30T23:17:39.848" v="1943" actId="20577"/>
          <ac:spMkLst>
            <pc:docMk/>
            <pc:sldMk cId="2584633451" sldId="2147482585"/>
            <ac:spMk id="7" creationId="{C2E79D07-C4FD-386D-37CB-DF8E376E4F28}"/>
          </ac:spMkLst>
        </pc:spChg>
        <pc:picChg chg="add mod">
          <ac:chgData name="Shruti Dhir" userId="d8ea671c-7691-486f-b7c8-6f85e122e4ac" providerId="ADAL" clId="{5CA972DB-08DB-486D-A141-11F7E180799F}" dt="2025-05-01T22:04:04.213" v="3422" actId="962"/>
          <ac:picMkLst>
            <pc:docMk/>
            <pc:sldMk cId="2584633451" sldId="2147482585"/>
            <ac:picMk id="2" creationId="{75DE490D-E033-6AC4-3858-0ACFBBED81CD}"/>
          </ac:picMkLst>
        </pc:picChg>
      </pc:sldChg>
      <pc:sldChg chg="addSp delSp modSp add mod ord">
        <pc:chgData name="Shruti Dhir" userId="d8ea671c-7691-486f-b7c8-6f85e122e4ac" providerId="ADAL" clId="{5CA972DB-08DB-486D-A141-11F7E180799F}" dt="2025-05-02T21:38:28.415" v="4754" actId="14100"/>
        <pc:sldMkLst>
          <pc:docMk/>
          <pc:sldMk cId="2821539725" sldId="2147482586"/>
        </pc:sldMkLst>
        <pc:spChg chg="mod">
          <ac:chgData name="Shruti Dhir" userId="d8ea671c-7691-486f-b7c8-6f85e122e4ac" providerId="ADAL" clId="{5CA972DB-08DB-486D-A141-11F7E180799F}" dt="2025-05-01T20:58:40.171" v="2673" actId="20577"/>
          <ac:spMkLst>
            <pc:docMk/>
            <pc:sldMk cId="2821539725" sldId="2147482586"/>
            <ac:spMk id="4" creationId="{71C7A652-AAE0-6394-434A-9C574DFCB07B}"/>
          </ac:spMkLst>
        </pc:spChg>
        <pc:spChg chg="add mod">
          <ac:chgData name="Shruti Dhir" userId="d8ea671c-7691-486f-b7c8-6f85e122e4ac" providerId="ADAL" clId="{5CA972DB-08DB-486D-A141-11F7E180799F}" dt="2025-04-30T23:03:31.857" v="1706" actId="962"/>
          <ac:spMkLst>
            <pc:docMk/>
            <pc:sldMk cId="2821539725" sldId="2147482586"/>
            <ac:spMk id="18" creationId="{4D83F372-505F-5A2E-9072-272E86E96453}"/>
          </ac:spMkLst>
        </pc:spChg>
        <pc:spChg chg="add mod">
          <ac:chgData name="Shruti Dhir" userId="d8ea671c-7691-486f-b7c8-6f85e122e4ac" providerId="ADAL" clId="{5CA972DB-08DB-486D-A141-11F7E180799F}" dt="2025-04-30T23:03:31.867" v="1707" actId="962"/>
          <ac:spMkLst>
            <pc:docMk/>
            <pc:sldMk cId="2821539725" sldId="2147482586"/>
            <ac:spMk id="24" creationId="{D34517E8-1D58-DC57-AFE9-0E2FCD7ED46D}"/>
          </ac:spMkLst>
        </pc:spChg>
        <pc:spChg chg="add mod">
          <ac:chgData name="Shruti Dhir" userId="d8ea671c-7691-486f-b7c8-6f85e122e4ac" providerId="ADAL" clId="{5CA972DB-08DB-486D-A141-11F7E180799F}" dt="2025-05-02T21:38:28.415" v="4754" actId="14100"/>
          <ac:spMkLst>
            <pc:docMk/>
            <pc:sldMk cId="2821539725" sldId="2147482586"/>
            <ac:spMk id="25" creationId="{F24C89B9-7588-02F1-5C79-D5CE77DBBE91}"/>
          </ac:spMkLst>
        </pc:spChg>
        <pc:spChg chg="add mod">
          <ac:chgData name="Shruti Dhir" userId="d8ea671c-7691-486f-b7c8-6f85e122e4ac" providerId="ADAL" clId="{5CA972DB-08DB-486D-A141-11F7E180799F}" dt="2025-05-01T20:59:10.501" v="2679" actId="1076"/>
          <ac:spMkLst>
            <pc:docMk/>
            <pc:sldMk cId="2821539725" sldId="2147482586"/>
            <ac:spMk id="29" creationId="{F671C0B6-08AD-0A5D-DE5A-B576A09B1EFF}"/>
          </ac:spMkLst>
        </pc:spChg>
        <pc:spChg chg="add mod">
          <ac:chgData name="Shruti Dhir" userId="d8ea671c-7691-486f-b7c8-6f85e122e4ac" providerId="ADAL" clId="{5CA972DB-08DB-486D-A141-11F7E180799F}" dt="2025-05-02T21:38:09.805" v="4732" actId="1076"/>
          <ac:spMkLst>
            <pc:docMk/>
            <pc:sldMk cId="2821539725" sldId="2147482586"/>
            <ac:spMk id="30" creationId="{71CB70DF-9939-12A9-53CB-285635FB4608}"/>
          </ac:spMkLst>
        </pc:spChg>
        <pc:spChg chg="add mod">
          <ac:chgData name="Shruti Dhir" userId="d8ea671c-7691-486f-b7c8-6f85e122e4ac" providerId="ADAL" clId="{5CA972DB-08DB-486D-A141-11F7E180799F}" dt="2025-05-02T21:38:06.221" v="4731" actId="14100"/>
          <ac:spMkLst>
            <pc:docMk/>
            <pc:sldMk cId="2821539725" sldId="2147482586"/>
            <ac:spMk id="31" creationId="{B525AC3C-D640-A59C-FCA4-DA79CD73242F}"/>
          </ac:spMkLst>
        </pc:spChg>
        <pc:picChg chg="add mod modCrop">
          <ac:chgData name="Shruti Dhir" userId="d8ea671c-7691-486f-b7c8-6f85e122e4ac" providerId="ADAL" clId="{5CA972DB-08DB-486D-A141-11F7E180799F}" dt="2025-05-01T21:19:08.236" v="2985" actId="962"/>
          <ac:picMkLst>
            <pc:docMk/>
            <pc:sldMk cId="2821539725" sldId="2147482586"/>
            <ac:picMk id="17" creationId="{7BF084CD-B78A-4CD1-6D38-98A2C7EDC78F}"/>
          </ac:picMkLst>
        </pc:picChg>
        <pc:picChg chg="add mod modCrop">
          <ac:chgData name="Shruti Dhir" userId="d8ea671c-7691-486f-b7c8-6f85e122e4ac" providerId="ADAL" clId="{5CA972DB-08DB-486D-A141-11F7E180799F}" dt="2025-05-02T21:38:13.639" v="4733" actId="1076"/>
          <ac:picMkLst>
            <pc:docMk/>
            <pc:sldMk cId="2821539725" sldId="2147482586"/>
            <ac:picMk id="23" creationId="{9C0282FC-BC60-A488-CB07-5D099C8CD35A}"/>
          </ac:picMkLst>
        </pc:picChg>
      </pc:sldChg>
      <pc:sldChg chg="modSp add del mod">
        <pc:chgData name="Shruti Dhir" userId="d8ea671c-7691-486f-b7c8-6f85e122e4ac" providerId="ADAL" clId="{5CA972DB-08DB-486D-A141-11F7E180799F}" dt="2025-05-02T16:38:52.626" v="3612" actId="47"/>
        <pc:sldMkLst>
          <pc:docMk/>
          <pc:sldMk cId="528239457" sldId="2147482587"/>
        </pc:sldMkLst>
      </pc:sldChg>
      <pc:sldChg chg="modSp add">
        <pc:chgData name="Shruti Dhir" userId="d8ea671c-7691-486f-b7c8-6f85e122e4ac" providerId="ADAL" clId="{5CA972DB-08DB-486D-A141-11F7E180799F}" dt="2025-05-02T16:39:12.388" v="3652" actId="20577"/>
        <pc:sldMkLst>
          <pc:docMk/>
          <pc:sldMk cId="78836533" sldId="2147482588"/>
        </pc:sldMkLst>
        <pc:spChg chg="mod">
          <ac:chgData name="Shruti Dhir" userId="d8ea671c-7691-486f-b7c8-6f85e122e4ac" providerId="ADAL" clId="{5CA972DB-08DB-486D-A141-11F7E180799F}" dt="2025-05-02T16:39:12.388" v="3652" actId="20577"/>
          <ac:spMkLst>
            <pc:docMk/>
            <pc:sldMk cId="78836533" sldId="2147482588"/>
            <ac:spMk id="6" creationId="{009DA3EA-A9EB-AE41-D274-1B39DC6BD735}"/>
          </ac:spMkLst>
        </pc:spChg>
      </pc:sldChg>
      <pc:sldChg chg="modSp add">
        <pc:chgData name="Shruti Dhir" userId="d8ea671c-7691-486f-b7c8-6f85e122e4ac" providerId="ADAL" clId="{5CA972DB-08DB-486D-A141-11F7E180799F}" dt="2025-05-02T16:40:01.416" v="3699" actId="20577"/>
        <pc:sldMkLst>
          <pc:docMk/>
          <pc:sldMk cId="1570880197" sldId="2147482589"/>
        </pc:sldMkLst>
        <pc:spChg chg="mod">
          <ac:chgData name="Shruti Dhir" userId="d8ea671c-7691-486f-b7c8-6f85e122e4ac" providerId="ADAL" clId="{5CA972DB-08DB-486D-A141-11F7E180799F}" dt="2025-05-02T16:40:01.416" v="3699" actId="20577"/>
          <ac:spMkLst>
            <pc:docMk/>
            <pc:sldMk cId="1570880197" sldId="2147482589"/>
            <ac:spMk id="6" creationId="{FD349AB0-9D84-BD31-98D0-4A1F36D9C46E}"/>
          </ac:spMkLst>
        </pc:spChg>
      </pc:sldChg>
      <pc:sldChg chg="add del">
        <pc:chgData name="Shruti Dhir" userId="d8ea671c-7691-486f-b7c8-6f85e122e4ac" providerId="ADAL" clId="{5CA972DB-08DB-486D-A141-11F7E180799F}" dt="2025-05-02T21:25:55.505" v="4617" actId="47"/>
        <pc:sldMkLst>
          <pc:docMk/>
          <pc:sldMk cId="529557144" sldId="2147482590"/>
        </pc:sldMkLst>
      </pc:sldChg>
      <pc:sldChg chg="addSp delSp modSp add mod">
        <pc:chgData name="Shruti Dhir" userId="d8ea671c-7691-486f-b7c8-6f85e122e4ac" providerId="ADAL" clId="{5CA972DB-08DB-486D-A141-11F7E180799F}" dt="2025-05-02T21:35:55.755" v="4718" actId="255"/>
        <pc:sldMkLst>
          <pc:docMk/>
          <pc:sldMk cId="1378881394" sldId="2147482590"/>
        </pc:sldMkLst>
        <pc:spChg chg="add mod">
          <ac:chgData name="Shruti Dhir" userId="d8ea671c-7691-486f-b7c8-6f85e122e4ac" providerId="ADAL" clId="{5CA972DB-08DB-486D-A141-11F7E180799F}" dt="2025-05-02T21:35:55.755" v="4718" actId="255"/>
          <ac:spMkLst>
            <pc:docMk/>
            <pc:sldMk cId="1378881394" sldId="2147482590"/>
            <ac:spMk id="3" creationId="{AB67AF4B-B37D-A75E-0D69-8AF578AFEB23}"/>
          </ac:spMkLst>
        </pc:spChg>
        <pc:spChg chg="add mod">
          <ac:chgData name="Shruti Dhir" userId="d8ea671c-7691-486f-b7c8-6f85e122e4ac" providerId="ADAL" clId="{5CA972DB-08DB-486D-A141-11F7E180799F}" dt="2025-05-02T21:35:55.755" v="4718" actId="255"/>
          <ac:spMkLst>
            <pc:docMk/>
            <pc:sldMk cId="1378881394" sldId="2147482590"/>
            <ac:spMk id="5" creationId="{1C511A31-EB9A-903A-1CA4-C60B46C5AADC}"/>
          </ac:spMkLst>
        </pc:spChg>
        <pc:spChg chg="mod">
          <ac:chgData name="Shruti Dhir" userId="d8ea671c-7691-486f-b7c8-6f85e122e4ac" providerId="ADAL" clId="{5CA972DB-08DB-486D-A141-11F7E180799F}" dt="2025-05-02T21:26:34.357" v="4661" actId="20577"/>
          <ac:spMkLst>
            <pc:docMk/>
            <pc:sldMk cId="1378881394" sldId="2147482590"/>
            <ac:spMk id="7" creationId="{09156DA7-A8C4-F02F-EACA-DCC5533B0AA2}"/>
          </ac:spMkLst>
        </pc:spChg>
        <pc:spChg chg="mod">
          <ac:chgData name="Shruti Dhir" userId="d8ea671c-7691-486f-b7c8-6f85e122e4ac" providerId="ADAL" clId="{5CA972DB-08DB-486D-A141-11F7E180799F}" dt="2025-05-02T21:28:05.847" v="4663" actId="2711"/>
          <ac:spMkLst>
            <pc:docMk/>
            <pc:sldMk cId="1378881394" sldId="2147482590"/>
            <ac:spMk id="14" creationId="{117C34D9-CCA3-1216-A625-46E31A441D3C}"/>
          </ac:spMkLst>
        </pc:spChg>
        <pc:picChg chg="add mod">
          <ac:chgData name="Shruti Dhir" userId="d8ea671c-7691-486f-b7c8-6f85e122e4ac" providerId="ADAL" clId="{5CA972DB-08DB-486D-A141-11F7E180799F}" dt="2025-05-02T21:29:34.819" v="4700" actId="14100"/>
          <ac:picMkLst>
            <pc:docMk/>
            <pc:sldMk cId="1378881394" sldId="2147482590"/>
            <ac:picMk id="2" creationId="{31C954DC-7EA5-C58D-AC2A-E6D91232503C}"/>
          </ac:picMkLst>
        </pc:picChg>
        <pc:picChg chg="add mod">
          <ac:chgData name="Shruti Dhir" userId="d8ea671c-7691-486f-b7c8-6f85e122e4ac" providerId="ADAL" clId="{5CA972DB-08DB-486D-A141-11F7E180799F}" dt="2025-05-02T21:29:51.507" v="4705" actId="1076"/>
          <ac:picMkLst>
            <pc:docMk/>
            <pc:sldMk cId="1378881394" sldId="2147482590"/>
            <ac:picMk id="4" creationId="{4D92E05C-3FED-05F8-339B-7F64EE2FFD9D}"/>
          </ac:picMkLst>
        </pc:picChg>
      </pc:sldChg>
      <pc:sldChg chg="modSp add del mod modTransition">
        <pc:chgData name="Shruti Dhir" userId="d8ea671c-7691-486f-b7c8-6f85e122e4ac" providerId="ADAL" clId="{5CA972DB-08DB-486D-A141-11F7E180799F}" dt="2025-05-02T21:25:55.505" v="4617" actId="47"/>
        <pc:sldMkLst>
          <pc:docMk/>
          <pc:sldMk cId="3957991244" sldId="2147482591"/>
        </pc:sldMkLst>
      </pc:sldChg>
    </pc:docChg>
  </pc:docChgLst>
  <pc:docChgLst>
    <pc:chgData name="Brian Nguyen" userId="4bb30f7b-6fc6-4867-94af-d17b09677370" providerId="ADAL" clId="{F92A5109-16B9-4935-8401-CBA4BD7ABC86}"/>
    <pc:docChg chg="undo redo custSel addSld delSld modSld sldOrd modSection">
      <pc:chgData name="Brian Nguyen" userId="4bb30f7b-6fc6-4867-94af-d17b09677370" providerId="ADAL" clId="{F92A5109-16B9-4935-8401-CBA4BD7ABC86}" dt="2025-05-08T16:38:41.975" v="3846" actId="20577"/>
      <pc:docMkLst>
        <pc:docMk/>
      </pc:docMkLst>
      <pc:sldChg chg="del">
        <pc:chgData name="Brian Nguyen" userId="4bb30f7b-6fc6-4867-94af-d17b09677370" providerId="ADAL" clId="{F92A5109-16B9-4935-8401-CBA4BD7ABC86}" dt="2025-05-05T06:19:16.137" v="3228" actId="47"/>
        <pc:sldMkLst>
          <pc:docMk/>
          <pc:sldMk cId="56149665" sldId="268"/>
        </pc:sldMkLst>
      </pc:sldChg>
      <pc:sldChg chg="modSp add mod">
        <pc:chgData name="Brian Nguyen" userId="4bb30f7b-6fc6-4867-94af-d17b09677370" providerId="ADAL" clId="{F92A5109-16B9-4935-8401-CBA4BD7ABC86}" dt="2025-04-28T21:46:26.177" v="4" actId="1076"/>
        <pc:sldMkLst>
          <pc:docMk/>
          <pc:sldMk cId="3793828609" sldId="268"/>
        </pc:sldMkLst>
      </pc:sldChg>
      <pc:sldChg chg="add">
        <pc:chgData name="Brian Nguyen" userId="4bb30f7b-6fc6-4867-94af-d17b09677370" providerId="ADAL" clId="{F92A5109-16B9-4935-8401-CBA4BD7ABC86}" dt="2025-04-28T21:46:03.535" v="0"/>
        <pc:sldMkLst>
          <pc:docMk/>
          <pc:sldMk cId="2322688693" sldId="270"/>
        </pc:sldMkLst>
      </pc:sldChg>
      <pc:sldChg chg="del">
        <pc:chgData name="Brian Nguyen" userId="4bb30f7b-6fc6-4867-94af-d17b09677370" providerId="ADAL" clId="{F92A5109-16B9-4935-8401-CBA4BD7ABC86}" dt="2025-05-05T01:18:45.344" v="2638" actId="47"/>
        <pc:sldMkLst>
          <pc:docMk/>
          <pc:sldMk cId="2331739914" sldId="270"/>
        </pc:sldMkLst>
      </pc:sldChg>
      <pc:sldChg chg="del">
        <pc:chgData name="Brian Nguyen" userId="4bb30f7b-6fc6-4867-94af-d17b09677370" providerId="ADAL" clId="{F92A5109-16B9-4935-8401-CBA4BD7ABC86}" dt="2025-05-05T01:18:45.344" v="2638" actId="47"/>
        <pc:sldMkLst>
          <pc:docMk/>
          <pc:sldMk cId="1950024941" sldId="271"/>
        </pc:sldMkLst>
      </pc:sldChg>
      <pc:sldChg chg="add">
        <pc:chgData name="Brian Nguyen" userId="4bb30f7b-6fc6-4867-94af-d17b09677370" providerId="ADAL" clId="{F92A5109-16B9-4935-8401-CBA4BD7ABC86}" dt="2025-04-28T21:46:03.535" v="0"/>
        <pc:sldMkLst>
          <pc:docMk/>
          <pc:sldMk cId="2285707819" sldId="271"/>
        </pc:sldMkLst>
      </pc:sldChg>
      <pc:sldChg chg="del">
        <pc:chgData name="Brian Nguyen" userId="4bb30f7b-6fc6-4867-94af-d17b09677370" providerId="ADAL" clId="{F92A5109-16B9-4935-8401-CBA4BD7ABC86}" dt="2025-05-05T01:18:45.344" v="2638" actId="47"/>
        <pc:sldMkLst>
          <pc:docMk/>
          <pc:sldMk cId="252250490" sldId="272"/>
        </pc:sldMkLst>
      </pc:sldChg>
      <pc:sldChg chg="modSp add mod">
        <pc:chgData name="Brian Nguyen" userId="4bb30f7b-6fc6-4867-94af-d17b09677370" providerId="ADAL" clId="{F92A5109-16B9-4935-8401-CBA4BD7ABC86}" dt="2025-04-28T21:46:44.285" v="8" actId="120"/>
        <pc:sldMkLst>
          <pc:docMk/>
          <pc:sldMk cId="2457228051" sldId="272"/>
        </pc:sldMkLst>
      </pc:sldChg>
      <pc:sldChg chg="modSp add mod">
        <pc:chgData name="Brian Nguyen" userId="4bb30f7b-6fc6-4867-94af-d17b09677370" providerId="ADAL" clId="{F92A5109-16B9-4935-8401-CBA4BD7ABC86}" dt="2025-04-28T21:46:38.898" v="7" actId="120"/>
        <pc:sldMkLst>
          <pc:docMk/>
          <pc:sldMk cId="356574143" sldId="273"/>
        </pc:sldMkLst>
      </pc:sldChg>
      <pc:sldChg chg="del">
        <pc:chgData name="Brian Nguyen" userId="4bb30f7b-6fc6-4867-94af-d17b09677370" providerId="ADAL" clId="{F92A5109-16B9-4935-8401-CBA4BD7ABC86}" dt="2025-05-05T06:47:11.985" v="3473" actId="47"/>
        <pc:sldMkLst>
          <pc:docMk/>
          <pc:sldMk cId="1254640123" sldId="273"/>
        </pc:sldMkLst>
      </pc:sldChg>
      <pc:sldChg chg="modSp add mod">
        <pc:chgData name="Brian Nguyen" userId="4bb30f7b-6fc6-4867-94af-d17b09677370" providerId="ADAL" clId="{F92A5109-16B9-4935-8401-CBA4BD7ABC86}" dt="2025-04-30T19:40:44.100" v="109" actId="20577"/>
        <pc:sldMkLst>
          <pc:docMk/>
          <pc:sldMk cId="777259513" sldId="278"/>
        </pc:sldMkLst>
      </pc:sldChg>
      <pc:sldChg chg="del">
        <pc:chgData name="Brian Nguyen" userId="4bb30f7b-6fc6-4867-94af-d17b09677370" providerId="ADAL" clId="{F92A5109-16B9-4935-8401-CBA4BD7ABC86}" dt="2025-05-05T01:17:08.853" v="2629" actId="47"/>
        <pc:sldMkLst>
          <pc:docMk/>
          <pc:sldMk cId="1947817326" sldId="278"/>
        </pc:sldMkLst>
      </pc:sldChg>
      <pc:sldChg chg="modSp add mod">
        <pc:chgData name="Brian Nguyen" userId="4bb30f7b-6fc6-4867-94af-d17b09677370" providerId="ADAL" clId="{F92A5109-16B9-4935-8401-CBA4BD7ABC86}" dt="2025-04-28T21:46:19.356" v="2" actId="120"/>
        <pc:sldMkLst>
          <pc:docMk/>
          <pc:sldMk cId="1106010207" sldId="279"/>
        </pc:sldMkLst>
      </pc:sldChg>
      <pc:sldChg chg="del">
        <pc:chgData name="Brian Nguyen" userId="4bb30f7b-6fc6-4867-94af-d17b09677370" providerId="ADAL" clId="{F92A5109-16B9-4935-8401-CBA4BD7ABC86}" dt="2025-05-05T06:19:08.911" v="3227" actId="47"/>
        <pc:sldMkLst>
          <pc:docMk/>
          <pc:sldMk cId="1359541524" sldId="279"/>
        </pc:sldMkLst>
      </pc:sldChg>
      <pc:sldChg chg="del">
        <pc:chgData name="Brian Nguyen" userId="4bb30f7b-6fc6-4867-94af-d17b09677370" providerId="ADAL" clId="{F92A5109-16B9-4935-8401-CBA4BD7ABC86}" dt="2025-05-05T06:19:18.523" v="3229" actId="47"/>
        <pc:sldMkLst>
          <pc:docMk/>
          <pc:sldMk cId="3459019765" sldId="282"/>
        </pc:sldMkLst>
      </pc:sldChg>
      <pc:sldChg chg="modSp add mod">
        <pc:chgData name="Brian Nguyen" userId="4bb30f7b-6fc6-4867-94af-d17b09677370" providerId="ADAL" clId="{F92A5109-16B9-4935-8401-CBA4BD7ABC86}" dt="2025-04-28T21:46:30.337" v="5" actId="120"/>
        <pc:sldMkLst>
          <pc:docMk/>
          <pc:sldMk cId="4063224730" sldId="282"/>
        </pc:sldMkLst>
      </pc:sldChg>
      <pc:sldChg chg="del">
        <pc:chgData name="Brian Nguyen" userId="4bb30f7b-6fc6-4867-94af-d17b09677370" providerId="ADAL" clId="{F92A5109-16B9-4935-8401-CBA4BD7ABC86}" dt="2025-05-05T06:19:21.495" v="3230" actId="47"/>
        <pc:sldMkLst>
          <pc:docMk/>
          <pc:sldMk cId="1728711547" sldId="283"/>
        </pc:sldMkLst>
      </pc:sldChg>
      <pc:sldChg chg="modSp add mod">
        <pc:chgData name="Brian Nguyen" userId="4bb30f7b-6fc6-4867-94af-d17b09677370" providerId="ADAL" clId="{F92A5109-16B9-4935-8401-CBA4BD7ABC86}" dt="2025-04-28T21:46:35.458" v="6" actId="120"/>
        <pc:sldMkLst>
          <pc:docMk/>
          <pc:sldMk cId="3733614043" sldId="283"/>
        </pc:sldMkLst>
      </pc:sldChg>
      <pc:sldChg chg="addSp modSp del modAnim">
        <pc:chgData name="Brian Nguyen" userId="4bb30f7b-6fc6-4867-94af-d17b09677370" providerId="ADAL" clId="{F92A5109-16B9-4935-8401-CBA4BD7ABC86}" dt="2025-05-05T00:50:53.833" v="2226" actId="47"/>
        <pc:sldMkLst>
          <pc:docMk/>
          <pc:sldMk cId="8611210" sldId="2147482548"/>
        </pc:sldMkLst>
      </pc:sldChg>
      <pc:sldChg chg="modSp mod">
        <pc:chgData name="Brian Nguyen" userId="4bb30f7b-6fc6-4867-94af-d17b09677370" providerId="ADAL" clId="{F92A5109-16B9-4935-8401-CBA4BD7ABC86}" dt="2025-04-29T20:01:55.971" v="92" actId="20577"/>
        <pc:sldMkLst>
          <pc:docMk/>
          <pc:sldMk cId="2710205027" sldId="2147482552"/>
        </pc:sldMkLst>
        <pc:spChg chg="mod">
          <ac:chgData name="Brian Nguyen" userId="4bb30f7b-6fc6-4867-94af-d17b09677370" providerId="ADAL" clId="{F92A5109-16B9-4935-8401-CBA4BD7ABC86}" dt="2025-04-29T20:00:28.703" v="48" actId="14826"/>
          <ac:spMkLst>
            <pc:docMk/>
            <pc:sldMk cId="2710205027" sldId="2147482552"/>
            <ac:spMk id="3" creationId="{E221ACD2-832B-EC7D-1CB4-79FEFEBBBF2B}"/>
          </ac:spMkLst>
        </pc:spChg>
        <pc:spChg chg="mod">
          <ac:chgData name="Brian Nguyen" userId="4bb30f7b-6fc6-4867-94af-d17b09677370" providerId="ADAL" clId="{F92A5109-16B9-4935-8401-CBA4BD7ABC86}" dt="2025-04-29T20:00:28.703" v="48" actId="14826"/>
          <ac:spMkLst>
            <pc:docMk/>
            <pc:sldMk cId="2710205027" sldId="2147482552"/>
            <ac:spMk id="5" creationId="{B22BFE91-2C21-A66D-2030-1E143B0C27C6}"/>
          </ac:spMkLst>
        </pc:spChg>
        <pc:spChg chg="mod">
          <ac:chgData name="Brian Nguyen" userId="4bb30f7b-6fc6-4867-94af-d17b09677370" providerId="ADAL" clId="{F92A5109-16B9-4935-8401-CBA4BD7ABC86}" dt="2025-04-29T20:01:55.971" v="92" actId="20577"/>
          <ac:spMkLst>
            <pc:docMk/>
            <pc:sldMk cId="2710205027" sldId="2147482552"/>
            <ac:spMk id="10" creationId="{BAD370A4-745B-80A3-7798-722C430169E9}"/>
          </ac:spMkLst>
        </pc:spChg>
        <pc:spChg chg="mod">
          <ac:chgData name="Brian Nguyen" userId="4bb30f7b-6fc6-4867-94af-d17b09677370" providerId="ADAL" clId="{F92A5109-16B9-4935-8401-CBA4BD7ABC86}" dt="2025-04-29T20:00:28.703" v="48" actId="14826"/>
          <ac:spMkLst>
            <pc:docMk/>
            <pc:sldMk cId="2710205027" sldId="2147482552"/>
            <ac:spMk id="12" creationId="{C5D87860-11DB-4217-E8A7-607A4EFCA8AF}"/>
          </ac:spMkLst>
        </pc:spChg>
        <pc:grpChg chg="mod">
          <ac:chgData name="Brian Nguyen" userId="4bb30f7b-6fc6-4867-94af-d17b09677370" providerId="ADAL" clId="{F92A5109-16B9-4935-8401-CBA4BD7ABC86}" dt="2025-04-29T20:00:28.703" v="48" actId="14826"/>
          <ac:grpSpMkLst>
            <pc:docMk/>
            <pc:sldMk cId="2710205027" sldId="2147482552"/>
            <ac:grpSpMk id="7" creationId="{C3BFA6D1-A8EC-4424-DEB2-A11B2F250B98}"/>
          </ac:grpSpMkLst>
        </pc:grpChg>
        <pc:grpChg chg="mod">
          <ac:chgData name="Brian Nguyen" userId="4bb30f7b-6fc6-4867-94af-d17b09677370" providerId="ADAL" clId="{F92A5109-16B9-4935-8401-CBA4BD7ABC86}" dt="2025-04-29T20:00:28.703" v="48" actId="14826"/>
          <ac:grpSpMkLst>
            <pc:docMk/>
            <pc:sldMk cId="2710205027" sldId="2147482552"/>
            <ac:grpSpMk id="9" creationId="{C775FEA8-AE91-C6B2-E143-3B3537E29C08}"/>
          </ac:grpSpMkLst>
        </pc:grpChg>
        <pc:grpChg chg="mod">
          <ac:chgData name="Brian Nguyen" userId="4bb30f7b-6fc6-4867-94af-d17b09677370" providerId="ADAL" clId="{F92A5109-16B9-4935-8401-CBA4BD7ABC86}" dt="2025-04-29T20:00:28.703" v="48" actId="14826"/>
          <ac:grpSpMkLst>
            <pc:docMk/>
            <pc:sldMk cId="2710205027" sldId="2147482552"/>
            <ac:grpSpMk id="11" creationId="{D85CA5B9-2A23-78A8-E65E-650D63C7815F}"/>
          </ac:grpSpMkLst>
        </pc:grpChg>
        <pc:grpChg chg="mod">
          <ac:chgData name="Brian Nguyen" userId="4bb30f7b-6fc6-4867-94af-d17b09677370" providerId="ADAL" clId="{F92A5109-16B9-4935-8401-CBA4BD7ABC86}" dt="2025-04-29T20:00:28.703" v="48" actId="14826"/>
          <ac:grpSpMkLst>
            <pc:docMk/>
            <pc:sldMk cId="2710205027" sldId="2147482552"/>
            <ac:grpSpMk id="14" creationId="{26BDA76D-8FEF-7498-90A0-0C7C0D17C9D5}"/>
          </ac:grpSpMkLst>
        </pc:grpChg>
        <pc:picChg chg="mod">
          <ac:chgData name="Brian Nguyen" userId="4bb30f7b-6fc6-4867-94af-d17b09677370" providerId="ADAL" clId="{F92A5109-16B9-4935-8401-CBA4BD7ABC86}" dt="2025-04-29T20:00:28.703" v="48" actId="14826"/>
          <ac:picMkLst>
            <pc:docMk/>
            <pc:sldMk cId="2710205027" sldId="2147482552"/>
            <ac:picMk id="6" creationId="{0FBEF2C7-38BF-E2B2-10AB-070DF0778390}"/>
          </ac:picMkLst>
        </pc:picChg>
        <pc:picChg chg="mod">
          <ac:chgData name="Brian Nguyen" userId="4bb30f7b-6fc6-4867-94af-d17b09677370" providerId="ADAL" clId="{F92A5109-16B9-4935-8401-CBA4BD7ABC86}" dt="2025-04-29T20:01:34.050" v="51" actId="196"/>
          <ac:picMkLst>
            <pc:docMk/>
            <pc:sldMk cId="2710205027" sldId="2147482552"/>
            <ac:picMk id="13" creationId="{14E7D66A-8DE2-6EF0-3C1A-95DC68F490D6}"/>
          </ac:picMkLst>
        </pc:picChg>
      </pc:sldChg>
      <pc:sldChg chg="del">
        <pc:chgData name="Brian Nguyen" userId="4bb30f7b-6fc6-4867-94af-d17b09677370" providerId="ADAL" clId="{F92A5109-16B9-4935-8401-CBA4BD7ABC86}" dt="2025-05-05T01:09:30.597" v="2488" actId="47"/>
        <pc:sldMkLst>
          <pc:docMk/>
          <pc:sldMk cId="3132477314" sldId="2147482576"/>
        </pc:sldMkLst>
      </pc:sldChg>
      <pc:sldChg chg="modSp add mod">
        <pc:chgData name="Brian Nguyen" userId="4bb30f7b-6fc6-4867-94af-d17b09677370" providerId="ADAL" clId="{F92A5109-16B9-4935-8401-CBA4BD7ABC86}" dt="2025-04-28T21:47:13.478" v="47" actId="20577"/>
        <pc:sldMkLst>
          <pc:docMk/>
          <pc:sldMk cId="4124119612" sldId="2147482576"/>
        </pc:sldMkLst>
      </pc:sldChg>
      <pc:sldChg chg="modSp mod">
        <pc:chgData name="Brian Nguyen" userId="4bb30f7b-6fc6-4867-94af-d17b09677370" providerId="ADAL" clId="{F92A5109-16B9-4935-8401-CBA4BD7ABC86}" dt="2025-05-05T08:33:18.205" v="3643" actId="20577"/>
        <pc:sldMkLst>
          <pc:docMk/>
          <pc:sldMk cId="2584633451" sldId="2147482585"/>
        </pc:sldMkLst>
        <pc:spChg chg="mod">
          <ac:chgData name="Brian Nguyen" userId="4bb30f7b-6fc6-4867-94af-d17b09677370" providerId="ADAL" clId="{F92A5109-16B9-4935-8401-CBA4BD7ABC86}" dt="2025-05-05T08:33:18.205" v="3643" actId="20577"/>
          <ac:spMkLst>
            <pc:docMk/>
            <pc:sldMk cId="2584633451" sldId="2147482585"/>
            <ac:spMk id="6" creationId="{35858706-59C5-C5BF-7A50-63553321CFFA}"/>
          </ac:spMkLst>
        </pc:spChg>
      </pc:sldChg>
      <pc:sldChg chg="addSp modSp add mod">
        <pc:chgData name="Brian Nguyen" userId="4bb30f7b-6fc6-4867-94af-d17b09677370" providerId="ADAL" clId="{F92A5109-16B9-4935-8401-CBA4BD7ABC86}" dt="2025-05-05T07:14:31.932" v="3614" actId="255"/>
        <pc:sldMkLst>
          <pc:docMk/>
          <pc:sldMk cId="1128683603" sldId="2147482591"/>
        </pc:sldMkLst>
        <pc:spChg chg="mod">
          <ac:chgData name="Brian Nguyen" userId="4bb30f7b-6fc6-4867-94af-d17b09677370" providerId="ADAL" clId="{F92A5109-16B9-4935-8401-CBA4BD7ABC86}" dt="2025-05-05T07:14:31.932" v="3614" actId="255"/>
          <ac:spMkLst>
            <pc:docMk/>
            <pc:sldMk cId="1128683603" sldId="2147482591"/>
            <ac:spMk id="4" creationId="{5D186A53-0E2B-B3E6-35F9-09072A128608}"/>
          </ac:spMkLst>
        </pc:spChg>
        <pc:spChg chg="mod">
          <ac:chgData name="Brian Nguyen" userId="4bb30f7b-6fc6-4867-94af-d17b09677370" providerId="ADAL" clId="{F92A5109-16B9-4935-8401-CBA4BD7ABC86}" dt="2025-05-05T06:38:28.216" v="3466" actId="20577"/>
          <ac:spMkLst>
            <pc:docMk/>
            <pc:sldMk cId="1128683603" sldId="2147482591"/>
            <ac:spMk id="6" creationId="{CD2EAE7E-ADAC-E671-1F9A-DAE393ADA6DB}"/>
          </ac:spMkLst>
        </pc:spChg>
        <pc:picChg chg="add mod modCrop">
          <ac:chgData name="Brian Nguyen" userId="4bb30f7b-6fc6-4867-94af-d17b09677370" providerId="ADAL" clId="{F92A5109-16B9-4935-8401-CBA4BD7ABC86}" dt="2025-05-05T01:18:11.419" v="2637" actId="1076"/>
          <ac:picMkLst>
            <pc:docMk/>
            <pc:sldMk cId="1128683603" sldId="2147482591"/>
            <ac:picMk id="2" creationId="{2D87A442-1557-EE65-79FD-D8E2951165A5}"/>
          </ac:picMkLst>
        </pc:picChg>
        <pc:picChg chg="add mod modCrop">
          <ac:chgData name="Brian Nguyen" userId="4bb30f7b-6fc6-4867-94af-d17b09677370" providerId="ADAL" clId="{F92A5109-16B9-4935-8401-CBA4BD7ABC86}" dt="2025-05-05T01:17:55.798" v="2635" actId="1076"/>
          <ac:picMkLst>
            <pc:docMk/>
            <pc:sldMk cId="1128683603" sldId="2147482591"/>
            <ac:picMk id="3" creationId="{4803A4CE-8A77-28AB-939A-85184E189CEC}"/>
          </ac:picMkLst>
        </pc:picChg>
      </pc:sldChg>
      <pc:sldChg chg="addSp delSp modSp add mod ord modClrScheme chgLayout">
        <pc:chgData name="Brian Nguyen" userId="4bb30f7b-6fc6-4867-94af-d17b09677370" providerId="ADAL" clId="{F92A5109-16B9-4935-8401-CBA4BD7ABC86}" dt="2025-05-06T04:59:59.027" v="3798" actId="20577"/>
        <pc:sldMkLst>
          <pc:docMk/>
          <pc:sldMk cId="1322788961" sldId="2147482592"/>
        </pc:sldMkLst>
        <pc:spChg chg="mod ord">
          <ac:chgData name="Brian Nguyen" userId="4bb30f7b-6fc6-4867-94af-d17b09677370" providerId="ADAL" clId="{F92A5109-16B9-4935-8401-CBA4BD7ABC86}" dt="2025-05-06T04:59:59.027" v="3798" actId="20577"/>
          <ac:spMkLst>
            <pc:docMk/>
            <pc:sldMk cId="1322788961" sldId="2147482592"/>
            <ac:spMk id="4" creationId="{B45C8CFD-CCE3-9E9E-7EF0-9BD4EA0D396D}"/>
          </ac:spMkLst>
        </pc:spChg>
        <pc:spChg chg="mod">
          <ac:chgData name="Brian Nguyen" userId="4bb30f7b-6fc6-4867-94af-d17b09677370" providerId="ADAL" clId="{F92A5109-16B9-4935-8401-CBA4BD7ABC86}" dt="2025-05-04T21:47:13.364" v="1575" actId="2711"/>
          <ac:spMkLst>
            <pc:docMk/>
            <pc:sldMk cId="1322788961" sldId="2147482592"/>
            <ac:spMk id="6" creationId="{4699FB86-899E-777F-28C0-B12837F15E81}"/>
          </ac:spMkLst>
        </pc:spChg>
      </pc:sldChg>
      <pc:sldChg chg="addSp delSp modSp new del mod ord">
        <pc:chgData name="Brian Nguyen" userId="4bb30f7b-6fc6-4867-94af-d17b09677370" providerId="ADAL" clId="{F92A5109-16B9-4935-8401-CBA4BD7ABC86}" dt="2025-05-06T04:59:44.293" v="3769" actId="47"/>
        <pc:sldMkLst>
          <pc:docMk/>
          <pc:sldMk cId="4264120250" sldId="2147482593"/>
        </pc:sldMkLst>
      </pc:sldChg>
      <pc:sldChg chg="modSp add del mod">
        <pc:chgData name="Brian Nguyen" userId="4bb30f7b-6fc6-4867-94af-d17b09677370" providerId="ADAL" clId="{F92A5109-16B9-4935-8401-CBA4BD7ABC86}" dt="2025-05-04T21:38:00.048" v="1514" actId="34807"/>
        <pc:sldMkLst>
          <pc:docMk/>
          <pc:sldMk cId="2547329499" sldId="2147482594"/>
        </pc:sldMkLst>
      </pc:sldChg>
      <pc:sldChg chg="addSp delSp modSp new mod">
        <pc:chgData name="Brian Nguyen" userId="4bb30f7b-6fc6-4867-94af-d17b09677370" providerId="ADAL" clId="{F92A5109-16B9-4935-8401-CBA4BD7ABC86}" dt="2025-05-06T05:01:51.489" v="3822" actId="20577"/>
        <pc:sldMkLst>
          <pc:docMk/>
          <pc:sldMk cId="3013421555" sldId="2147482594"/>
        </pc:sldMkLst>
        <pc:spChg chg="mod">
          <ac:chgData name="Brian Nguyen" userId="4bb30f7b-6fc6-4867-94af-d17b09677370" providerId="ADAL" clId="{F92A5109-16B9-4935-8401-CBA4BD7ABC86}" dt="2025-05-05T07:12:25.335" v="3612" actId="6549"/>
          <ac:spMkLst>
            <pc:docMk/>
            <pc:sldMk cId="3013421555" sldId="2147482594"/>
            <ac:spMk id="2" creationId="{941D1ABE-EA2F-E98E-7ABE-A6327EDF03A6}"/>
          </ac:spMkLst>
        </pc:spChg>
        <pc:spChg chg="add mod">
          <ac:chgData name="Brian Nguyen" userId="4bb30f7b-6fc6-4867-94af-d17b09677370" providerId="ADAL" clId="{F92A5109-16B9-4935-8401-CBA4BD7ABC86}" dt="2025-05-06T05:01:51.489" v="3822" actId="20577"/>
          <ac:spMkLst>
            <pc:docMk/>
            <pc:sldMk cId="3013421555" sldId="2147482594"/>
            <ac:spMk id="4" creationId="{79D3E6A5-C30A-679B-0A1F-2EF36C256704}"/>
          </ac:spMkLst>
        </pc:spChg>
      </pc:sldChg>
      <pc:sldChg chg="addSp delSp modSp add mod delAnim modAnim">
        <pc:chgData name="Brian Nguyen" userId="4bb30f7b-6fc6-4867-94af-d17b09677370" providerId="ADAL" clId="{F92A5109-16B9-4935-8401-CBA4BD7ABC86}" dt="2025-05-05T15:18:47.349" v="3754" actId="20577"/>
        <pc:sldMkLst>
          <pc:docMk/>
          <pc:sldMk cId="2359846472" sldId="2147482595"/>
        </pc:sldMkLst>
        <pc:spChg chg="add mod">
          <ac:chgData name="Brian Nguyen" userId="4bb30f7b-6fc6-4867-94af-d17b09677370" providerId="ADAL" clId="{F92A5109-16B9-4935-8401-CBA4BD7ABC86}" dt="2025-05-05T00:50:50.271" v="2225" actId="20577"/>
          <ac:spMkLst>
            <pc:docMk/>
            <pc:sldMk cId="2359846472" sldId="2147482595"/>
            <ac:spMk id="2" creationId="{ABE8434A-A57C-4662-7A39-075A955F38B4}"/>
          </ac:spMkLst>
        </pc:spChg>
        <pc:spChg chg="add del mod">
          <ac:chgData name="Brian Nguyen" userId="4bb30f7b-6fc6-4867-94af-d17b09677370" providerId="ADAL" clId="{F92A5109-16B9-4935-8401-CBA4BD7ABC86}" dt="2025-05-05T15:18:47.349" v="3754" actId="20577"/>
          <ac:spMkLst>
            <pc:docMk/>
            <pc:sldMk cId="2359846472" sldId="2147482595"/>
            <ac:spMk id="3" creationId="{42E54C9E-742D-B87A-065D-155C56348162}"/>
          </ac:spMkLst>
        </pc:spChg>
      </pc:sldChg>
      <pc:sldChg chg="addSp delSp modSp new mod">
        <pc:chgData name="Brian Nguyen" userId="4bb30f7b-6fc6-4867-94af-d17b09677370" providerId="ADAL" clId="{F92A5109-16B9-4935-8401-CBA4BD7ABC86}" dt="2025-05-08T16:38:37.302" v="3844" actId="14100"/>
        <pc:sldMkLst>
          <pc:docMk/>
          <pc:sldMk cId="3703615118" sldId="2147482596"/>
        </pc:sldMkLst>
        <pc:spChg chg="mod">
          <ac:chgData name="Brian Nguyen" userId="4bb30f7b-6fc6-4867-94af-d17b09677370" providerId="ADAL" clId="{F92A5109-16B9-4935-8401-CBA4BD7ABC86}" dt="2025-05-05T05:44:49.678" v="2943" actId="1076"/>
          <ac:spMkLst>
            <pc:docMk/>
            <pc:sldMk cId="3703615118" sldId="2147482596"/>
            <ac:spMk id="2" creationId="{4A2A2312-CB75-3D20-81B6-8B9C8D5806BD}"/>
          </ac:spMkLst>
        </pc:spChg>
        <pc:spChg chg="add mod">
          <ac:chgData name="Brian Nguyen" userId="4bb30f7b-6fc6-4867-94af-d17b09677370" providerId="ADAL" clId="{F92A5109-16B9-4935-8401-CBA4BD7ABC86}" dt="2025-05-05T06:26:03.441" v="3250" actId="20577"/>
          <ac:spMkLst>
            <pc:docMk/>
            <pc:sldMk cId="3703615118" sldId="2147482596"/>
            <ac:spMk id="4" creationId="{0D313B4E-0967-021B-1853-E8E80C0FFD8A}"/>
          </ac:spMkLst>
        </pc:spChg>
        <pc:grpChg chg="add mod">
          <ac:chgData name="Brian Nguyen" userId="4bb30f7b-6fc6-4867-94af-d17b09677370" providerId="ADAL" clId="{F92A5109-16B9-4935-8401-CBA4BD7ABC86}" dt="2025-05-08T16:38:36.460" v="3843" actId="14100"/>
          <ac:grpSpMkLst>
            <pc:docMk/>
            <pc:sldMk cId="3703615118" sldId="2147482596"/>
            <ac:grpSpMk id="3" creationId="{15A4A768-2FCD-0042-B616-ADA058C9B319}"/>
          </ac:grpSpMkLst>
        </pc:grpChg>
        <pc:picChg chg="add mod modCrop">
          <ac:chgData name="Brian Nguyen" userId="4bb30f7b-6fc6-4867-94af-d17b09677370" providerId="ADAL" clId="{F92A5109-16B9-4935-8401-CBA4BD7ABC86}" dt="2025-05-08T16:38:17.392" v="3839" actId="1076"/>
          <ac:picMkLst>
            <pc:docMk/>
            <pc:sldMk cId="3703615118" sldId="2147482596"/>
            <ac:picMk id="7" creationId="{6FA18A09-EF47-4F63-5E98-7DD37DF3931A}"/>
          </ac:picMkLst>
        </pc:picChg>
        <pc:picChg chg="add mod modCrop">
          <ac:chgData name="Brian Nguyen" userId="4bb30f7b-6fc6-4867-94af-d17b09677370" providerId="ADAL" clId="{F92A5109-16B9-4935-8401-CBA4BD7ABC86}" dt="2025-05-05T07:03:49.403" v="3565" actId="1582"/>
          <ac:picMkLst>
            <pc:docMk/>
            <pc:sldMk cId="3703615118" sldId="2147482596"/>
            <ac:picMk id="8" creationId="{5C0220B4-2F81-D385-AA11-1D288BC6B7A8}"/>
          </ac:picMkLst>
        </pc:picChg>
        <pc:picChg chg="add mod modCrop">
          <ac:chgData name="Brian Nguyen" userId="4bb30f7b-6fc6-4867-94af-d17b09677370" providerId="ADAL" clId="{F92A5109-16B9-4935-8401-CBA4BD7ABC86}" dt="2025-05-08T16:38:37.302" v="3844" actId="14100"/>
          <ac:picMkLst>
            <pc:docMk/>
            <pc:sldMk cId="3703615118" sldId="2147482596"/>
            <ac:picMk id="9" creationId="{34AEAB9C-DAB6-D415-99C9-82BE510023FE}"/>
          </ac:picMkLst>
        </pc:picChg>
        <pc:picChg chg="add mod modCrop">
          <ac:chgData name="Brian Nguyen" userId="4bb30f7b-6fc6-4867-94af-d17b09677370" providerId="ADAL" clId="{F92A5109-16B9-4935-8401-CBA4BD7ABC86}" dt="2025-05-05T07:03:49.403" v="3565" actId="1582"/>
          <ac:picMkLst>
            <pc:docMk/>
            <pc:sldMk cId="3703615118" sldId="2147482596"/>
            <ac:picMk id="10" creationId="{ECFFD839-1293-53F2-60FB-AA5F26B22137}"/>
          </ac:picMkLst>
        </pc:picChg>
      </pc:sldChg>
      <pc:sldChg chg="addSp delSp modSp add mod">
        <pc:chgData name="Brian Nguyen" userId="4bb30f7b-6fc6-4867-94af-d17b09677370" providerId="ADAL" clId="{F92A5109-16B9-4935-8401-CBA4BD7ABC86}" dt="2025-05-05T10:55:21.066" v="3709" actId="20577"/>
        <pc:sldMkLst>
          <pc:docMk/>
          <pc:sldMk cId="1516579740" sldId="2147482597"/>
        </pc:sldMkLst>
        <pc:spChg chg="mod">
          <ac:chgData name="Brian Nguyen" userId="4bb30f7b-6fc6-4867-94af-d17b09677370" providerId="ADAL" clId="{F92A5109-16B9-4935-8401-CBA4BD7ABC86}" dt="2025-05-05T06:27:38.093" v="3301" actId="20577"/>
          <ac:spMkLst>
            <pc:docMk/>
            <pc:sldMk cId="1516579740" sldId="2147482597"/>
            <ac:spMk id="2" creationId="{48C80F7D-7C49-B081-41BC-D74DED757540}"/>
          </ac:spMkLst>
        </pc:spChg>
        <pc:spChg chg="mod">
          <ac:chgData name="Brian Nguyen" userId="4bb30f7b-6fc6-4867-94af-d17b09677370" providerId="ADAL" clId="{F92A5109-16B9-4935-8401-CBA4BD7ABC86}" dt="2025-05-05T10:55:21.066" v="3709" actId="20577"/>
          <ac:spMkLst>
            <pc:docMk/>
            <pc:sldMk cId="1516579740" sldId="2147482597"/>
            <ac:spMk id="4" creationId="{D912EFC9-402F-9F95-1D24-7D6B65F41AB9}"/>
          </ac:spMkLst>
        </pc:spChg>
        <pc:picChg chg="add mod">
          <ac:chgData name="Brian Nguyen" userId="4bb30f7b-6fc6-4867-94af-d17b09677370" providerId="ADAL" clId="{F92A5109-16B9-4935-8401-CBA4BD7ABC86}" dt="2025-05-05T06:47:03.096" v="3472" actId="1076"/>
          <ac:picMkLst>
            <pc:docMk/>
            <pc:sldMk cId="1516579740" sldId="2147482597"/>
            <ac:picMk id="3" creationId="{0932640A-75F2-3058-1E85-E838E214E35C}"/>
          </ac:picMkLst>
        </pc:picChg>
        <pc:picChg chg="add mod">
          <ac:chgData name="Brian Nguyen" userId="4bb30f7b-6fc6-4867-94af-d17b09677370" providerId="ADAL" clId="{F92A5109-16B9-4935-8401-CBA4BD7ABC86}" dt="2025-05-05T06:47:00.900" v="3471" actId="14100"/>
          <ac:picMkLst>
            <pc:docMk/>
            <pc:sldMk cId="1516579740" sldId="2147482597"/>
            <ac:picMk id="5" creationId="{7D3D88AD-F7C9-CC53-DC08-BD04C5D1F4D3}"/>
          </ac:picMkLst>
        </pc:picChg>
      </pc:sldChg>
      <pc:sldChg chg="addSp delSp modSp new mod modAnim">
        <pc:chgData name="Brian Nguyen" userId="4bb30f7b-6fc6-4867-94af-d17b09677370" providerId="ADAL" clId="{F92A5109-16B9-4935-8401-CBA4BD7ABC86}" dt="2025-05-05T08:14:28.939" v="3636" actId="1076"/>
        <pc:sldMkLst>
          <pc:docMk/>
          <pc:sldMk cId="1291933330" sldId="2147482598"/>
        </pc:sldMkLst>
        <pc:spChg chg="mod">
          <ac:chgData name="Brian Nguyen" userId="4bb30f7b-6fc6-4867-94af-d17b09677370" providerId="ADAL" clId="{F92A5109-16B9-4935-8401-CBA4BD7ABC86}" dt="2025-05-05T08:14:15.829" v="3632" actId="1076"/>
          <ac:spMkLst>
            <pc:docMk/>
            <pc:sldMk cId="1291933330" sldId="2147482598"/>
            <ac:spMk id="2" creationId="{29F16D0C-4887-91DB-DF0D-AA6A60A9CB9C}"/>
          </ac:spMkLst>
        </pc:spChg>
        <pc:picChg chg="add mod">
          <ac:chgData name="Brian Nguyen" userId="4bb30f7b-6fc6-4867-94af-d17b09677370" providerId="ADAL" clId="{F92A5109-16B9-4935-8401-CBA4BD7ABC86}" dt="2025-05-05T08:14:28.939" v="3636" actId="1076"/>
          <ac:picMkLst>
            <pc:docMk/>
            <pc:sldMk cId="1291933330" sldId="2147482598"/>
            <ac:picMk id="4" creationId="{F6BB5AC5-E8D6-F538-EDD5-CA749F11C9C7}"/>
          </ac:picMkLst>
        </pc:picChg>
      </pc:sldChg>
      <pc:sldChg chg="new del">
        <pc:chgData name="Brian Nguyen" userId="4bb30f7b-6fc6-4867-94af-d17b09677370" providerId="ADAL" clId="{F92A5109-16B9-4935-8401-CBA4BD7ABC86}" dt="2025-05-05T13:11:21.737" v="3729" actId="47"/>
        <pc:sldMkLst>
          <pc:docMk/>
          <pc:sldMk cId="863151458" sldId="2147482599"/>
        </pc:sldMkLst>
      </pc:sldChg>
      <pc:sldChg chg="modSp add mod">
        <pc:chgData name="Brian Nguyen" userId="4bb30f7b-6fc6-4867-94af-d17b09677370" providerId="ADAL" clId="{F92A5109-16B9-4935-8401-CBA4BD7ABC86}" dt="2025-05-08T16:38:41.975" v="3846" actId="20577"/>
        <pc:sldMkLst>
          <pc:docMk/>
          <pc:sldMk cId="1541115558" sldId="2147482601"/>
        </pc:sldMkLst>
        <pc:spChg chg="mod">
          <ac:chgData name="Brian Nguyen" userId="4bb30f7b-6fc6-4867-94af-d17b09677370" providerId="ADAL" clId="{F92A5109-16B9-4935-8401-CBA4BD7ABC86}" dt="2025-05-08T16:38:41.975" v="3846" actId="20577"/>
          <ac:spMkLst>
            <pc:docMk/>
            <pc:sldMk cId="1541115558" sldId="2147482601"/>
            <ac:spMk id="3" creationId="{32F55FA6-58D0-04A9-35E1-CE82FA56C85B}"/>
          </ac:spMkLst>
        </pc:spChg>
      </pc:sldChg>
      <pc:sldChg chg="modSp add del mod">
        <pc:chgData name="Brian Nguyen" userId="4bb30f7b-6fc6-4867-94af-d17b09677370" providerId="ADAL" clId="{F92A5109-16B9-4935-8401-CBA4BD7ABC86}" dt="2025-05-08T16:35:59.473" v="3828" actId="47"/>
        <pc:sldMkLst>
          <pc:docMk/>
          <pc:sldMk cId="1693017474" sldId="2147482605"/>
        </pc:sldMkLst>
      </pc:sldChg>
      <pc:sldChg chg="add">
        <pc:chgData name="Brian Nguyen" userId="4bb30f7b-6fc6-4867-94af-d17b09677370" providerId="ADAL" clId="{F92A5109-16B9-4935-8401-CBA4BD7ABC86}" dt="2025-05-08T16:35:53.458" v="3827"/>
        <pc:sldMkLst>
          <pc:docMk/>
          <pc:sldMk cId="1846614377" sldId="2147482606"/>
        </pc:sldMkLst>
      </pc:sldChg>
      <pc:sldMasterChg chg="delSldLayout">
        <pc:chgData name="Brian Nguyen" userId="4bb30f7b-6fc6-4867-94af-d17b09677370" providerId="ADAL" clId="{F92A5109-16B9-4935-8401-CBA4BD7ABC86}" dt="2025-05-05T00:50:53.833" v="2226" actId="47"/>
        <pc:sldMasterMkLst>
          <pc:docMk/>
          <pc:sldMasterMk cId="74843748" sldId="2147483648"/>
        </pc:sldMasterMkLst>
        <pc:sldLayoutChg chg="del">
          <pc:chgData name="Brian Nguyen" userId="4bb30f7b-6fc6-4867-94af-d17b09677370" providerId="ADAL" clId="{F92A5109-16B9-4935-8401-CBA4BD7ABC86}" dt="2025-05-05T00:50:53.833" v="2226" actId="47"/>
          <pc:sldLayoutMkLst>
            <pc:docMk/>
            <pc:sldMasterMk cId="74843748" sldId="2147483648"/>
            <pc:sldLayoutMk cId="862644074" sldId="2147483672"/>
          </pc:sldLayoutMkLst>
        </pc:sldLayoutChg>
      </pc:sldMasterChg>
    </pc:docChg>
  </pc:docChgLst>
  <pc:docChgLst>
    <pc:chgData name="Shruti Dhir" userId="d8ea671c-7691-486f-b7c8-6f85e122e4ac" providerId="ADAL" clId="{5C359FBF-B898-4435-926D-74460802E6AF}"/>
    <pc:docChg chg="undo custSel addSld delSld modSld sldOrd addSection modSection">
      <pc:chgData name="Shruti Dhir" userId="d8ea671c-7691-486f-b7c8-6f85e122e4ac" providerId="ADAL" clId="{5C359FBF-B898-4435-926D-74460802E6AF}" dt="2025-04-29T22:04:24.911" v="3622" actId="14100"/>
      <pc:docMkLst>
        <pc:docMk/>
      </pc:docMkLst>
      <pc:sldChg chg="modSp mod">
        <pc:chgData name="Shruti Dhir" userId="d8ea671c-7691-486f-b7c8-6f85e122e4ac" providerId="ADAL" clId="{5C359FBF-B898-4435-926D-74460802E6AF}" dt="2025-04-15T20:30:31.677" v="111" actId="20577"/>
        <pc:sldMkLst>
          <pc:docMk/>
          <pc:sldMk cId="662025445" sldId="256"/>
        </pc:sldMkLst>
        <pc:spChg chg="mod">
          <ac:chgData name="Shruti Dhir" userId="d8ea671c-7691-486f-b7c8-6f85e122e4ac" providerId="ADAL" clId="{5C359FBF-B898-4435-926D-74460802E6AF}" dt="2025-04-15T20:29:41.149" v="57" actId="20577"/>
          <ac:spMkLst>
            <pc:docMk/>
            <pc:sldMk cId="662025445" sldId="256"/>
            <ac:spMk id="4" creationId="{DF029D6A-C075-7EF0-C6A2-07BC853E1898}"/>
          </ac:spMkLst>
        </pc:spChg>
        <pc:spChg chg="mod">
          <ac:chgData name="Shruti Dhir" userId="d8ea671c-7691-486f-b7c8-6f85e122e4ac" providerId="ADAL" clId="{5C359FBF-B898-4435-926D-74460802E6AF}" dt="2025-04-15T20:29:58.892" v="97" actId="20577"/>
          <ac:spMkLst>
            <pc:docMk/>
            <pc:sldMk cId="662025445" sldId="256"/>
            <ac:spMk id="5" creationId="{E81FB83F-23AF-E3BF-5547-9AFA8D46EA53}"/>
          </ac:spMkLst>
        </pc:spChg>
        <pc:spChg chg="mod">
          <ac:chgData name="Shruti Dhir" userId="d8ea671c-7691-486f-b7c8-6f85e122e4ac" providerId="ADAL" clId="{5C359FBF-B898-4435-926D-74460802E6AF}" dt="2025-04-15T20:30:31.677" v="111" actId="20577"/>
          <ac:spMkLst>
            <pc:docMk/>
            <pc:sldMk cId="662025445" sldId="256"/>
            <ac:spMk id="6" creationId="{B8D03424-982A-49AB-59D0-BF6E84BFE0D5}"/>
          </ac:spMkLst>
        </pc:spChg>
      </pc:sldChg>
      <pc:sldChg chg="delSp modSp add del mod setBg">
        <pc:chgData name="Shruti Dhir" userId="d8ea671c-7691-486f-b7c8-6f85e122e4ac" providerId="ADAL" clId="{5C359FBF-B898-4435-926D-74460802E6AF}" dt="2025-04-26T01:13:16.413" v="3223" actId="47"/>
        <pc:sldMkLst>
          <pc:docMk/>
          <pc:sldMk cId="2482751580" sldId="258"/>
        </pc:sldMkLst>
      </pc:sldChg>
      <pc:sldChg chg="del">
        <pc:chgData name="Shruti Dhir" userId="d8ea671c-7691-486f-b7c8-6f85e122e4ac" providerId="ADAL" clId="{5C359FBF-B898-4435-926D-74460802E6AF}" dt="2025-04-25T19:52:06.501" v="2479" actId="47"/>
        <pc:sldMkLst>
          <pc:docMk/>
          <pc:sldMk cId="2214783467" sldId="259"/>
        </pc:sldMkLst>
      </pc:sldChg>
      <pc:sldChg chg="del">
        <pc:chgData name="Shruti Dhir" userId="d8ea671c-7691-486f-b7c8-6f85e122e4ac" providerId="ADAL" clId="{5C359FBF-B898-4435-926D-74460802E6AF}" dt="2025-04-25T19:49:34.979" v="2476" actId="47"/>
        <pc:sldMkLst>
          <pc:docMk/>
          <pc:sldMk cId="1893985249" sldId="262"/>
        </pc:sldMkLst>
      </pc:sldChg>
      <pc:sldChg chg="addSp delSp modSp add del mod">
        <pc:chgData name="Shruti Dhir" userId="d8ea671c-7691-486f-b7c8-6f85e122e4ac" providerId="ADAL" clId="{5C359FBF-B898-4435-926D-74460802E6AF}" dt="2025-04-26T01:27:07.176" v="3425" actId="47"/>
        <pc:sldMkLst>
          <pc:docMk/>
          <pc:sldMk cId="3939649941" sldId="265"/>
        </pc:sldMkLst>
      </pc:sldChg>
      <pc:sldChg chg="del">
        <pc:chgData name="Shruti Dhir" userId="d8ea671c-7691-486f-b7c8-6f85e122e4ac" providerId="ADAL" clId="{5C359FBF-B898-4435-926D-74460802E6AF}" dt="2025-04-25T19:52:02.682" v="2478" actId="47"/>
        <pc:sldMkLst>
          <pc:docMk/>
          <pc:sldMk cId="3928631957" sldId="266"/>
        </pc:sldMkLst>
      </pc:sldChg>
      <pc:sldChg chg="del">
        <pc:chgData name="Shruti Dhir" userId="d8ea671c-7691-486f-b7c8-6f85e122e4ac" providerId="ADAL" clId="{5C359FBF-B898-4435-926D-74460802E6AF}" dt="2025-04-25T19:49:34.979" v="2476" actId="47"/>
        <pc:sldMkLst>
          <pc:docMk/>
          <pc:sldMk cId="2218049649" sldId="296"/>
        </pc:sldMkLst>
      </pc:sldChg>
      <pc:sldChg chg="del">
        <pc:chgData name="Shruti Dhir" userId="d8ea671c-7691-486f-b7c8-6f85e122e4ac" providerId="ADAL" clId="{5C359FBF-B898-4435-926D-74460802E6AF}" dt="2025-04-17T16:11:40.240" v="2385" actId="47"/>
        <pc:sldMkLst>
          <pc:docMk/>
          <pc:sldMk cId="2710415264" sldId="380"/>
        </pc:sldMkLst>
      </pc:sldChg>
      <pc:sldChg chg="delSp modSp add del mod modTransition">
        <pc:chgData name="Shruti Dhir" userId="d8ea671c-7691-486f-b7c8-6f85e122e4ac" providerId="ADAL" clId="{5C359FBF-B898-4435-926D-74460802E6AF}" dt="2025-04-29T20:19:03" v="3608"/>
        <pc:sldMkLst>
          <pc:docMk/>
          <pc:sldMk cId="533076536" sldId="1838"/>
        </pc:sldMkLst>
      </pc:sldChg>
      <pc:sldChg chg="addSp delSp modSp add del mod ord modTransition">
        <pc:chgData name="Shruti Dhir" userId="d8ea671c-7691-486f-b7c8-6f85e122e4ac" providerId="ADAL" clId="{5C359FBF-B898-4435-926D-74460802E6AF}" dt="2025-04-29T20:19:03" v="3608"/>
        <pc:sldMkLst>
          <pc:docMk/>
          <pc:sldMk cId="205677414" sldId="2147481564"/>
        </pc:sldMkLst>
      </pc:sldChg>
      <pc:sldChg chg="del">
        <pc:chgData name="Shruti Dhir" userId="d8ea671c-7691-486f-b7c8-6f85e122e4ac" providerId="ADAL" clId="{5C359FBF-B898-4435-926D-74460802E6AF}" dt="2025-04-17T16:11:40.240" v="2385" actId="47"/>
        <pc:sldMkLst>
          <pc:docMk/>
          <pc:sldMk cId="3154998202" sldId="2147481770"/>
        </pc:sldMkLst>
      </pc:sldChg>
      <pc:sldChg chg="addSp delSp modSp add del mod">
        <pc:chgData name="Shruti Dhir" userId="d8ea671c-7691-486f-b7c8-6f85e122e4ac" providerId="ADAL" clId="{5C359FBF-B898-4435-926D-74460802E6AF}" dt="2025-04-29T20:19:03" v="3608"/>
        <pc:sldMkLst>
          <pc:docMk/>
          <pc:sldMk cId="1008881452" sldId="2147482346"/>
        </pc:sldMkLst>
      </pc:sldChg>
      <pc:sldChg chg="modSp mod">
        <pc:chgData name="Shruti Dhir" userId="d8ea671c-7691-486f-b7c8-6f85e122e4ac" providerId="ADAL" clId="{5C359FBF-B898-4435-926D-74460802E6AF}" dt="2025-04-15T20:51:45.103" v="239" actId="27636"/>
        <pc:sldMkLst>
          <pc:docMk/>
          <pc:sldMk cId="2693200171" sldId="2147482548"/>
        </pc:sldMkLst>
      </pc:sldChg>
      <pc:sldChg chg="addSp delSp modSp mod">
        <pc:chgData name="Shruti Dhir" userId="d8ea671c-7691-486f-b7c8-6f85e122e4ac" providerId="ADAL" clId="{5C359FBF-B898-4435-926D-74460802E6AF}" dt="2025-04-15T21:50:10.005" v="544" actId="14826"/>
        <pc:sldMkLst>
          <pc:docMk/>
          <pc:sldMk cId="2710205027" sldId="2147482552"/>
        </pc:sldMkLst>
        <pc:spChg chg="mod">
          <ac:chgData name="Shruti Dhir" userId="d8ea671c-7691-486f-b7c8-6f85e122e4ac" providerId="ADAL" clId="{5C359FBF-B898-4435-926D-74460802E6AF}" dt="2025-04-15T21:50:10.005" v="544" actId="14826"/>
          <ac:spMkLst>
            <pc:docMk/>
            <pc:sldMk cId="2710205027" sldId="2147482552"/>
            <ac:spMk id="3" creationId="{E221ACD2-832B-EC7D-1CB4-79FEFEBBBF2B}"/>
          </ac:spMkLst>
        </pc:spChg>
        <pc:spChg chg="mod">
          <ac:chgData name="Shruti Dhir" userId="d8ea671c-7691-486f-b7c8-6f85e122e4ac" providerId="ADAL" clId="{5C359FBF-B898-4435-926D-74460802E6AF}" dt="2025-04-15T21:50:10.005" v="544" actId="14826"/>
          <ac:spMkLst>
            <pc:docMk/>
            <pc:sldMk cId="2710205027" sldId="2147482552"/>
            <ac:spMk id="5" creationId="{B22BFE91-2C21-A66D-2030-1E143B0C27C6}"/>
          </ac:spMkLst>
        </pc:spChg>
        <pc:spChg chg="mod">
          <ac:chgData name="Shruti Dhir" userId="d8ea671c-7691-486f-b7c8-6f85e122e4ac" providerId="ADAL" clId="{5C359FBF-B898-4435-926D-74460802E6AF}" dt="2025-04-15T21:50:10.005" v="544" actId="14826"/>
          <ac:spMkLst>
            <pc:docMk/>
            <pc:sldMk cId="2710205027" sldId="2147482552"/>
            <ac:spMk id="10" creationId="{BAD370A4-745B-80A3-7798-722C430169E9}"/>
          </ac:spMkLst>
        </pc:spChg>
        <pc:spChg chg="mod">
          <ac:chgData name="Shruti Dhir" userId="d8ea671c-7691-486f-b7c8-6f85e122e4ac" providerId="ADAL" clId="{5C359FBF-B898-4435-926D-74460802E6AF}" dt="2025-04-15T21:50:10.005" v="544" actId="14826"/>
          <ac:spMkLst>
            <pc:docMk/>
            <pc:sldMk cId="2710205027" sldId="2147482552"/>
            <ac:spMk id="12" creationId="{C5D87860-11DB-4217-E8A7-607A4EFCA8AF}"/>
          </ac:spMkLst>
        </pc:spChg>
        <pc:grpChg chg="mod">
          <ac:chgData name="Shruti Dhir" userId="d8ea671c-7691-486f-b7c8-6f85e122e4ac" providerId="ADAL" clId="{5C359FBF-B898-4435-926D-74460802E6AF}" dt="2025-04-15T21:50:10.005" v="544" actId="14826"/>
          <ac:grpSpMkLst>
            <pc:docMk/>
            <pc:sldMk cId="2710205027" sldId="2147482552"/>
            <ac:grpSpMk id="7" creationId="{C3BFA6D1-A8EC-4424-DEB2-A11B2F250B98}"/>
          </ac:grpSpMkLst>
        </pc:grpChg>
        <pc:grpChg chg="mod">
          <ac:chgData name="Shruti Dhir" userId="d8ea671c-7691-486f-b7c8-6f85e122e4ac" providerId="ADAL" clId="{5C359FBF-B898-4435-926D-74460802E6AF}" dt="2025-04-15T21:50:10.005" v="544" actId="14826"/>
          <ac:grpSpMkLst>
            <pc:docMk/>
            <pc:sldMk cId="2710205027" sldId="2147482552"/>
            <ac:grpSpMk id="8" creationId="{AF006E55-0C6A-0BD8-36F4-6D1B1B587D97}"/>
          </ac:grpSpMkLst>
        </pc:grpChg>
        <pc:grpChg chg="mod">
          <ac:chgData name="Shruti Dhir" userId="d8ea671c-7691-486f-b7c8-6f85e122e4ac" providerId="ADAL" clId="{5C359FBF-B898-4435-926D-74460802E6AF}" dt="2025-04-15T21:50:10.005" v="544" actId="14826"/>
          <ac:grpSpMkLst>
            <pc:docMk/>
            <pc:sldMk cId="2710205027" sldId="2147482552"/>
            <ac:grpSpMk id="9" creationId="{C775FEA8-AE91-C6B2-E143-3B3537E29C08}"/>
          </ac:grpSpMkLst>
        </pc:grpChg>
        <pc:grpChg chg="mod">
          <ac:chgData name="Shruti Dhir" userId="d8ea671c-7691-486f-b7c8-6f85e122e4ac" providerId="ADAL" clId="{5C359FBF-B898-4435-926D-74460802E6AF}" dt="2025-04-15T21:50:10.005" v="544" actId="14826"/>
          <ac:grpSpMkLst>
            <pc:docMk/>
            <pc:sldMk cId="2710205027" sldId="2147482552"/>
            <ac:grpSpMk id="14" creationId="{26BDA76D-8FEF-7498-90A0-0C7C0D17C9D5}"/>
          </ac:grpSpMkLst>
        </pc:grpChg>
        <pc:picChg chg="mod">
          <ac:chgData name="Shruti Dhir" userId="d8ea671c-7691-486f-b7c8-6f85e122e4ac" providerId="ADAL" clId="{5C359FBF-B898-4435-926D-74460802E6AF}" dt="2025-04-15T21:50:10.005" v="544" actId="14826"/>
          <ac:picMkLst>
            <pc:docMk/>
            <pc:sldMk cId="2710205027" sldId="2147482552"/>
            <ac:picMk id="6" creationId="{0FBEF2C7-38BF-E2B2-10AB-070DF0778390}"/>
          </ac:picMkLst>
        </pc:picChg>
        <pc:picChg chg="mod">
          <ac:chgData name="Shruti Dhir" userId="d8ea671c-7691-486f-b7c8-6f85e122e4ac" providerId="ADAL" clId="{5C359FBF-B898-4435-926D-74460802E6AF}" dt="2025-04-15T21:50:10.005" v="544" actId="14826"/>
          <ac:picMkLst>
            <pc:docMk/>
            <pc:sldMk cId="2710205027" sldId="2147482552"/>
            <ac:picMk id="13" creationId="{14E7D66A-8DE2-6EF0-3C1A-95DC68F490D6}"/>
          </ac:picMkLst>
        </pc:picChg>
      </pc:sldChg>
      <pc:sldChg chg="addSp delSp modSp add del mod ord">
        <pc:chgData name="Shruti Dhir" userId="d8ea671c-7691-486f-b7c8-6f85e122e4ac" providerId="ADAL" clId="{5C359FBF-B898-4435-926D-74460802E6AF}" dt="2025-04-29T20:19:03" v="3608"/>
        <pc:sldMkLst>
          <pc:docMk/>
          <pc:sldMk cId="2569562599" sldId="2147482553"/>
        </pc:sldMkLst>
      </pc:sldChg>
      <pc:sldChg chg="addSp delSp modSp add del mod">
        <pc:chgData name="Shruti Dhir" userId="d8ea671c-7691-486f-b7c8-6f85e122e4ac" providerId="ADAL" clId="{5C359FBF-B898-4435-926D-74460802E6AF}" dt="2025-04-29T20:19:03" v="3608"/>
        <pc:sldMkLst>
          <pc:docMk/>
          <pc:sldMk cId="596087853" sldId="2147482554"/>
        </pc:sldMkLst>
      </pc:sldChg>
      <pc:sldChg chg="del">
        <pc:chgData name="Shruti Dhir" userId="d8ea671c-7691-486f-b7c8-6f85e122e4ac" providerId="ADAL" clId="{5C359FBF-B898-4435-926D-74460802E6AF}" dt="2025-04-17T16:11:40.240" v="2385" actId="47"/>
        <pc:sldMkLst>
          <pc:docMk/>
          <pc:sldMk cId="2902050926" sldId="2147482555"/>
        </pc:sldMkLst>
      </pc:sldChg>
      <pc:sldChg chg="modSp add del mod">
        <pc:chgData name="Shruti Dhir" userId="d8ea671c-7691-486f-b7c8-6f85e122e4ac" providerId="ADAL" clId="{5C359FBF-B898-4435-926D-74460802E6AF}" dt="2025-04-25T19:52:11.579" v="2481" actId="47"/>
        <pc:sldMkLst>
          <pc:docMk/>
          <pc:sldMk cId="48715571" sldId="2147482556"/>
        </pc:sldMkLst>
      </pc:sldChg>
      <pc:sldChg chg="modSp add del mod">
        <pc:chgData name="Shruti Dhir" userId="d8ea671c-7691-486f-b7c8-6f85e122e4ac" providerId="ADAL" clId="{5C359FBF-B898-4435-926D-74460802E6AF}" dt="2025-04-25T19:52:09.745" v="2480" actId="47"/>
        <pc:sldMkLst>
          <pc:docMk/>
          <pc:sldMk cId="3748905434" sldId="2147482557"/>
        </pc:sldMkLst>
      </pc:sldChg>
      <pc:sldChg chg="addSp delSp modSp add del mod">
        <pc:chgData name="Shruti Dhir" userId="d8ea671c-7691-486f-b7c8-6f85e122e4ac" providerId="ADAL" clId="{5C359FBF-B898-4435-926D-74460802E6AF}" dt="2025-04-29T20:19:03" v="3608"/>
        <pc:sldMkLst>
          <pc:docMk/>
          <pc:sldMk cId="3757610935" sldId="2147482558"/>
        </pc:sldMkLst>
      </pc:sldChg>
      <pc:sldChg chg="addSp delSp modSp add del mod ord delAnim modAnim">
        <pc:chgData name="Shruti Dhir" userId="d8ea671c-7691-486f-b7c8-6f85e122e4ac" providerId="ADAL" clId="{5C359FBF-B898-4435-926D-74460802E6AF}" dt="2025-04-29T20:19:03" v="3608"/>
        <pc:sldMkLst>
          <pc:docMk/>
          <pc:sldMk cId="2953563844" sldId="2147482559"/>
        </pc:sldMkLst>
      </pc:sldChg>
      <pc:sldChg chg="addSp delSp modSp add del mod">
        <pc:chgData name="Shruti Dhir" userId="d8ea671c-7691-486f-b7c8-6f85e122e4ac" providerId="ADAL" clId="{5C359FBF-B898-4435-926D-74460802E6AF}" dt="2025-04-29T20:19:03" v="3608"/>
        <pc:sldMkLst>
          <pc:docMk/>
          <pc:sldMk cId="1806637990" sldId="2147482560"/>
        </pc:sldMkLst>
      </pc:sldChg>
      <pc:sldChg chg="add del">
        <pc:chgData name="Shruti Dhir" userId="d8ea671c-7691-486f-b7c8-6f85e122e4ac" providerId="ADAL" clId="{5C359FBF-B898-4435-926D-74460802E6AF}" dt="2025-04-15T23:15:39.480" v="1385"/>
        <pc:sldMkLst>
          <pc:docMk/>
          <pc:sldMk cId="373124838" sldId="2147482561"/>
        </pc:sldMkLst>
      </pc:sldChg>
      <pc:sldChg chg="add del">
        <pc:chgData name="Shruti Dhir" userId="d8ea671c-7691-486f-b7c8-6f85e122e4ac" providerId="ADAL" clId="{5C359FBF-B898-4435-926D-74460802E6AF}" dt="2025-04-16T17:55:55.552" v="1721" actId="47"/>
        <pc:sldMkLst>
          <pc:docMk/>
          <pc:sldMk cId="3305589123" sldId="2147482561"/>
        </pc:sldMkLst>
      </pc:sldChg>
      <pc:sldChg chg="add del">
        <pc:chgData name="Shruti Dhir" userId="d8ea671c-7691-486f-b7c8-6f85e122e4ac" providerId="ADAL" clId="{5C359FBF-B898-4435-926D-74460802E6AF}" dt="2025-04-16T18:00:42.407" v="1766" actId="47"/>
        <pc:sldMkLst>
          <pc:docMk/>
          <pc:sldMk cId="3827390577" sldId="2147482561"/>
        </pc:sldMkLst>
      </pc:sldChg>
      <pc:sldChg chg="addSp delSp modSp add del mod">
        <pc:chgData name="Shruti Dhir" userId="d8ea671c-7691-486f-b7c8-6f85e122e4ac" providerId="ADAL" clId="{5C359FBF-B898-4435-926D-74460802E6AF}" dt="2025-04-17T22:11:14.487" v="2397" actId="47"/>
        <pc:sldMkLst>
          <pc:docMk/>
          <pc:sldMk cId="4128448997" sldId="2147482561"/>
        </pc:sldMkLst>
      </pc:sldChg>
      <pc:sldChg chg="addSp modSp add del mod">
        <pc:chgData name="Shruti Dhir" userId="d8ea671c-7691-486f-b7c8-6f85e122e4ac" providerId="ADAL" clId="{5C359FBF-B898-4435-926D-74460802E6AF}" dt="2025-04-17T22:53:15.418" v="2412" actId="47"/>
        <pc:sldMkLst>
          <pc:docMk/>
          <pc:sldMk cId="316633052" sldId="2147482562"/>
        </pc:sldMkLst>
      </pc:sldChg>
      <pc:sldChg chg="delSp modSp add del mod">
        <pc:chgData name="Shruti Dhir" userId="d8ea671c-7691-486f-b7c8-6f85e122e4ac" providerId="ADAL" clId="{5C359FBF-B898-4435-926D-74460802E6AF}" dt="2025-04-17T22:19:48.667" v="2410" actId="47"/>
        <pc:sldMkLst>
          <pc:docMk/>
          <pc:sldMk cId="399795754" sldId="2147482563"/>
        </pc:sldMkLst>
      </pc:sldChg>
      <pc:sldChg chg="addSp delSp modSp add del mod">
        <pc:chgData name="Shruti Dhir" userId="d8ea671c-7691-486f-b7c8-6f85e122e4ac" providerId="ADAL" clId="{5C359FBF-B898-4435-926D-74460802E6AF}" dt="2025-04-29T20:19:03" v="3608"/>
        <pc:sldMkLst>
          <pc:docMk/>
          <pc:sldMk cId="1038949103" sldId="2147482564"/>
        </pc:sldMkLst>
      </pc:sldChg>
      <pc:sldChg chg="add del">
        <pc:chgData name="Shruti Dhir" userId="d8ea671c-7691-486f-b7c8-6f85e122e4ac" providerId="ADAL" clId="{5C359FBF-B898-4435-926D-74460802E6AF}" dt="2025-04-29T20:19:03" v="3608"/>
        <pc:sldMkLst>
          <pc:docMk/>
          <pc:sldMk cId="3139455202" sldId="2147482565"/>
        </pc:sldMkLst>
      </pc:sldChg>
      <pc:sldChg chg="modSp add del mod">
        <pc:chgData name="Shruti Dhir" userId="d8ea671c-7691-486f-b7c8-6f85e122e4ac" providerId="ADAL" clId="{5C359FBF-B898-4435-926D-74460802E6AF}" dt="2025-04-29T20:19:03" v="3608"/>
        <pc:sldMkLst>
          <pc:docMk/>
          <pc:sldMk cId="1351276888" sldId="2147482566"/>
        </pc:sldMkLst>
      </pc:sldChg>
      <pc:sldChg chg="modSp add del mod ord">
        <pc:chgData name="Shruti Dhir" userId="d8ea671c-7691-486f-b7c8-6f85e122e4ac" providerId="ADAL" clId="{5C359FBF-B898-4435-926D-74460802E6AF}" dt="2025-04-25T19:51:50.949" v="2477" actId="47"/>
        <pc:sldMkLst>
          <pc:docMk/>
          <pc:sldMk cId="58473735" sldId="2147482567"/>
        </pc:sldMkLst>
      </pc:sldChg>
      <pc:sldChg chg="new del">
        <pc:chgData name="Shruti Dhir" userId="d8ea671c-7691-486f-b7c8-6f85e122e4ac" providerId="ADAL" clId="{5C359FBF-B898-4435-926D-74460802E6AF}" dt="2025-04-25T18:31:39.733" v="2465" actId="680"/>
        <pc:sldMkLst>
          <pc:docMk/>
          <pc:sldMk cId="2158045292" sldId="2147482567"/>
        </pc:sldMkLst>
      </pc:sldChg>
      <pc:sldChg chg="add del">
        <pc:chgData name="Shruti Dhir" userId="d8ea671c-7691-486f-b7c8-6f85e122e4ac" providerId="ADAL" clId="{5C359FBF-B898-4435-926D-74460802E6AF}" dt="2025-04-25T18:31:16.870" v="2463"/>
        <pc:sldMkLst>
          <pc:docMk/>
          <pc:sldMk cId="2894041755" sldId="2147482567"/>
        </pc:sldMkLst>
      </pc:sldChg>
      <pc:sldChg chg="add">
        <pc:chgData name="Shruti Dhir" userId="d8ea671c-7691-486f-b7c8-6f85e122e4ac" providerId="ADAL" clId="{5C359FBF-B898-4435-926D-74460802E6AF}" dt="2025-04-25T19:49:27.375" v="2475"/>
        <pc:sldMkLst>
          <pc:docMk/>
          <pc:sldMk cId="3610728364" sldId="2147482568"/>
        </pc:sldMkLst>
      </pc:sldChg>
      <pc:sldChg chg="add">
        <pc:chgData name="Shruti Dhir" userId="d8ea671c-7691-486f-b7c8-6f85e122e4ac" providerId="ADAL" clId="{5C359FBF-B898-4435-926D-74460802E6AF}" dt="2025-04-25T19:49:27.375" v="2475"/>
        <pc:sldMkLst>
          <pc:docMk/>
          <pc:sldMk cId="534273461" sldId="2147482569"/>
        </pc:sldMkLst>
      </pc:sldChg>
      <pc:sldChg chg="addSp delSp modSp add del mod delAnim modAnim modShow">
        <pc:chgData name="Shruti Dhir" userId="d8ea671c-7691-486f-b7c8-6f85e122e4ac" providerId="ADAL" clId="{5C359FBF-B898-4435-926D-74460802E6AF}" dt="2025-04-29T20:19:51.961" v="3613" actId="47"/>
        <pc:sldMkLst>
          <pc:docMk/>
          <pc:sldMk cId="380509114" sldId="2147482570"/>
        </pc:sldMkLst>
      </pc:sldChg>
      <pc:sldChg chg="addSp delSp modSp add del mod">
        <pc:chgData name="Shruti Dhir" userId="d8ea671c-7691-486f-b7c8-6f85e122e4ac" providerId="ADAL" clId="{5C359FBF-B898-4435-926D-74460802E6AF}" dt="2025-04-25T23:12:19.834" v="3053" actId="47"/>
        <pc:sldMkLst>
          <pc:docMk/>
          <pc:sldMk cId="3801116230" sldId="2147482571"/>
        </pc:sldMkLst>
      </pc:sldChg>
      <pc:sldChg chg="addSp delSp modSp add del mod modTransition">
        <pc:chgData name="Shruti Dhir" userId="d8ea671c-7691-486f-b7c8-6f85e122e4ac" providerId="ADAL" clId="{5C359FBF-B898-4435-926D-74460802E6AF}" dt="2025-04-29T20:19:03" v="3608"/>
        <pc:sldMkLst>
          <pc:docMk/>
          <pc:sldMk cId="3206714825" sldId="2147482572"/>
        </pc:sldMkLst>
      </pc:sldChg>
      <pc:sldChg chg="addSp delSp modSp add del mod">
        <pc:chgData name="Shruti Dhir" userId="d8ea671c-7691-486f-b7c8-6f85e122e4ac" providerId="ADAL" clId="{5C359FBF-B898-4435-926D-74460802E6AF}" dt="2025-04-29T20:19:03" v="3608"/>
        <pc:sldMkLst>
          <pc:docMk/>
          <pc:sldMk cId="809808374" sldId="2147482573"/>
        </pc:sldMkLst>
      </pc:sldChg>
      <pc:sldChg chg="addSp delSp modSp add del mod">
        <pc:chgData name="Shruti Dhir" userId="d8ea671c-7691-486f-b7c8-6f85e122e4ac" providerId="ADAL" clId="{5C359FBF-B898-4435-926D-74460802E6AF}" dt="2025-04-26T01:32:12.054" v="3605" actId="47"/>
        <pc:sldMkLst>
          <pc:docMk/>
          <pc:sldMk cId="744447177" sldId="2147482574"/>
        </pc:sldMkLst>
      </pc:sldChg>
      <pc:sldChg chg="delSp modSp add del mod">
        <pc:chgData name="Shruti Dhir" userId="d8ea671c-7691-486f-b7c8-6f85e122e4ac" providerId="ADAL" clId="{5C359FBF-B898-4435-926D-74460802E6AF}" dt="2025-04-29T20:19:03" v="3608"/>
        <pc:sldMkLst>
          <pc:docMk/>
          <pc:sldMk cId="1447521196" sldId="2147482575"/>
        </pc:sldMkLst>
      </pc:sldChg>
      <pc:sldChg chg="add del">
        <pc:chgData name="Shruti Dhir" userId="d8ea671c-7691-486f-b7c8-6f85e122e4ac" providerId="ADAL" clId="{5C359FBF-B898-4435-926D-74460802E6AF}" dt="2025-04-26T01:32:24.740" v="3606" actId="47"/>
        <pc:sldMkLst>
          <pc:docMk/>
          <pc:sldMk cId="1427860443" sldId="2147482576"/>
        </pc:sldMkLst>
      </pc:sldChg>
      <pc:sldChg chg="add">
        <pc:chgData name="Shruti Dhir" userId="d8ea671c-7691-486f-b7c8-6f85e122e4ac" providerId="ADAL" clId="{5C359FBF-B898-4435-926D-74460802E6AF}" dt="2025-04-29T20:19:03" v="3608"/>
        <pc:sldMkLst>
          <pc:docMk/>
          <pc:sldMk cId="3838034225" sldId="2147482577"/>
        </pc:sldMkLst>
      </pc:sldChg>
      <pc:sldChg chg="add">
        <pc:chgData name="Shruti Dhir" userId="d8ea671c-7691-486f-b7c8-6f85e122e4ac" providerId="ADAL" clId="{5C359FBF-B898-4435-926D-74460802E6AF}" dt="2025-04-29T20:19:03" v="3608"/>
        <pc:sldMkLst>
          <pc:docMk/>
          <pc:sldMk cId="1772347535" sldId="2147482578"/>
        </pc:sldMkLst>
      </pc:sldChg>
      <pc:sldChg chg="addSp delSp modSp add mod delAnim modAnim">
        <pc:chgData name="Shruti Dhir" userId="d8ea671c-7691-486f-b7c8-6f85e122e4ac" providerId="ADAL" clId="{5C359FBF-B898-4435-926D-74460802E6AF}" dt="2025-04-29T22:04:24.911" v="3622" actId="14100"/>
        <pc:sldMkLst>
          <pc:docMk/>
          <pc:sldMk cId="1562968885" sldId="2147482579"/>
        </pc:sldMkLst>
        <pc:spChg chg="mod">
          <ac:chgData name="Shruti Dhir" userId="d8ea671c-7691-486f-b7c8-6f85e122e4ac" providerId="ADAL" clId="{5C359FBF-B898-4435-926D-74460802E6AF}" dt="2025-04-29T22:03:57.986" v="3617" actId="20577"/>
          <ac:spMkLst>
            <pc:docMk/>
            <pc:sldMk cId="1562968885" sldId="2147482579"/>
            <ac:spMk id="4" creationId="{5A7D5F99-C05C-54B2-0196-6C4624578856}"/>
          </ac:spMkLst>
        </pc:spChg>
      </pc:sldChg>
      <pc:sldMasterChg chg="delSldLayout">
        <pc:chgData name="Shruti Dhir" userId="d8ea671c-7691-486f-b7c8-6f85e122e4ac" providerId="ADAL" clId="{5C359FBF-B898-4435-926D-74460802E6AF}" dt="2025-04-25T19:52:02.682" v="2478" actId="47"/>
        <pc:sldMasterMkLst>
          <pc:docMk/>
          <pc:sldMasterMk cId="74843748" sldId="2147483648"/>
        </pc:sldMasterMkLst>
        <pc:sldLayoutChg chg="del">
          <pc:chgData name="Shruti Dhir" userId="d8ea671c-7691-486f-b7c8-6f85e122e4ac" providerId="ADAL" clId="{5C359FBF-B898-4435-926D-74460802E6AF}" dt="2025-04-25T19:52:02.682" v="2478" actId="47"/>
          <pc:sldLayoutMkLst>
            <pc:docMk/>
            <pc:sldMasterMk cId="74843748" sldId="2147483648"/>
            <pc:sldLayoutMk cId="1255618576" sldId="2147483675"/>
          </pc:sldLayoutMkLst>
        </pc:sldLayoutChg>
      </pc:sldMasterChg>
    </pc:docChg>
  </pc:docChgLst>
  <pc:docChgLst>
    <pc:chgData name="Shruti Dhir" userId="S::shdhir@microsoft.com::d8ea671c-7691-486f-b7c8-6f85e122e4ac" providerId="AD" clId="Web-{8C1F782E-EEF1-3785-9F18-2F89D0613150}"/>
    <pc:docChg chg="modSld">
      <pc:chgData name="Shruti Dhir" userId="S::shdhir@microsoft.com::d8ea671c-7691-486f-b7c8-6f85e122e4ac" providerId="AD" clId="Web-{8C1F782E-EEF1-3785-9F18-2F89D0613150}" dt="2025-05-08T05:02:46.956" v="0"/>
      <pc:docMkLst>
        <pc:docMk/>
      </pc:docMkLst>
      <pc:sldChg chg="mod modShow">
        <pc:chgData name="Shruti Dhir" userId="S::shdhir@microsoft.com::d8ea671c-7691-486f-b7c8-6f85e122e4ac" providerId="AD" clId="Web-{8C1F782E-EEF1-3785-9F18-2F89D0613150}" dt="2025-05-08T05:02:46.956" v="0"/>
        <pc:sldMkLst>
          <pc:docMk/>
          <pc:sldMk cId="1772347535" sldId="2147482578"/>
        </pc:sldMkLst>
      </pc:sldChg>
    </pc:docChg>
  </pc:docChgLst>
  <pc:docChgLst>
    <pc:chgData name="Shruti Dhir" userId="S::shdhir@microsoft.com::d8ea671c-7691-486f-b7c8-6f85e122e4ac" providerId="AD" clId="Web-{1D876984-8420-8E48-4C39-8286248E7D1C}"/>
    <pc:docChg chg="delSld modSection">
      <pc:chgData name="Shruti Dhir" userId="S::shdhir@microsoft.com::d8ea671c-7691-486f-b7c8-6f85e122e4ac" providerId="AD" clId="Web-{1D876984-8420-8E48-4C39-8286248E7D1C}" dt="2025-05-20T21:13:19.209" v="2"/>
      <pc:docMkLst>
        <pc:docMk/>
      </pc:docMkLst>
      <pc:sldChg chg="del">
        <pc:chgData name="Shruti Dhir" userId="S::shdhir@microsoft.com::d8ea671c-7691-486f-b7c8-6f85e122e4ac" providerId="AD" clId="Web-{1D876984-8420-8E48-4C39-8286248E7D1C}" dt="2025-05-20T21:13:00.881" v="0"/>
        <pc:sldMkLst>
          <pc:docMk/>
          <pc:sldMk cId="2953563844" sldId="2147482559"/>
        </pc:sldMkLst>
      </pc:sldChg>
      <pc:sldChg chg="del">
        <pc:chgData name="Shruti Dhir" userId="S::shdhir@microsoft.com::d8ea671c-7691-486f-b7c8-6f85e122e4ac" providerId="AD" clId="Web-{1D876984-8420-8E48-4C39-8286248E7D1C}" dt="2025-05-20T21:13:19.209" v="2"/>
        <pc:sldMkLst>
          <pc:docMk/>
          <pc:sldMk cId="1447521196" sldId="2147482575"/>
        </pc:sldMkLst>
      </pc:sldChg>
      <pc:sldChg chg="del">
        <pc:chgData name="Shruti Dhir" userId="S::shdhir@microsoft.com::d8ea671c-7691-486f-b7c8-6f85e122e4ac" providerId="AD" clId="Web-{1D876984-8420-8E48-4C39-8286248E7D1C}" dt="2025-05-20T21:13:11.177" v="1"/>
        <pc:sldMkLst>
          <pc:docMk/>
          <pc:sldMk cId="1562968885" sldId="2147482579"/>
        </pc:sldMkLst>
      </pc:sldChg>
    </pc:docChg>
  </pc:docChgLst>
  <pc:docChgLst>
    <pc:chgData name="Wende Copfer" userId="a22bd392-d879-4e22-8ce0-82a2bf26aa00" providerId="ADAL" clId="{15895798-2B2C-48B4-9770-F0734C0E6BAF}"/>
    <pc:docChg chg="modMainMaster">
      <pc:chgData name="Wende Copfer" userId="a22bd392-d879-4e22-8ce0-82a2bf26aa00" providerId="ADAL" clId="{15895798-2B2C-48B4-9770-F0734C0E6BAF}" dt="2025-04-11T21:50:12.158" v="1" actId="207"/>
      <pc:docMkLst>
        <pc:docMk/>
      </pc:docMkLst>
      <pc:sldMasterChg chg="modSldLayout">
        <pc:chgData name="Wende Copfer" userId="a22bd392-d879-4e22-8ce0-82a2bf26aa00" providerId="ADAL" clId="{15895798-2B2C-48B4-9770-F0734C0E6BAF}" dt="2025-04-11T21:50:12.158" v="1" actId="207"/>
        <pc:sldMasterMkLst>
          <pc:docMk/>
          <pc:sldMasterMk cId="74843748" sldId="2147483648"/>
        </pc:sldMasterMkLst>
        <pc:sldLayoutChg chg="modSp mod">
          <pc:chgData name="Wende Copfer" userId="a22bd392-d879-4e22-8ce0-82a2bf26aa00" providerId="ADAL" clId="{15895798-2B2C-48B4-9770-F0734C0E6BAF}" dt="2025-04-11T21:50:12.158" v="1" actId="207"/>
          <pc:sldLayoutMkLst>
            <pc:docMk/>
            <pc:sldMasterMk cId="74843748" sldId="2147483648"/>
            <pc:sldLayoutMk cId="3358456051" sldId="2147483661"/>
          </pc:sldLayoutMkLst>
          <pc:spChg chg="mod">
            <ac:chgData name="Wende Copfer" userId="a22bd392-d879-4e22-8ce0-82a2bf26aa00" providerId="ADAL" clId="{15895798-2B2C-48B4-9770-F0734C0E6BAF}" dt="2025-04-11T21:50:12.158" v="1" actId="207"/>
            <ac:spMkLst>
              <pc:docMk/>
              <pc:sldMasterMk cId="74843748" sldId="2147483648"/>
              <pc:sldLayoutMk cId="3358456051" sldId="2147483661"/>
              <ac:spMk id="19" creationId="{307E9F14-6022-5697-DFF4-86FA3A50C41A}"/>
            </ac:spMkLst>
          </pc:spChg>
        </pc:sldLayoutChg>
        <pc:sldLayoutChg chg="modSp mod">
          <pc:chgData name="Wende Copfer" userId="a22bd392-d879-4e22-8ce0-82a2bf26aa00" providerId="ADAL" clId="{15895798-2B2C-48B4-9770-F0734C0E6BAF}" dt="2025-04-11T21:50:07.929" v="0" actId="207"/>
          <pc:sldLayoutMkLst>
            <pc:docMk/>
            <pc:sldMasterMk cId="74843748" sldId="2147483648"/>
            <pc:sldLayoutMk cId="2697538802" sldId="2147483665"/>
          </pc:sldLayoutMkLst>
          <pc:spChg chg="mod">
            <ac:chgData name="Wende Copfer" userId="a22bd392-d879-4e22-8ce0-82a2bf26aa00" providerId="ADAL" clId="{15895798-2B2C-48B4-9770-F0734C0E6BAF}" dt="2025-04-11T21:50:07.929" v="0" actId="207"/>
            <ac:spMkLst>
              <pc:docMk/>
              <pc:sldMasterMk cId="74843748" sldId="2147483648"/>
              <pc:sldLayoutMk cId="2697538802" sldId="2147483665"/>
              <ac:spMk id="4" creationId="{E9233ADA-E271-6E93-F32E-718454D76C3D}"/>
            </ac:spMkLst>
          </pc:spChg>
        </pc:sldLayoutChg>
      </pc:sldMasterChg>
    </pc:docChg>
  </pc:docChgLst>
  <pc:docChgLst>
    <pc:chgData name="Bryan Wofford (MCAG)" userId="af037bd5-f592-429c-a009-a6626d67a49c" providerId="ADAL" clId="{3CAC5F66-17CC-7348-BF60-530FC7792C97}"/>
    <pc:docChg chg="mod">
      <pc:chgData name="Bryan Wofford (MCAG)" userId="af037bd5-f592-429c-a009-a6626d67a49c" providerId="ADAL" clId="{3CAC5F66-17CC-7348-BF60-530FC7792C97}" dt="2025-04-08T18:54:05.341" v="0"/>
      <pc:docMkLst>
        <pc:docMk/>
      </pc:docMkLst>
    </pc:docChg>
  </pc:docChgLst>
</pc:chgInfo>
</file>

<file path=ppt/comments/modernComment_7FFFFBBE_DFF897B7.xml><?xml version="1.0" encoding="utf-8"?>
<p188:cmLst xmlns:a="http://schemas.openxmlformats.org/drawingml/2006/main" xmlns:r="http://schemas.openxmlformats.org/officeDocument/2006/relationships" xmlns:p188="http://schemas.microsoft.com/office/powerpoint/2018/8/main">
  <p188:cm id="{BA68FFC7-25FC-47FE-9EEB-536C1E1B44C9}" authorId="{73405FF6-1E35-06BD-BAF8-AFF1162F15E4}" status="resolved" created="2025-04-29T23:58:53.591" complete="100000">
    <ac:txMkLst xmlns:ac="http://schemas.microsoft.com/office/drawing/2013/main/command">
      <pc:docMk xmlns:pc="http://schemas.microsoft.com/office/powerpoint/2013/main/command"/>
      <pc:sldMk xmlns:pc="http://schemas.microsoft.com/office/powerpoint/2013/main/command" cId="3757610935" sldId="2147482558"/>
      <ac:spMk id="4" creationId="{C2CE4802-9497-3263-C9F5-C286367359A0}"/>
      <ac:txMk cp="0" len="46">
        <ac:context len="47" hash="1535036244"/>
      </ac:txMk>
    </ac:txMkLst>
    <p188:pos x="11014225" y="524733"/>
    <p188:txBody>
      <a:bodyPr/>
      <a:lstStyle/>
      <a:p>
        <a:r>
          <a:rPr lang="en-US"/>
          <a:t>App and agent</a:t>
        </a:r>
      </a:p>
    </p188:txBody>
    <p188:extLst>
      <p:ext xmlns:p="http://schemas.openxmlformats.org/presentationml/2006/main" uri="{57CB4572-C831-44C2-8A1C-0ADB6CCDFE69}">
        <p223:reactions xmlns:p223="http://schemas.microsoft.com/office/powerpoint/2022/03/main">
          <p223:rxn type="👍">
            <p223:instance time="2025-04-30T01:19:53.343" authorId="{FBF2CBA9-ED85-B28C-A9A4-CFABE30ACF0E}"/>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techcommunity.microsoft.com/blog/microsoftteamsblog/announcing-general-availability-of-safe-links-for-microsoft-teams/2588677"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learn.microsoft.com/en-us/defender-office-365/safe-links-policies-configure"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3</a:t>
            </a:fld>
            <a:endParaRPr lang="en-US"/>
          </a:p>
        </p:txBody>
      </p:sp>
    </p:spTree>
    <p:extLst>
      <p:ext uri="{BB962C8B-B14F-4D97-AF65-F5344CB8AC3E}">
        <p14:creationId xmlns:p14="http://schemas.microsoft.com/office/powerpoint/2010/main" val="1263103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D9EF0-9394-02BE-A200-DAE1C606F5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55C6B5-EFD8-31FF-5D5E-A0D0EA6290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D0A979-0E46-B7D2-501E-2FDA96C282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4B77039-458C-4569-A9A7-D10F28CEBEE4}"/>
              </a:ext>
            </a:extLst>
          </p:cNvPr>
          <p:cNvSpPr>
            <a:spLocks noGrp="1"/>
          </p:cNvSpPr>
          <p:nvPr>
            <p:ph type="sldNum" sz="quarter" idx="5"/>
          </p:nvPr>
        </p:nvSpPr>
        <p:spPr/>
        <p:txBody>
          <a:bodyPr/>
          <a:lstStyle/>
          <a:p>
            <a:fld id="{F7C39E19-974F-4B90-B9A5-596933717C14}" type="slidenum">
              <a:rPr lang="en-US" smtClean="0"/>
              <a:t>16</a:t>
            </a:fld>
            <a:endParaRPr lang="en-US"/>
          </a:p>
        </p:txBody>
      </p:sp>
    </p:spTree>
    <p:extLst>
      <p:ext uri="{BB962C8B-B14F-4D97-AF65-F5344CB8AC3E}">
        <p14:creationId xmlns:p14="http://schemas.microsoft.com/office/powerpoint/2010/main" val="205630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7B630-C024-A54C-E670-AFCFB03B85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96358-F87E-DA30-A8D5-EFC3C8E4A3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BBFA94-385A-F1EE-BE08-FA1B596DAFF9}"/>
              </a:ext>
            </a:extLst>
          </p:cNvPr>
          <p:cNvSpPr>
            <a:spLocks noGrp="1"/>
          </p:cNvSpPr>
          <p:nvPr>
            <p:ph type="body" idx="1"/>
          </p:nvPr>
        </p:nvSpPr>
        <p:spPr/>
        <p:txBody>
          <a:bodyPr/>
          <a:lstStyle/>
          <a:p>
            <a:r>
              <a:rPr lang="en-US"/>
              <a:t>Please leave this slide in for conference attendees. </a:t>
            </a:r>
          </a:p>
        </p:txBody>
      </p:sp>
      <p:sp>
        <p:nvSpPr>
          <p:cNvPr id="4" name="Slide Number Placeholder 3">
            <a:extLst>
              <a:ext uri="{FF2B5EF4-FFF2-40B4-BE49-F238E27FC236}">
                <a16:creationId xmlns:a16="http://schemas.microsoft.com/office/drawing/2014/main" id="{0236C992-D22B-FE09-6B27-A0E4DA5674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4050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4DF78-DBAF-2196-52FA-EC7FC1A65B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8048EB-68E4-37A9-2C0B-0DB975AF1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FAB782-ADE1-CABF-6519-2BCCC1FF1C8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822AF26-85D9-696F-45CE-B9A89765546D}"/>
              </a:ext>
            </a:extLst>
          </p:cNvPr>
          <p:cNvSpPr>
            <a:spLocks noGrp="1"/>
          </p:cNvSpPr>
          <p:nvPr>
            <p:ph type="sldNum" sz="quarter" idx="5"/>
          </p:nvPr>
        </p:nvSpPr>
        <p:spPr/>
        <p:txBody>
          <a:bodyPr/>
          <a:lstStyle/>
          <a:p>
            <a:fld id="{F7C39E19-974F-4B90-B9A5-596933717C14}" type="slidenum">
              <a:rPr lang="en-US" smtClean="0"/>
              <a:t>18</a:t>
            </a:fld>
            <a:endParaRPr lang="en-US"/>
          </a:p>
        </p:txBody>
      </p:sp>
    </p:spTree>
    <p:extLst>
      <p:ext uri="{BB962C8B-B14F-4D97-AF65-F5344CB8AC3E}">
        <p14:creationId xmlns:p14="http://schemas.microsoft.com/office/powerpoint/2010/main" val="9783568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E5488-D8F0-B0A8-895A-BBBCF4FFC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C28547-A931-D799-6759-6DB5E0958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DD67D5-A80D-8185-25E4-ED6AC219EC29}"/>
              </a:ext>
            </a:extLst>
          </p:cNvPr>
          <p:cNvSpPr>
            <a:spLocks noGrp="1"/>
          </p:cNvSpPr>
          <p:nvPr>
            <p:ph type="body" idx="1"/>
          </p:nvPr>
        </p:nvSpPr>
        <p:spPr/>
        <p:txBody>
          <a:bodyPr/>
          <a:lstStyle/>
          <a:p>
            <a:r>
              <a:rPr lang="en-US">
                <a:hlinkClick r:id="rId3"/>
              </a:rPr>
              <a:t>Announcing General Availability of Safe Links for Microsoft Teams! | Microsoft Community Hub</a:t>
            </a:r>
            <a:endParaRPr lang="en-US"/>
          </a:p>
          <a:p>
            <a:endParaRPr lang="en-US"/>
          </a:p>
          <a:p>
            <a:pPr algn="l">
              <a:spcBef>
                <a:spcPts val="2250"/>
              </a:spcBef>
              <a:spcAft>
                <a:spcPts val="1350"/>
              </a:spcAft>
              <a:buNone/>
            </a:pPr>
            <a:r>
              <a:rPr lang="en-US" b="1" i="0">
                <a:solidFill>
                  <a:srgbClr val="161616"/>
                </a:solidFill>
                <a:effectLst/>
                <a:latin typeface="Segoe UI" panose="020B0502040204020203" pitchFamily="34" charset="0"/>
              </a:rPr>
              <a:t>How Safe Links works in Teams</a:t>
            </a:r>
          </a:p>
          <a:p>
            <a:pPr algn="l">
              <a:buNone/>
            </a:pPr>
            <a:r>
              <a:rPr lang="en-US" b="0" i="0">
                <a:solidFill>
                  <a:srgbClr val="161616"/>
                </a:solidFill>
                <a:effectLst/>
                <a:latin typeface="Segoe UI" panose="020B0502040204020203" pitchFamily="34" charset="0"/>
              </a:rPr>
              <a:t>At a high level, here's how Safe Links protection works for URLs in Microsoft Teams:</a:t>
            </a:r>
          </a:p>
          <a:p>
            <a:pPr algn="l">
              <a:spcBef>
                <a:spcPts val="1200"/>
              </a:spcBef>
              <a:spcAft>
                <a:spcPts val="1200"/>
              </a:spcAft>
              <a:buFont typeface="+mj-lt"/>
              <a:buAutoNum type="arabicPeriod"/>
            </a:pPr>
            <a:r>
              <a:rPr lang="en-US" b="0" i="0">
                <a:solidFill>
                  <a:srgbClr val="161616"/>
                </a:solidFill>
                <a:effectLst/>
                <a:latin typeface="Segoe UI" panose="020B0502040204020203" pitchFamily="34" charset="0"/>
              </a:rPr>
              <a:t>A user starts the Teams app.</a:t>
            </a:r>
          </a:p>
          <a:p>
            <a:pPr algn="l">
              <a:spcBef>
                <a:spcPts val="1200"/>
              </a:spcBef>
              <a:spcAft>
                <a:spcPts val="1200"/>
              </a:spcAft>
              <a:buFont typeface="+mj-lt"/>
              <a:buAutoNum type="arabicPeriod"/>
            </a:pPr>
            <a:r>
              <a:rPr lang="en-US" b="0" i="0">
                <a:solidFill>
                  <a:srgbClr val="161616"/>
                </a:solidFill>
                <a:effectLst/>
                <a:latin typeface="Segoe UI" panose="020B0502040204020203" pitchFamily="34" charset="0"/>
              </a:rPr>
              <a:t>Microsoft 365 verifies that the user's organization includes Microsoft Defender for Office 365, and that the user is included in an active Safe Links policy where protection for Microsoft Teams is turned on.</a:t>
            </a:r>
          </a:p>
          <a:p>
            <a:pPr algn="l">
              <a:spcBef>
                <a:spcPts val="1200"/>
              </a:spcBef>
              <a:spcAft>
                <a:spcPts val="1200"/>
              </a:spcAft>
              <a:buFont typeface="+mj-lt"/>
              <a:buAutoNum type="arabicPeriod"/>
            </a:pPr>
            <a:r>
              <a:rPr lang="en-US" b="0" i="0">
                <a:solidFill>
                  <a:srgbClr val="161616"/>
                </a:solidFill>
                <a:effectLst/>
                <a:latin typeface="Segoe UI" panose="020B0502040204020203" pitchFamily="34" charset="0"/>
              </a:rPr>
              <a:t>URLs are validated at the time of click for the user in chats, group chats, channels, and tabs.</a:t>
            </a:r>
          </a:p>
          <a:p>
            <a:endParaRPr lang="en-US"/>
          </a:p>
          <a:p>
            <a:r>
              <a:rPr lang="en-US">
                <a:hlinkClick r:id="rId4"/>
              </a:rPr>
              <a:t>Set up Safe Links policies in Microsoft Defender for Office 365 - Microsoft Defender for Office 365 | Microsoft Learn</a:t>
            </a:r>
            <a:endParaRPr lang="en-US"/>
          </a:p>
        </p:txBody>
      </p:sp>
      <p:sp>
        <p:nvSpPr>
          <p:cNvPr id="4" name="Slide Number Placeholder 3">
            <a:extLst>
              <a:ext uri="{FF2B5EF4-FFF2-40B4-BE49-F238E27FC236}">
                <a16:creationId xmlns:a16="http://schemas.microsoft.com/office/drawing/2014/main" id="{2011F35D-99E6-7CAD-B7BA-3160350A1467}"/>
              </a:ext>
            </a:extLst>
          </p:cNvPr>
          <p:cNvSpPr>
            <a:spLocks noGrp="1"/>
          </p:cNvSpPr>
          <p:nvPr>
            <p:ph type="sldNum" sz="quarter" idx="5"/>
          </p:nvPr>
        </p:nvSpPr>
        <p:spPr/>
        <p:txBody>
          <a:bodyPr/>
          <a:lstStyle/>
          <a:p>
            <a:fld id="{F7C39E19-974F-4B90-B9A5-596933717C14}" type="slidenum">
              <a:rPr lang="en-US" smtClean="0"/>
              <a:t>19</a:t>
            </a:fld>
            <a:endParaRPr lang="en-US"/>
          </a:p>
        </p:txBody>
      </p:sp>
    </p:spTree>
    <p:extLst>
      <p:ext uri="{BB962C8B-B14F-4D97-AF65-F5344CB8AC3E}">
        <p14:creationId xmlns:p14="http://schemas.microsoft.com/office/powerpoint/2010/main" val="34178903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35904-85F0-553D-BBDE-84C720D35D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47ADA6-C79A-E42E-5E82-01194DB27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C5EDD6-2A4F-5C44-3E5F-E982801BBD4B}"/>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A776087D-4334-1BB1-4694-D0EB15D9BD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26635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06835-FF50-6CAB-2824-6228FEFE3F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61AE24-03A2-0F4D-1EE8-3227DDCFAB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85CD55-C623-8B56-5E14-7FD8670304B3}"/>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48389812-7E80-9190-2163-1FC11AEC17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9225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95188-3213-89AF-2E45-A40FA7FE6B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E98CC-C20A-17E0-1E36-5BE89D36D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F40E6A-8269-39BA-D0B8-C0113270D00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EB903CB-58EC-719E-FDA9-5F3E55B1F8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51B7CF-2AE7-4A47-854B-3475058FDC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263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A5CB2-A029-1493-C486-2DF9013436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048326-E81E-CBF0-D10C-E9B6196B1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C36F1-E3FE-A94F-3B5B-7740CA2F7778}"/>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E8596461-073B-F4E1-DD32-E3FF813F61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4951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9D0F3C-8F51-455A-8B83-C35D4383A0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B5CAE8-60D9-64CE-06F9-F610423320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96135-7C0B-70AA-E79E-B7F843DCCE54}"/>
              </a:ext>
            </a:extLst>
          </p:cNvPr>
          <p:cNvSpPr>
            <a:spLocks noGrp="1"/>
          </p:cNvSpPr>
          <p:nvPr>
            <p:ph type="body" idx="1"/>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4D739B7C-14E9-CF8B-C3DE-2190691F814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28EB4-DF10-452B-B43D-632C043863B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3291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9A4E8-FC9F-A6C6-52D7-BE528C1DA8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0BF399-414A-EA52-7ECE-49B42A23F3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51444F-B658-BAD0-0F09-BD56754F067F}"/>
              </a:ext>
            </a:extLst>
          </p:cNvPr>
          <p:cNvSpPr>
            <a:spLocks noGrp="1"/>
          </p:cNvSpPr>
          <p:nvPr>
            <p:ph type="body" idx="1"/>
          </p:nvPr>
        </p:nvSpPr>
        <p:spPr/>
        <p:txBody>
          <a:bodyPr/>
          <a:lstStyle/>
          <a:p>
            <a:r>
              <a:rPr lang="en-US" sz="1000">
                <a:latin typeface="Segoe UI" panose="020B0502040204020203" pitchFamily="34" charset="0"/>
                <a:cs typeface="Segoe UI" panose="020B0502040204020203" pitchFamily="34" charset="0"/>
              </a:rPr>
              <a:t>Thank you. </a:t>
            </a:r>
          </a:p>
          <a:p>
            <a:endParaRPr lang="en-US" sz="1000">
              <a:latin typeface="Segoe UI" panose="020B0502040204020203" pitchFamily="34" charset="0"/>
              <a:cs typeface="Segoe UI" panose="020B0502040204020203" pitchFamily="34" charset="0"/>
            </a:endParaRPr>
          </a:p>
          <a:p>
            <a:r>
              <a:rPr lang="en-US" sz="1000">
                <a:latin typeface="Segoe UI" panose="020B0502040204020203" pitchFamily="34" charset="0"/>
                <a:cs typeface="Segoe UI" panose="020B0502040204020203" pitchFamily="34" charset="0"/>
              </a:rPr>
              <a:t>&lt;Speaker Guidance: Spend the last few minutes discussing or answering any questions they may have. If they have additional topics on their EBC agenda, make sure you connect with their account team to inform them which AI priorities and business outcomes resonated the most during this session. If you are in a 1:1 direct customer engagement, make sure you note what their priorities and questions were and work with the broader account teams and units to facilitate the proper hand-offs or next steps (i.e. get them into a session at the Innovation Hub/MTCs).&gt;</a:t>
            </a:r>
          </a:p>
        </p:txBody>
      </p:sp>
      <p:sp>
        <p:nvSpPr>
          <p:cNvPr id="4" name="Slide Number Placeholder 3">
            <a:extLst>
              <a:ext uri="{FF2B5EF4-FFF2-40B4-BE49-F238E27FC236}">
                <a16:creationId xmlns:a16="http://schemas.microsoft.com/office/drawing/2014/main" id="{53678049-3245-0AF1-6061-2E35FDDE03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D1CED4-A7C6-4497-A7B3-283CC61C59B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1116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5/22/2025 3:12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12</a:t>
            </a:fld>
            <a:endParaRPr lang="en-US"/>
          </a:p>
        </p:txBody>
      </p:sp>
    </p:spTree>
    <p:extLst>
      <p:ext uri="{BB962C8B-B14F-4D97-AF65-F5344CB8AC3E}">
        <p14:creationId xmlns:p14="http://schemas.microsoft.com/office/powerpoint/2010/main" val="1121848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71C6C-B28C-9ABF-6751-BDECEC0CE8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25551-62D1-5FD5-71D9-0587605E18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2F5D1-564A-A97A-2537-57AC1160E4A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96D86C-DE75-05B6-6DAA-71167177F588}"/>
              </a:ext>
            </a:extLst>
          </p:cNvPr>
          <p:cNvSpPr>
            <a:spLocks noGrp="1"/>
          </p:cNvSpPr>
          <p:nvPr>
            <p:ph type="sldNum" sz="quarter" idx="5"/>
          </p:nvPr>
        </p:nvSpPr>
        <p:spPr/>
        <p:txBody>
          <a:bodyPr/>
          <a:lstStyle/>
          <a:p>
            <a:fld id="{F7C39E19-974F-4B90-B9A5-596933717C14}" type="slidenum">
              <a:rPr lang="en-US" smtClean="0"/>
              <a:t>13</a:t>
            </a:fld>
            <a:endParaRPr lang="en-US"/>
          </a:p>
        </p:txBody>
      </p:sp>
    </p:spTree>
    <p:extLst>
      <p:ext uri="{BB962C8B-B14F-4D97-AF65-F5344CB8AC3E}">
        <p14:creationId xmlns:p14="http://schemas.microsoft.com/office/powerpoint/2010/main" val="71547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26.jpe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Master" Target="../slideMasters/slideMaster2.xml"/><Relationship Id="rId5" Type="http://schemas.openxmlformats.org/officeDocument/2006/relationships/image" Target="../media/image30.jpeg"/><Relationship Id="rId4" Type="http://schemas.openxmlformats.org/officeDocument/2006/relationships/image" Target="../media/image29.jpe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6" Type="http://schemas.openxmlformats.org/officeDocument/2006/relationships/image" Target="../media/image31.jpeg"/><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20.jpe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Master" Target="../slideMasters/slideMaster2.xml"/><Relationship Id="rId5" Type="http://schemas.openxmlformats.org/officeDocument/2006/relationships/image" Target="../media/image21.jpeg"/><Relationship Id="rId4" Type="http://schemas.openxmlformats.org/officeDocument/2006/relationships/image" Target="../media/image20.jpe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Master" Target="../slideMasters/slideMaster2.xml"/><Relationship Id="rId4" Type="http://schemas.openxmlformats.org/officeDocument/2006/relationships/image" Target="../media/image46.sv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Master" Target="../slideMasters/slideMaster2.xml"/><Relationship Id="rId4" Type="http://schemas.openxmlformats.org/officeDocument/2006/relationships/image" Target="../media/image51.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276999"/>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758597" y="6135070"/>
            <a:ext cx="1645920" cy="139397"/>
          </a:xfrm>
          <a:prstGeom prst="rect">
            <a:avLst/>
          </a:prstGeom>
          <a:noFill/>
        </p:spPr>
        <p:txBody>
          <a:bodyPr wrap="square" lIns="0" tIns="0" rIns="0" bIns="0">
            <a:spAutoFit/>
          </a:bodyPr>
          <a:lstStyle>
            <a:lvl1pPr marL="0" indent="0">
              <a:spcBef>
                <a:spcPts val="0"/>
              </a:spcBef>
              <a:buNone/>
              <a:defRPr sz="1000" spc="0" baseline="0">
                <a:solidFill>
                  <a:schemeClr val="bg1"/>
                </a:solidFill>
                <a:latin typeface="Segoe UI" panose="020B0502040204020203" pitchFamily="34" charset="0"/>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647609" y="613507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2697538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age pictur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E7546-6F08-2CA1-9CC5-8B527B1021C5}"/>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375385" y="298383"/>
            <a:ext cx="11511815" cy="628529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16478249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Rainbow Blank">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0239FA0-8DC7-5F1D-3921-B8597DF32CB1}"/>
              </a:ext>
            </a:extLst>
          </p:cNvPr>
          <p:cNvSpPr/>
          <p:nvPr userDrawn="1"/>
        </p:nvSpPr>
        <p:spPr>
          <a:xfrm>
            <a:off x="1" y="0"/>
            <a:ext cx="12192000"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97222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White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383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Dark blank">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125953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Full rainbow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4018685"/>
      </p:ext>
    </p:extLst>
  </p:cSld>
  <p:clrMapOvr>
    <a:masterClrMapping/>
  </p:clrMapOvr>
  <p:transition>
    <p:fade/>
  </p:transition>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14756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366144367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cSld name="Closing logo slide">
    <p:bg>
      <p:bgPr>
        <a:solidFill>
          <a:srgbClr val="091F2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801875"/>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_Walkin_CENTER SCREEN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B81240-6A38-443B-6A44-7E945DB8BA18}"/>
              </a:ext>
            </a:extLst>
          </p:cNvPr>
          <p:cNvPicPr>
            <a:picLocks noChangeAspect="1"/>
          </p:cNvPicPr>
          <p:nvPr userDrawn="1"/>
        </p:nvPicPr>
        <p:blipFill rotWithShape="1">
          <a:blip r:embed="rId2"/>
          <a:srcRect l="298" t="9388" r="173" b="9514"/>
          <a:stretch/>
        </p:blipFill>
        <p:spPr>
          <a:xfrm>
            <a:off x="0" y="0"/>
            <a:ext cx="12192000" cy="6858000"/>
          </a:xfrm>
          <a:prstGeom prst="rect">
            <a:avLst/>
          </a:prstGeom>
        </p:spPr>
      </p:pic>
      <p:sp>
        <p:nvSpPr>
          <p:cNvPr id="9" name="Title 1"/>
          <p:cNvSpPr>
            <a:spLocks noGrp="1"/>
          </p:cNvSpPr>
          <p:nvPr>
            <p:ph type="title" hasCustomPrompt="1"/>
          </p:nvPr>
        </p:nvSpPr>
        <p:spPr bwMode="white">
          <a:xfrm>
            <a:off x="593607" y="2302715"/>
            <a:ext cx="5577840" cy="1231063"/>
          </a:xfrm>
          <a:noFill/>
        </p:spPr>
        <p:txBody>
          <a:bodyPr vert="horz" wrap="square" lIns="0" tIns="0" rIns="0" bIns="0" rtlCol="0" anchor="b" anchorCtr="0">
            <a:spAutoFit/>
          </a:bodyPr>
          <a:lstStyle>
            <a:lvl1pPr>
              <a:defRPr lang="en-US" sz="4000" dirty="0">
                <a:solidFill>
                  <a:srgbClr val="F8E3BB"/>
                </a:solidFill>
              </a:defRPr>
            </a:lvl1pPr>
          </a:lstStyle>
          <a:p>
            <a:pPr lvl="0"/>
            <a:r>
              <a:rPr lang="en-US"/>
              <a:t>Event name or </a:t>
            </a:r>
            <a:br>
              <a:rPr lang="en-US"/>
            </a:br>
            <a:r>
              <a:rPr lang="en-US"/>
              <a:t>presentation title </a:t>
            </a:r>
          </a:p>
        </p:txBody>
      </p:sp>
      <p:sp>
        <p:nvSpPr>
          <p:cNvPr id="5" name="Text Placeholder 4"/>
          <p:cNvSpPr>
            <a:spLocks noGrp="1"/>
          </p:cNvSpPr>
          <p:nvPr>
            <p:ph type="body" sz="quarter" idx="12" hasCustomPrompt="1"/>
          </p:nvPr>
        </p:nvSpPr>
        <p:spPr bwMode="white">
          <a:xfrm>
            <a:off x="593607" y="3962401"/>
            <a:ext cx="5577840" cy="276999"/>
          </a:xfrm>
          <a:noFill/>
        </p:spPr>
        <p:txBody>
          <a:bodyPr wrap="square" lIns="0" tIns="0" rIns="0" bIns="0">
            <a:spAutoFit/>
          </a:bodyPr>
          <a:lstStyle>
            <a:lvl1pPr marL="0" indent="0">
              <a:spcBef>
                <a:spcPts val="0"/>
              </a:spcBef>
              <a:buNone/>
              <a:defRPr sz="1800" spc="0" baseline="0">
                <a:solidFill>
                  <a:schemeClr val="bg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0CD5FF5-1115-3AF7-6411-80851536A88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93606" y="585788"/>
            <a:ext cx="1331746" cy="292608"/>
          </a:xfrm>
          <a:prstGeom prst="rect">
            <a:avLst/>
          </a:prstGeom>
        </p:spPr>
      </p:pic>
    </p:spTree>
    <p:extLst>
      <p:ext uri="{BB962C8B-B14F-4D97-AF65-F5344CB8AC3E}">
        <p14:creationId xmlns:p14="http://schemas.microsoft.com/office/powerpoint/2010/main" val="353251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535">
          <p15:clr>
            <a:srgbClr val="5ACBF0"/>
          </p15:clr>
        </p15:guide>
        <p15:guide id="2" orient="horz" pos="7322">
          <p15:clr>
            <a:srgbClr val="5ACBF0"/>
          </p15:clr>
        </p15:guide>
        <p15:guide id="3" pos="18023">
          <p15:clr>
            <a:srgbClr val="5ACBF0"/>
          </p15:clr>
        </p15:guide>
        <p15:guide id="4" orient="horz" pos="633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2"/>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9668AE-5CD6-D782-C7B5-872E7248B9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Title 1"/>
          <p:cNvSpPr>
            <a:spLocks noGrp="1"/>
          </p:cNvSpPr>
          <p:nvPr>
            <p:ph type="title" hasCustomPrompt="1"/>
          </p:nvPr>
        </p:nvSpPr>
        <p:spPr bwMode="white">
          <a:xfrm>
            <a:off x="584200" y="2425780"/>
            <a:ext cx="5577840" cy="1107996"/>
          </a:xfrm>
          <a:noFill/>
        </p:spPr>
        <p:txBody>
          <a:bodyPr lIns="0" tIns="0" rIns="0" bIns="0" anchor="b" anchorCtr="0">
            <a:spAutoFit/>
          </a:bodyPr>
          <a:lstStyle>
            <a:lvl1pPr algn="l" defTabSz="932742" rtl="0" eaLnBrk="1" latinLnBrk="0" hangingPunct="1">
              <a:lnSpc>
                <a:spcPct val="100000"/>
              </a:lnSpc>
              <a:spcBef>
                <a:spcPct val="0"/>
              </a:spcBef>
              <a:buNone/>
              <a:defRPr lang="en-US" sz="4000" b="0" kern="1200" cap="none" spc="-50" baseline="0" dirty="0">
                <a:ln w="3175">
                  <a:noFill/>
                </a:ln>
                <a:solidFill>
                  <a:srgbClr val="4D3677"/>
                </a:solidFill>
                <a:effectLst/>
                <a:latin typeface="Segoe Sans Display Semibold" pitchFamily="2" charset="0"/>
                <a:ea typeface="+mn-ea"/>
                <a:cs typeface="Segoe Sans Display Semibold" pitchFamily="2" charset="0"/>
              </a:defRPr>
            </a:lvl1pPr>
          </a:lstStyle>
          <a:p>
            <a:pPr marL="0" marR="0" lvl="0" indent="0" algn="l" defTabSz="932742" rtl="0" eaLnBrk="1" fontAlgn="auto" latinLnBrk="0" hangingPunct="1">
              <a:lnSpc>
                <a:spcPct val="90000"/>
              </a:lnSpc>
              <a:spcBef>
                <a:spcPct val="0"/>
              </a:spcBef>
              <a:spcAft>
                <a:spcPts val="0"/>
              </a:spcAft>
              <a:buClrTx/>
              <a:buSzPct val="90000"/>
              <a:buFont typeface="Wingdings" panose="05000000000000000000" pitchFamily="2" charset="2"/>
              <a:buNone/>
              <a:tabLst/>
            </a:pPr>
            <a:r>
              <a:rPr lang="en-US"/>
              <a:t>Event name or presentation title </a:t>
            </a:r>
          </a:p>
        </p:txBody>
      </p:sp>
      <p:sp>
        <p:nvSpPr>
          <p:cNvPr id="5" name="Text Placeholder 4"/>
          <p:cNvSpPr>
            <a:spLocks noGrp="1"/>
          </p:cNvSpPr>
          <p:nvPr>
            <p:ph type="body" sz="quarter" idx="12" hasCustomPrompt="1"/>
          </p:nvPr>
        </p:nvSpPr>
        <p:spPr bwMode="white">
          <a:xfrm>
            <a:off x="584200" y="3962400"/>
            <a:ext cx="5577840" cy="276999"/>
          </a:xfrm>
          <a:noFill/>
        </p:spPr>
        <p:txBody>
          <a:bodyPr wrap="square" lIns="0" tIns="0" rIns="0" bIns="0">
            <a:spAutoFit/>
          </a:bodyPr>
          <a:lstStyle>
            <a:lvl1pPr marL="0" indent="0">
              <a:spcBef>
                <a:spcPts val="0"/>
              </a:spcBef>
              <a:buNone/>
              <a:defRPr sz="1800" spc="0" baseline="0">
                <a:solidFill>
                  <a:srgbClr val="091F2C"/>
                </a:solidFill>
                <a:latin typeface="+mn-lt"/>
                <a:cs typeface="Segoe UI" panose="020B0502040204020203" pitchFamily="34" charset="0"/>
              </a:defRPr>
            </a:lvl1pPr>
          </a:lstStyle>
          <a:p>
            <a:pPr lvl="0"/>
            <a:r>
              <a:rPr lang="en-US"/>
              <a:t>Speaker name or subtitle text</a:t>
            </a:r>
          </a:p>
        </p:txBody>
      </p:sp>
      <p:pic>
        <p:nvPicPr>
          <p:cNvPr id="2" name="MS logo gray - EMF" descr="Microsoft logo, gray text version">
            <a:extLst>
              <a:ext uri="{FF2B5EF4-FFF2-40B4-BE49-F238E27FC236}">
                <a16:creationId xmlns:a16="http://schemas.microsoft.com/office/drawing/2014/main" id="{4B2684EB-34E2-E67F-1ABA-8374FB1B885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1393700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44">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8"/>
            <a:ext cx="11546958" cy="6291943"/>
          </a:xfrm>
          <a:prstGeom prst="roundRect">
            <a:avLst>
              <a:gd name="adj" fmla="val 3511"/>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2922191"/>
            <a:ext cx="8193024" cy="1495794"/>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a:t>Event name or </a:t>
            </a:r>
            <a:br>
              <a:rPr lang="en-US"/>
            </a:br>
            <a:r>
              <a:rPr lang="en-US"/>
              <a:t>presentation title </a:t>
            </a:r>
          </a:p>
        </p:txBody>
      </p:sp>
      <p:pic>
        <p:nvPicPr>
          <p:cNvPr id="21" name="MS logo gray - EMF">
            <a:extLst>
              <a:ext uri="{FF2B5EF4-FFF2-40B4-BE49-F238E27FC236}">
                <a16:creationId xmlns:a16="http://schemas.microsoft.com/office/drawing/2014/main" id="{64A4DF9F-2B1C-CAA8-9FB0-804BF4B06E89}"/>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7" y="6035405"/>
            <a:ext cx="1501911" cy="353217"/>
          </a:xfrm>
          <a:prstGeom prst="rect">
            <a:avLst/>
          </a:prstGeom>
        </p:spPr>
      </p:pic>
    </p:spTree>
    <p:extLst>
      <p:ext uri="{BB962C8B-B14F-4D97-AF65-F5344CB8AC3E}">
        <p14:creationId xmlns:p14="http://schemas.microsoft.com/office/powerpoint/2010/main" val="33584560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1_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1459914"/>
            <a:ext cx="3898901" cy="2954655"/>
          </a:xfrm>
          <a:noFill/>
        </p:spPr>
        <p:txBody>
          <a:bodyPr vert="horz" wrap="square" lIns="0" tIns="0" rIns="0" bIns="0" rtlCol="0" anchor="b" anchorCtr="0">
            <a:normAutofit/>
          </a:bodyPr>
          <a:lstStyle>
            <a:lvl1pPr>
              <a:defRPr lang="en-US" sz="4000" dirty="0">
                <a:solidFill>
                  <a:schemeClr val="accent3"/>
                </a:solidFill>
              </a:defRPr>
            </a:lvl1pPr>
          </a:lstStyle>
          <a:p>
            <a:pPr lvl="0"/>
            <a:r>
              <a:rPr lang="en-US"/>
              <a:t>Event name or presentation title </a:t>
            </a:r>
          </a:p>
        </p:txBody>
      </p:sp>
      <p:sp>
        <p:nvSpPr>
          <p:cNvPr id="3" name="Text Placeholder 4">
            <a:extLst>
              <a:ext uri="{FF2B5EF4-FFF2-40B4-BE49-F238E27FC236}">
                <a16:creationId xmlns:a16="http://schemas.microsoft.com/office/drawing/2014/main" id="{897FAD9B-A5D2-21B8-8608-91E00CEB9870}"/>
              </a:ext>
            </a:extLst>
          </p:cNvPr>
          <p:cNvSpPr>
            <a:spLocks noGrp="1"/>
          </p:cNvSpPr>
          <p:nvPr>
            <p:ph type="body" sz="quarter" idx="12" hasCustomPrompt="1"/>
          </p:nvPr>
        </p:nvSpPr>
        <p:spPr bwMode="black">
          <a:xfrm>
            <a:off x="584200" y="4846320"/>
            <a:ext cx="3895344" cy="246221"/>
          </a:xfrm>
          <a:noFill/>
        </p:spPr>
        <p:txBody>
          <a:bodyPr wrap="square" lIns="0" tIns="0" rIns="0" bIns="0">
            <a:spAutoFit/>
          </a:bodyPr>
          <a:lstStyle>
            <a:lvl1pPr marL="0" indent="0">
              <a:spcBef>
                <a:spcPts val="0"/>
              </a:spcBef>
              <a:buNone/>
              <a:defRPr sz="1600" spc="0" baseline="0">
                <a:solidFill>
                  <a:schemeClr val="tx2"/>
                </a:solidFill>
                <a:latin typeface="+mj-lt"/>
                <a:cs typeface="Segoe UI" panose="020B0502040204020203" pitchFamily="34" charset="0"/>
              </a:defRPr>
            </a:lvl1pPr>
          </a:lstStyle>
          <a:p>
            <a:pPr lvl="0"/>
            <a:r>
              <a:rPr lang="en-US"/>
              <a:t>Speaker name or subtitle text</a:t>
            </a:r>
          </a:p>
        </p:txBody>
      </p:sp>
      <p:pic>
        <p:nvPicPr>
          <p:cNvPr id="4" name="Picture 3" descr="A logo of a company&#10;&#10;Description automatically generated">
            <a:extLst>
              <a:ext uri="{FF2B5EF4-FFF2-40B4-BE49-F238E27FC236}">
                <a16:creationId xmlns:a16="http://schemas.microsoft.com/office/drawing/2014/main" id="{88ED4D0F-6F82-3B01-3ED2-6BDBFA45E2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6582" y="129394"/>
            <a:ext cx="3122228" cy="1373526"/>
          </a:xfrm>
          <a:prstGeom prst="rect">
            <a:avLst/>
          </a:prstGeom>
        </p:spPr>
      </p:pic>
    </p:spTree>
    <p:extLst>
      <p:ext uri="{BB962C8B-B14F-4D97-AF65-F5344CB8AC3E}">
        <p14:creationId xmlns:p14="http://schemas.microsoft.com/office/powerpoint/2010/main" val="1710812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a:srcRect l="8617" r="18611" b="27229"/>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4197243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 2">
    <p:bg>
      <p:bgRef idx="1001">
        <a:schemeClr val="bg2"/>
      </p:bgRef>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3"/>
            <a:ext cx="9144000" cy="615553"/>
          </a:xfrm>
          <a:noFill/>
        </p:spPr>
        <p:txBody>
          <a:bodyPr lIns="0" tIns="0" rIns="0" bIns="0" anchor="b" anchorCtr="0">
            <a:spAutoFit/>
          </a:bodyPr>
          <a:lstStyle>
            <a:lvl1pPr>
              <a:defRPr sz="4000" spc="-50" baseline="0">
                <a:solidFill>
                  <a:schemeClr val="tx1"/>
                </a:solidFill>
                <a:latin typeface="Segoe Sans Display Semibold" pitchFamily="2" charset="0"/>
                <a:cs typeface="Segoe Sans Display Semibold"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6" name="MS logo gray - EMF" descr="Microsoft logo, gray text version">
            <a:extLst>
              <a:ext uri="{FF2B5EF4-FFF2-40B4-BE49-F238E27FC236}">
                <a16:creationId xmlns:a16="http://schemas.microsoft.com/office/drawing/2014/main" id="{3B0D12AE-ADCF-1091-117F-BB03F7EC506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Tree>
    <p:extLst>
      <p:ext uri="{BB962C8B-B14F-4D97-AF65-F5344CB8AC3E}">
        <p14:creationId xmlns:p14="http://schemas.microsoft.com/office/powerpoint/2010/main" val="23230815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lank_with Head">
    <p:spTree>
      <p:nvGrpSpPr>
        <p:cNvPr id="1" name=""/>
        <p:cNvGrpSpPr/>
        <p:nvPr/>
      </p:nvGrpSpPr>
      <p:grpSpPr>
        <a:xfrm>
          <a:off x="0" y="0"/>
          <a:ext cx="0" cy="0"/>
          <a:chOff x="0" y="0"/>
          <a:chExt cx="0" cy="0"/>
        </a:xfrm>
      </p:grpSpPr>
      <p:pic>
        <p:nvPicPr>
          <p:cNvPr id="3" name="Picture 2" descr="A blue and white background&#10;&#10;Description automatically generated">
            <a:extLst>
              <a:ext uri="{FF2B5EF4-FFF2-40B4-BE49-F238E27FC236}">
                <a16:creationId xmlns:a16="http://schemas.microsoft.com/office/drawing/2014/main" id="{594F2FE5-E83C-FD34-6F42-2F895F0DD4B6}"/>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997058486"/>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1-column_Text">
    <p:bg>
      <p:bgRef idx="1001">
        <a:schemeClr val="bg1"/>
      </p:bgRef>
    </p:bg>
    <p:spTree>
      <p:nvGrpSpPr>
        <p:cNvPr id="1" name=""/>
        <p:cNvGrpSpPr/>
        <p:nvPr/>
      </p:nvGrpSpPr>
      <p:grpSpPr>
        <a:xfrm>
          <a:off x="0" y="0"/>
          <a:ext cx="0" cy="0"/>
          <a:chOff x="0" y="0"/>
          <a:chExt cx="0" cy="0"/>
        </a:xfrm>
      </p:grpSpPr>
      <p:pic>
        <p:nvPicPr>
          <p:cNvPr id="5" name="Picture 4" descr="A blue and white background&#10;&#10;Description automatically generated">
            <a:extLst>
              <a:ext uri="{FF2B5EF4-FFF2-40B4-BE49-F238E27FC236}">
                <a16:creationId xmlns:a16="http://schemas.microsoft.com/office/drawing/2014/main" id="{84C13370-21B5-337A-CC11-29873A7313F3}"/>
              </a:ext>
            </a:extLst>
          </p:cNvPr>
          <p:cNvPicPr>
            <a:picLocks noChangeAspect="1"/>
          </p:cNvPicPr>
          <p:nvPr userDrawn="1"/>
        </p:nvPicPr>
        <p:blipFill>
          <a:blip r:embed="rId2"/>
          <a:stretch>
            <a:fillRect/>
          </a:stretch>
        </p:blipFill>
        <p:spPr>
          <a:xfrm rot="10800000" flipH="1">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205916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Blank_with Head">
    <p:spTree>
      <p:nvGrpSpPr>
        <p:cNvPr id="1" name=""/>
        <p:cNvGrpSpPr/>
        <p:nvPr/>
      </p:nvGrpSpPr>
      <p:grpSpPr>
        <a:xfrm>
          <a:off x="0" y="0"/>
          <a:ext cx="0" cy="0"/>
          <a:chOff x="0" y="0"/>
          <a:chExt cx="0" cy="0"/>
        </a:xfrm>
      </p:grpSpPr>
      <p:pic>
        <p:nvPicPr>
          <p:cNvPr id="5" name="Picture 4" descr="A blurry image of a blue and white sky&#10;&#10;Description automatically generated">
            <a:extLst>
              <a:ext uri="{FF2B5EF4-FFF2-40B4-BE49-F238E27FC236}">
                <a16:creationId xmlns:a16="http://schemas.microsoft.com/office/drawing/2014/main" id="{B1518538-021B-0EE2-1F16-D8E5F85D09C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763713230"/>
      </p:ext>
    </p:extLst>
  </p:cSld>
  <p:clrMapOvr>
    <a:masterClrMapping/>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3_1-column_Text">
    <p:bg>
      <p:bgRef idx="1001">
        <a:schemeClr val="bg1"/>
      </p:bgRef>
    </p:bg>
    <p:spTree>
      <p:nvGrpSpPr>
        <p:cNvPr id="1" name=""/>
        <p:cNvGrpSpPr/>
        <p:nvPr/>
      </p:nvGrpSpPr>
      <p:grpSpPr>
        <a:xfrm>
          <a:off x="0" y="0"/>
          <a:ext cx="0" cy="0"/>
          <a:chOff x="0" y="0"/>
          <a:chExt cx="0" cy="0"/>
        </a:xfrm>
      </p:grpSpPr>
      <p:pic>
        <p:nvPicPr>
          <p:cNvPr id="4" name="Picture 3" descr="A blurry image of a blue and white sky&#10;&#10;Description automatically generated">
            <a:extLst>
              <a:ext uri="{FF2B5EF4-FFF2-40B4-BE49-F238E27FC236}">
                <a16:creationId xmlns:a16="http://schemas.microsoft.com/office/drawing/2014/main" id="{C32E3519-3202-8477-B7E6-CC33516A1082}"/>
              </a:ext>
            </a:extLst>
          </p:cNvPr>
          <p:cNvPicPr>
            <a:picLocks noChangeAspect="1"/>
          </p:cNvPicPr>
          <p:nvPr userDrawn="1"/>
        </p:nvPicPr>
        <p:blipFill>
          <a:blip r:embed="rId2"/>
          <a:srcRect b="16667"/>
          <a:stretch/>
        </p:blipFill>
        <p:spPr>
          <a:xfrm>
            <a:off x="0" y="0"/>
            <a:ext cx="12192000" cy="6858000"/>
          </a:xfrm>
          <a:prstGeom prst="rect">
            <a:avLst/>
          </a:prstGeom>
        </p:spPr>
      </p:pic>
      <p:sp>
        <p:nvSpPr>
          <p:cNvPr id="2" name="Title 1">
            <a:extLst>
              <a:ext uri="{FF2B5EF4-FFF2-40B4-BE49-F238E27FC236}">
                <a16:creationId xmlns:a16="http://schemas.microsoft.com/office/drawing/2014/main" id="{BCE35D3C-86EE-875E-D2A6-669DF7E1C19A}"/>
              </a:ext>
            </a:extLst>
          </p:cNvPr>
          <p:cNvSpPr>
            <a:spLocks noGrp="1"/>
          </p:cNvSpPr>
          <p:nvPr>
            <p:ph type="title"/>
          </p:nvPr>
        </p:nvSpPr>
        <p:spPr>
          <a:xfrm>
            <a:off x="588261" y="585216"/>
            <a:ext cx="11011601" cy="553998"/>
          </a:xfrm>
        </p:spPr>
        <p:txBody>
          <a:bodyPr/>
          <a:lstStyle>
            <a:lvl1pPr>
              <a:defRPr sz="3600" b="0" i="0">
                <a:solidFill>
                  <a:schemeClr val="tx1"/>
                </a:solidFill>
                <a:latin typeface="+mj-lt"/>
                <a:cs typeface="Segoe UI Semibold" panose="020B0502040204020203" pitchFamily="34" charset="0"/>
              </a:defRPr>
            </a:lvl1pPr>
          </a:lstStyle>
          <a:p>
            <a:r>
              <a:rPr lang="en-US"/>
              <a:t>Click to edit Master title style</a:t>
            </a:r>
          </a:p>
        </p:txBody>
      </p:sp>
      <p:sp>
        <p:nvSpPr>
          <p:cNvPr id="3" name="Text Placeholder 3">
            <a:extLst>
              <a:ext uri="{FF2B5EF4-FFF2-40B4-BE49-F238E27FC236}">
                <a16:creationId xmlns:a16="http://schemas.microsoft.com/office/drawing/2014/main" id="{05B49E74-D3F8-9BC9-0A3F-F524E6C5A414}"/>
              </a:ext>
            </a:extLst>
          </p:cNvPr>
          <p:cNvSpPr>
            <a:spLocks noGrp="1"/>
          </p:cNvSpPr>
          <p:nvPr>
            <p:ph type="body" sz="quarter" idx="15"/>
          </p:nvPr>
        </p:nvSpPr>
        <p:spPr>
          <a:xfrm>
            <a:off x="586389" y="1591056"/>
            <a:ext cx="11013474" cy="726353"/>
          </a:xfrm>
          <a:prstGeom prst="rect">
            <a:avLst/>
          </a:prstGeom>
        </p:spPr>
        <p:txBody>
          <a:bodyPr wrap="square">
            <a:spAutoFit/>
          </a:bodyPr>
          <a:lstStyle>
            <a:lvl1pPr marL="137160" indent="-137160">
              <a:buFont typeface="Arial" panose="020B0604020202020204" pitchFamily="34" charset="0"/>
              <a:buChar char="•"/>
              <a:defRPr>
                <a:solidFill>
                  <a:schemeClr val="tx1"/>
                </a:solidFill>
              </a:defRPr>
            </a:lvl1pPr>
            <a:lvl2pPr marL="265176" indent="-128016">
              <a:buFont typeface="Arial" panose="020B0604020202020204" pitchFamily="34" charset="0"/>
              <a:buChar char="•"/>
              <a:defRPr>
                <a:solidFill>
                  <a:schemeClr val="tx1"/>
                </a:solidFill>
              </a:defRPr>
            </a:lvl2pPr>
            <a:lvl3pPr marL="384048" indent="-118872">
              <a:buFont typeface="Arial" panose="020B0604020202020204" pitchFamily="34" charset="0"/>
              <a:buChar char="•"/>
              <a:defRPr>
                <a:solidFill>
                  <a:schemeClr val="tx1"/>
                </a:solidFill>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685756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778">
          <p15:clr>
            <a:srgbClr val="954F72"/>
          </p15:clr>
        </p15:guide>
        <p15:guide id="5" pos="962">
          <p15:clr>
            <a:srgbClr val="954F72"/>
          </p15:clr>
        </p15:guide>
        <p15:guide id="6" pos="1372">
          <p15:clr>
            <a:srgbClr val="954F72"/>
          </p15:clr>
        </p15:guide>
        <p15:guide id="7" pos="1556">
          <p15:clr>
            <a:srgbClr val="954F72"/>
          </p15:clr>
        </p15:guide>
        <p15:guide id="8" pos="1966">
          <p15:clr>
            <a:srgbClr val="954F72"/>
          </p15:clr>
        </p15:guide>
        <p15:guide id="9" pos="2150">
          <p15:clr>
            <a:srgbClr val="954F72"/>
          </p15:clr>
        </p15:guide>
        <p15:guide id="10" pos="2560">
          <p15:clr>
            <a:srgbClr val="954F72"/>
          </p15:clr>
        </p15:guide>
        <p15:guide id="11" pos="2744">
          <p15:clr>
            <a:srgbClr val="954F72"/>
          </p15:clr>
        </p15:guide>
        <p15:guide id="12" pos="3153">
          <p15:clr>
            <a:srgbClr val="954F72"/>
          </p15:clr>
        </p15:guide>
        <p15:guide id="13" pos="3338">
          <p15:clr>
            <a:srgbClr val="954F72"/>
          </p15:clr>
        </p15:guide>
        <p15:guide id="14" pos="3747">
          <p15:clr>
            <a:srgbClr val="954F72"/>
          </p15:clr>
        </p15:guide>
        <p15:guide id="15" pos="3932">
          <p15:clr>
            <a:srgbClr val="954F72"/>
          </p15:clr>
        </p15:guide>
        <p15:guide id="16" pos="4341">
          <p15:clr>
            <a:srgbClr val="954F72"/>
          </p15:clr>
        </p15:guide>
        <p15:guide id="17" pos="4526">
          <p15:clr>
            <a:srgbClr val="954F72"/>
          </p15:clr>
        </p15:guide>
        <p15:guide id="18" pos="4935">
          <p15:clr>
            <a:srgbClr val="954F72"/>
          </p15:clr>
        </p15:guide>
        <p15:guide id="19" pos="5120">
          <p15:clr>
            <a:srgbClr val="954F72"/>
          </p15:clr>
        </p15:guide>
        <p15:guide id="20" pos="5529">
          <p15:clr>
            <a:srgbClr val="954F72"/>
          </p15:clr>
        </p15:guide>
        <p15:guide id="21" pos="5713">
          <p15:clr>
            <a:srgbClr val="954F72"/>
          </p15:clr>
        </p15:guide>
        <p15:guide id="22" pos="6123">
          <p15:clr>
            <a:srgbClr val="954F72"/>
          </p15:clr>
        </p15:guide>
        <p15:guide id="23" pos="6307">
          <p15:clr>
            <a:srgbClr val="954F72"/>
          </p15:clr>
        </p15:guide>
        <p15:guide id="24" pos="6717">
          <p15:clr>
            <a:srgbClr val="954F72"/>
          </p15:clr>
        </p15:guide>
        <p15:guide id="25" pos="6901">
          <p15:clr>
            <a:srgbClr val="954F72"/>
          </p15:clr>
        </p15:guide>
        <p15:guide id="28" orient="horz" pos="4320">
          <p15:clr>
            <a:srgbClr val="954F72"/>
          </p15:clr>
        </p15:guide>
        <p15:guide id="30" orient="horz" pos="812">
          <p15:clr>
            <a:srgbClr val="954F72"/>
          </p15:clr>
        </p15:guide>
        <p15:guide id="31" orient="horz" pos="996">
          <p15:clr>
            <a:srgbClr val="954F72"/>
          </p15:clr>
        </p15:guide>
        <p15:guide id="32" orient="horz" pos="1440">
          <p15:clr>
            <a:srgbClr val="954F72"/>
          </p15:clr>
        </p15:guide>
        <p15:guide id="33" orient="horz" pos="1624">
          <p15:clr>
            <a:srgbClr val="954F72"/>
          </p15:clr>
        </p15:guide>
        <p15:guide id="34" orient="horz" pos="2067">
          <p15:clr>
            <a:srgbClr val="954F72"/>
          </p15:clr>
        </p15:guide>
        <p15:guide id="35" orient="horz" pos="2252">
          <p15:clr>
            <a:srgbClr val="954F72"/>
          </p15:clr>
        </p15:guide>
        <p15:guide id="36" orient="horz" pos="2695">
          <p15:clr>
            <a:srgbClr val="954F72"/>
          </p15:clr>
        </p15:guide>
        <p15:guide id="37" orient="horz" pos="2880">
          <p15:clr>
            <a:srgbClr val="954F72"/>
          </p15:clr>
        </p15:guide>
        <p15:guide id="38" orient="horz" pos="3323">
          <p15:clr>
            <a:srgbClr val="954F72"/>
          </p15:clr>
        </p15:guide>
        <p15:guide id="39" orient="horz" pos="3507">
          <p15:clr>
            <a:srgbClr val="954F72"/>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98460122"/>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A8FAD-25B6-4A21-C15F-F4D4AED4861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8876448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4789086"/>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53962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840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345925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66750" indent="-152400">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612749"/>
          </a:xfrm>
        </p:spPr>
        <p:txBody>
          <a:bodyPr>
            <a:spAutoFit/>
          </a:bodyPr>
          <a:lstStyle>
            <a:lvl1pPr marL="171450" indent="-171450">
              <a:defRPr lang="en-US" sz="2400" dirty="0"/>
            </a:lvl1pPr>
            <a:lvl2pPr marL="342900" indent="-171450">
              <a:defRPr lang="en-US" dirty="0"/>
            </a:lvl2pPr>
            <a:lvl3pPr marL="514350" indent="-171450">
              <a:defRPr lang="en-US" dirty="0"/>
            </a:lvl3pPr>
            <a:lvl4pPr marL="685800" indent="-136525">
              <a:defRPr lang="en-US" dirty="0"/>
            </a:lvl4pPr>
            <a:lvl5pPr marL="793750" indent="-12065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672433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418782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Box 2">
            <a:extLst>
              <a:ext uri="{FF2B5EF4-FFF2-40B4-BE49-F238E27FC236}">
                <a16:creationId xmlns:a16="http://schemas.microsoft.com/office/drawing/2014/main" id="{CFADFBB8-E1C1-D5AB-8154-CBA2D9EFB6B9}"/>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82727272"/>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19" name="Text Placeholder 11">
            <a:extLst>
              <a:ext uri="{FF2B5EF4-FFF2-40B4-BE49-F238E27FC236}">
                <a16:creationId xmlns:a16="http://schemas.microsoft.com/office/drawing/2014/main" id="{CB20F198-3776-433D-85A8-C2B6AC6235FF}"/>
              </a:ext>
            </a:extLst>
          </p:cNvPr>
          <p:cNvSpPr>
            <a:spLocks noGrp="1"/>
          </p:cNvSpPr>
          <p:nvPr>
            <p:ph type="body" sz="quarter" idx="16"/>
          </p:nvPr>
        </p:nvSpPr>
        <p:spPr>
          <a:xfrm>
            <a:off x="585217"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390775"/>
            <a:ext cx="3264408" cy="1760482"/>
          </a:xfrm>
        </p:spPr>
        <p:txBody>
          <a:bodyPr wrap="square">
            <a:spAutoFit/>
          </a:bodyPr>
          <a:lstStyle>
            <a:lvl1pPr marL="176213" indent="-176213">
              <a:defRPr lang="en-US" sz="2000" dirty="0"/>
            </a:lvl1pPr>
            <a:lvl2pPr marL="322263" indent="-150813">
              <a:defRPr lang="en-US" sz="1800" dirty="0"/>
            </a:lvl2pPr>
            <a:lvl3pPr marL="466725" indent="-138113">
              <a:defRPr lang="en-US" dirty="0"/>
            </a:lvl3pPr>
            <a:lvl4pPr marL="595313" indent="-128588">
              <a:defRPr lang="en-US" dirty="0"/>
            </a:lvl4pPr>
            <a:lvl5pPr marL="731838" indent="-1222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1">
            <a:extLst>
              <a:ext uri="{FF2B5EF4-FFF2-40B4-BE49-F238E27FC236}">
                <a16:creationId xmlns:a16="http://schemas.microsoft.com/office/drawing/2014/main" id="{BECED387-BA3E-49B2-8F1E-0E371E09E0A4}"/>
              </a:ext>
            </a:extLst>
          </p:cNvPr>
          <p:cNvSpPr>
            <a:spLocks noGrp="1"/>
          </p:cNvSpPr>
          <p:nvPr>
            <p:ph type="body" sz="quarter" idx="17"/>
          </p:nvPr>
        </p:nvSpPr>
        <p:spPr>
          <a:xfrm>
            <a:off x="4463796"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38413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11">
            <a:extLst>
              <a:ext uri="{FF2B5EF4-FFF2-40B4-BE49-F238E27FC236}">
                <a16:creationId xmlns:a16="http://schemas.microsoft.com/office/drawing/2014/main" id="{79263A4B-A9A8-4CE5-96A8-6F6EC365E512}"/>
              </a:ext>
            </a:extLst>
          </p:cNvPr>
          <p:cNvSpPr>
            <a:spLocks noGrp="1"/>
          </p:cNvSpPr>
          <p:nvPr>
            <p:ph type="body" sz="quarter" idx="18"/>
          </p:nvPr>
        </p:nvSpPr>
        <p:spPr>
          <a:xfrm>
            <a:off x="8342375" y="1438275"/>
            <a:ext cx="3264408" cy="677108"/>
          </a:xfrm>
        </p:spPr>
        <p:txBody>
          <a:bodyPr anchor="t"/>
          <a:lstStyle>
            <a:lvl1pPr marL="0" indent="0">
              <a:spcBef>
                <a:spcPts val="0"/>
              </a:spcBef>
              <a:buNone/>
              <a:defRPr sz="2200">
                <a:solidFill>
                  <a:schemeClr val="tx1"/>
                </a:solidFill>
                <a:latin typeface="+mj-lt"/>
              </a:defRPr>
            </a:lvl1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390775"/>
            <a:ext cx="3264408" cy="1760482"/>
          </a:xfrm>
        </p:spPr>
        <p:txBody>
          <a:bodyPr wrap="square">
            <a:spAutoFit/>
          </a:bodyPr>
          <a:lstStyle>
            <a:lvl1pPr marL="176213" indent="-176213">
              <a:defRPr lang="en-US" sz="2000" dirty="0"/>
            </a:lvl1pPr>
            <a:lvl2pPr marL="398463" indent="-169863">
              <a:defRPr lang="en-US" sz="1800" dirty="0"/>
            </a:lvl2pPr>
            <a:lvl3pPr marL="555625" indent="-157163">
              <a:defRPr lang="en-US" dirty="0"/>
            </a:lvl3pPr>
            <a:lvl4pPr marL="685800" indent="-136525">
              <a:defRPr lang="en-US" dirty="0"/>
            </a:lvl4pPr>
            <a:lvl5pPr marL="800100" indent="-111125">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7473418"/>
      </p:ext>
    </p:extLst>
  </p:cSld>
  <p:clrMapOvr>
    <a:masterClrMapping/>
  </p:clrMapOvr>
  <p:transition>
    <p:fade/>
  </p:transition>
  <p:extLst>
    <p:ext uri="{DCECCB84-F9BA-43D5-87BE-67443E8EF086}">
      <p15:sldGuideLst xmlns:p15="http://schemas.microsoft.com/office/powerpoint/2012/main">
        <p15:guide id="3" orient="horz" pos="1506">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98927"/>
          </a:xfrm>
        </p:spPr>
        <p:txBody>
          <a:bodyPr wrap="square">
            <a:spAutoFit/>
          </a:bodyPr>
          <a:lstStyle>
            <a:lvl1pPr marL="141288" indent="-141288">
              <a:defRPr lang="en-US" sz="1800" dirty="0"/>
            </a:lvl1pPr>
            <a:lvl2pPr marL="285750" indent="-125413">
              <a:defRPr lang="en-US" sz="1600" dirty="0"/>
            </a:lvl2pPr>
            <a:lvl3pPr marL="438150" indent="-133350">
              <a:defRPr lang="en-US" dirty="0"/>
            </a:lvl3pPr>
            <a:lvl4pPr marL="566738" indent="-114300">
              <a:defRPr lang="en-US" dirty="0"/>
            </a:lvl4pPr>
            <a:lvl5pPr marL="685800" indent="-109538">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91307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492443"/>
          </a:xfrm>
        </p:spPr>
        <p:txBody>
          <a:bodyPr anchor="t"/>
          <a:lstStyle>
            <a:lvl1pPr marL="0" indent="0">
              <a:spcBef>
                <a:spcPts val="0"/>
              </a:spcBef>
              <a:buNone/>
              <a:defRPr sz="16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452705"/>
          </a:xfrm>
        </p:spPr>
        <p:txBody>
          <a:bodyPr wrap="square">
            <a:spAutoFit/>
          </a:bodyPr>
          <a:lstStyle>
            <a:lvl1pPr marL="141288" indent="-141288">
              <a:defRPr lang="en-US" sz="1500" dirty="0"/>
            </a:lvl1pPr>
            <a:lvl2pPr marL="285750" indent="-125413">
              <a:defRPr lang="en-US" sz="1400" dirty="0"/>
            </a:lvl2pPr>
            <a:lvl3pPr marL="438150" indent="-133350">
              <a:defRPr lang="en-US" sz="1400" dirty="0"/>
            </a:lvl3pPr>
            <a:lvl4pPr marL="566738" indent="-114300">
              <a:defRPr lang="en-US" sz="1200" dirty="0"/>
            </a:lvl4pPr>
            <a:lvl5pPr marL="685800" indent="-109538">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2221332"/>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669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34600772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8929390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 -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4C44EF48-B61D-A704-EA3C-00045FFB991D}"/>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6416CC-F10D-8591-BB64-0F308D5F85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B207D-4F51-0831-AE0C-E30A11AE00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4896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24404368"/>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180280874"/>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500706470"/>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6753712"/>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86208529"/>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6113629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16331167"/>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02166678"/>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00775254"/>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579438"/>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04769786"/>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F2B9C-6C80-CAF7-46F7-38B5ED8B97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261384-4982-A003-A22D-CEFD29C505F2}"/>
              </a:ext>
            </a:extLst>
          </p:cNvPr>
          <p:cNvSpPr>
            <a:spLocks noGrp="1"/>
          </p:cNvSpPr>
          <p:nvPr>
            <p:ph sz="half" idx="1"/>
          </p:nvPr>
        </p:nvSpPr>
        <p:spPr>
          <a:xfrm>
            <a:off x="890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4612B7-003F-F88F-DD2D-0EAB38253683}"/>
              </a:ext>
            </a:extLst>
          </p:cNvPr>
          <p:cNvSpPr>
            <a:spLocks noGrp="1"/>
          </p:cNvSpPr>
          <p:nvPr>
            <p:ph sz="half" idx="2"/>
          </p:nvPr>
        </p:nvSpPr>
        <p:spPr>
          <a:xfrm>
            <a:off x="6224225" y="162006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78049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1515100"/>
          </a:xfrm>
        </p:spPr>
        <p:txBody>
          <a:bodyPr/>
          <a:lstStyle>
            <a:lvl1pPr marL="0" indent="0" algn="l">
              <a:spcBef>
                <a:spcPts val="0"/>
              </a:spcBef>
              <a:buNone/>
              <a:defRPr sz="18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06932133"/>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9350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938212"/>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4" name="TextBox 3">
            <a:extLst>
              <a:ext uri="{FF2B5EF4-FFF2-40B4-BE49-F238E27FC236}">
                <a16:creationId xmlns:a16="http://schemas.microsoft.com/office/drawing/2014/main" id="{6AAE597A-BE1E-6B1F-960D-A90DC95443AC}"/>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793862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6570042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2738105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1468437"/>
          </a:xfrm>
        </p:spPr>
        <p:txBody>
          <a:bodyPr/>
          <a:lstStyle>
            <a:lvl1pPr marL="0" indent="0" algn="ctr">
              <a:spcBef>
                <a:spcPts val="0"/>
              </a:spcBef>
              <a:buNone/>
              <a:defRPr sz="18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1472803"/>
          </a:xfrm>
        </p:spPr>
        <p:txBody>
          <a:bodyPr/>
          <a:lstStyle>
            <a:lvl1pPr marL="0" indent="0" algn="ctr">
              <a:spcBef>
                <a:spcPts val="0"/>
              </a:spcBef>
              <a:buNone/>
              <a:defRPr sz="18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146962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1469629"/>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3656231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812357775"/>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146843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865707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cstate="print">
              <a:extLst>
                <a:ext uri="{28A0092B-C50C-407E-A947-70E740481C1C}">
                  <a14:useLocalDpi xmlns:a14="http://schemas.microsoft.com/office/drawing/2010/main"/>
                </a:ext>
              </a:extLst>
            </a:blip>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2033588"/>
          </a:xfrm>
        </p:spPr>
        <p:txBody>
          <a:bodyPr/>
          <a:lstStyle>
            <a:lvl1pPr marL="0" indent="0" algn="ctr">
              <a:spcBef>
                <a:spcPts val="0"/>
              </a:spcBef>
              <a:buNone/>
              <a:defRPr sz="18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27901190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4049011"/>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958271590"/>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045EC9-3A5C-BF10-4EC3-BBD790D1CC90}"/>
              </a:ext>
            </a:extLst>
          </p:cNvPr>
          <p:cNvSpPr>
            <a:spLocks noGrp="1"/>
          </p:cNvSpPr>
          <p:nvPr>
            <p:ph type="body" idx="1"/>
          </p:nvPr>
        </p:nvSpPr>
        <p:spPr>
          <a:xfrm>
            <a:off x="809542" y="1536784"/>
            <a:ext cx="5157787" cy="823912"/>
          </a:xfrm>
          <a:noFill/>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425520A-2E0C-1AB0-12FE-75471C476D10}"/>
              </a:ext>
            </a:extLst>
          </p:cNvPr>
          <p:cNvSpPr>
            <a:spLocks noGrp="1"/>
          </p:cNvSpPr>
          <p:nvPr>
            <p:ph sz="half" idx="2"/>
          </p:nvPr>
        </p:nvSpPr>
        <p:spPr>
          <a:xfrm>
            <a:off x="809542" y="236069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775E93-F1B0-A09F-367D-0B0EDC940B63}"/>
              </a:ext>
            </a:extLst>
          </p:cNvPr>
          <p:cNvSpPr>
            <a:spLocks noGrp="1"/>
          </p:cNvSpPr>
          <p:nvPr>
            <p:ph type="body" sz="quarter" idx="3"/>
          </p:nvPr>
        </p:nvSpPr>
        <p:spPr>
          <a:xfrm>
            <a:off x="6141954" y="1536784"/>
            <a:ext cx="5183188" cy="82391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D18764-07D2-DCA5-1817-8C19B4DD0EE8}"/>
              </a:ext>
            </a:extLst>
          </p:cNvPr>
          <p:cNvSpPr>
            <a:spLocks noGrp="1"/>
          </p:cNvSpPr>
          <p:nvPr>
            <p:ph sz="quarter" idx="4"/>
          </p:nvPr>
        </p:nvSpPr>
        <p:spPr>
          <a:xfrm>
            <a:off x="6141954" y="236069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EA0F0C80-7FE6-276E-5F75-11D316628EA6}"/>
              </a:ext>
            </a:extLst>
          </p:cNvPr>
          <p:cNvSpPr>
            <a:spLocks noGrp="1"/>
          </p:cNvSpPr>
          <p:nvPr>
            <p:ph type="title"/>
          </p:nvPr>
        </p:nvSpPr>
        <p:spPr>
          <a:xfrm>
            <a:off x="629114" y="365126"/>
            <a:ext cx="11025680" cy="1072072"/>
          </a:xfrm>
        </p:spPr>
        <p:txBody>
          <a:bodyPr/>
          <a:lstStyle/>
          <a:p>
            <a:r>
              <a:rPr lang="en-US"/>
              <a:t>Click to edit Master title style</a:t>
            </a:r>
          </a:p>
        </p:txBody>
      </p:sp>
    </p:spTree>
    <p:extLst>
      <p:ext uri="{BB962C8B-B14F-4D97-AF65-F5344CB8AC3E}">
        <p14:creationId xmlns:p14="http://schemas.microsoft.com/office/powerpoint/2010/main" val="3331810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Demo slide">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31A31B0-DA79-E282-BD21-42CF3B67D8EA}"/>
              </a:ext>
            </a:extLst>
          </p:cNvPr>
          <p:cNvPicPr>
            <a:picLocks noChangeAspect="1"/>
          </p:cNvPicPr>
          <p:nvPr userDrawn="1"/>
        </p:nvPicPr>
        <p:blipFill>
          <a:blip r:embed="rId2"/>
          <a:srcRect/>
          <a:stretch/>
        </p:blipFill>
        <p:spPr>
          <a:xfrm>
            <a:off x="0" y="762"/>
            <a:ext cx="12189291" cy="6856476"/>
          </a:xfrm>
          <a:prstGeom prst="rect">
            <a:avLst/>
          </a:prstGeom>
        </p:spPr>
      </p:pic>
      <p:sp>
        <p:nvSpPr>
          <p:cNvPr id="2" name="Title 1"/>
          <p:cNvSpPr>
            <a:spLocks noGrp="1"/>
          </p:cNvSpPr>
          <p:nvPr>
            <p:ph type="title" hasCustomPrompt="1"/>
          </p:nvPr>
        </p:nvSpPr>
        <p:spPr>
          <a:xfrm>
            <a:off x="585216" y="2977823"/>
            <a:ext cx="62179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621792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rgbClr val="FFFFFF"/>
                </a:solidFill>
                <a:latin typeface="+mn-lt"/>
              </a:defRPr>
            </a:lvl1pPr>
          </a:lstStyle>
          <a:p>
            <a:pPr lvl="0"/>
            <a:r>
              <a:rPr lang="en-US"/>
              <a:t>Speaker name</a:t>
            </a:r>
          </a:p>
        </p:txBody>
      </p:sp>
    </p:spTree>
    <p:extLst>
      <p:ext uri="{BB962C8B-B14F-4D97-AF65-F5344CB8AC3E}">
        <p14:creationId xmlns:p14="http://schemas.microsoft.com/office/powerpoint/2010/main" val="29347607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Section Title">
    <p:bg>
      <p:bgPr>
        <a:solidFill>
          <a:srgbClr val="091F2C"/>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5AB3C7-DD87-C9B0-751D-F81E1404C834}"/>
              </a:ext>
            </a:extLst>
          </p:cNvPr>
          <p:cNvPicPr>
            <a:picLocks noChangeAspect="1"/>
          </p:cNvPicPr>
          <p:nvPr userDrawn="1"/>
        </p:nvPicPr>
        <p:blipFill>
          <a:blip r:embed="rId2"/>
          <a:srcRect/>
          <a:stretch/>
        </p:blipFill>
        <p:spPr>
          <a:xfrm>
            <a:off x="1354" y="762"/>
            <a:ext cx="12189291" cy="6856476"/>
          </a:xfrm>
          <a:prstGeom prst="rect">
            <a:avLst/>
          </a:prstGeom>
        </p:spPr>
      </p:pic>
      <p:sp>
        <p:nvSpPr>
          <p:cNvPr id="2" name="Title 1"/>
          <p:cNvSpPr>
            <a:spLocks noGrp="1"/>
          </p:cNvSpPr>
          <p:nvPr>
            <p:ph type="title" hasCustomPrompt="1"/>
          </p:nvPr>
        </p:nvSpPr>
        <p:spPr>
          <a:xfrm>
            <a:off x="585216" y="2980408"/>
            <a:ext cx="667512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74834529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_Gradient_Warm Gray">
    <p:bg>
      <p:bgPr>
        <a:solidFill>
          <a:schemeClr val="bg1"/>
        </a:solidFill>
        <a:effectLst/>
      </p:bgPr>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A83DAD36-086B-87B0-091E-EC03E2CFCA2C}"/>
              </a:ext>
            </a:extLst>
          </p:cNvPr>
          <p:cNvPicPr>
            <a:picLocks noChangeAspect="1"/>
          </p:cNvPicPr>
          <p:nvPr userDrawn="1"/>
        </p:nvPicPr>
        <p:blipFill>
          <a:blip r:embed="rId2"/>
          <a:srcRect t="9590" r="19181" b="9590"/>
          <a:stretch/>
        </p:blipFill>
        <p:spPr>
          <a:xfrm>
            <a:off x="0" y="0"/>
            <a:ext cx="12191998" cy="6857999"/>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7452360"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1873346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Section_Gradient_Warm Gray">
    <p:bg>
      <p:bgPr>
        <a:solidFill>
          <a:schemeClr val="bg1"/>
        </a:solidFill>
        <a:effectLst/>
      </p:bgPr>
    </p:bg>
    <p:spTree>
      <p:nvGrpSpPr>
        <p:cNvPr id="1" name=""/>
        <p:cNvGrpSpPr/>
        <p:nvPr/>
      </p:nvGrpSpPr>
      <p:grpSpPr>
        <a:xfrm>
          <a:off x="0" y="0"/>
          <a:ext cx="0" cy="0"/>
          <a:chOff x="0" y="0"/>
          <a:chExt cx="0" cy="0"/>
        </a:xfrm>
      </p:grpSpPr>
      <p:pic>
        <p:nvPicPr>
          <p:cNvPr id="5" name="Picture 4" descr="A close-up of a colorful spiral&#10;&#10;Description automatically generated">
            <a:extLst>
              <a:ext uri="{FF2B5EF4-FFF2-40B4-BE49-F238E27FC236}">
                <a16:creationId xmlns:a16="http://schemas.microsoft.com/office/drawing/2014/main" id="{FE78A0B7-C38C-EF30-63E1-9BCE12AC5F85}"/>
              </a:ext>
            </a:extLst>
          </p:cNvPr>
          <p:cNvPicPr>
            <a:picLocks noChangeAspect="1"/>
          </p:cNvPicPr>
          <p:nvPr userDrawn="1"/>
        </p:nvPicPr>
        <p:blipFill>
          <a:blip r:embed="rId2"/>
          <a:srcRect r="10287" b="102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9299448"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6575484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2_Section_Gradient_Warm Gray">
    <p:bg>
      <p:bgPr>
        <a:solidFill>
          <a:schemeClr val="bg1"/>
        </a:solidFill>
        <a:effectLst/>
      </p:bgPr>
    </p:bg>
    <p:spTree>
      <p:nvGrpSpPr>
        <p:cNvPr id="1" name=""/>
        <p:cNvGrpSpPr/>
        <p:nvPr/>
      </p:nvGrpSpPr>
      <p:grpSpPr>
        <a:xfrm>
          <a:off x="0" y="0"/>
          <a:ext cx="0" cy="0"/>
          <a:chOff x="0" y="0"/>
          <a:chExt cx="0" cy="0"/>
        </a:xfrm>
      </p:grpSpPr>
      <p:pic>
        <p:nvPicPr>
          <p:cNvPr id="6" name="Picture 5" descr="A close-up of a curved object&#10;&#10;Description automatically generated">
            <a:extLst>
              <a:ext uri="{FF2B5EF4-FFF2-40B4-BE49-F238E27FC236}">
                <a16:creationId xmlns:a16="http://schemas.microsoft.com/office/drawing/2014/main" id="{BC06A425-7693-6E8F-EB7B-6C9814E9168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4F28DDB-A2B6-F21A-AFAE-6D86A1D0D50C}"/>
              </a:ext>
            </a:extLst>
          </p:cNvPr>
          <p:cNvSpPr/>
          <p:nvPr userDrawn="1"/>
        </p:nvSpPr>
        <p:spPr bwMode="auto">
          <a:xfrm>
            <a:off x="0" y="0"/>
            <a:ext cx="8586216" cy="6858000"/>
          </a:xfrm>
          <a:prstGeom prst="rect">
            <a:avLst/>
          </a:prstGeom>
          <a:gradFill>
            <a:gsLst>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 name="Title 1">
            <a:extLst>
              <a:ext uri="{FF2B5EF4-FFF2-40B4-BE49-F238E27FC236}">
                <a16:creationId xmlns:a16="http://schemas.microsoft.com/office/drawing/2014/main" id="{12D19AFB-6939-2FBA-48C9-66A2961406A7}"/>
              </a:ext>
            </a:extLst>
          </p:cNvPr>
          <p:cNvSpPr>
            <a:spLocks noGrp="1"/>
          </p:cNvSpPr>
          <p:nvPr>
            <p:ph type="title" hasCustomPrompt="1"/>
          </p:nvPr>
        </p:nvSpPr>
        <p:spPr>
          <a:xfrm>
            <a:off x="569911" y="3384610"/>
            <a:ext cx="4989641" cy="615553"/>
          </a:xfrm>
          <a:noFill/>
        </p:spPr>
        <p:txBody>
          <a:bodyPr wrap="square" lIns="0" tIns="0" rIns="0" bIns="0" anchor="b" anchorCtr="0">
            <a:spAutoFit/>
          </a:bodyPr>
          <a:lstStyle>
            <a:lvl1pPr>
              <a:defRPr sz="4000" b="1" i="0" spc="-50" baseline="0">
                <a:solidFill>
                  <a:schemeClr val="tx1"/>
                </a:solidFill>
                <a:latin typeface="+mj-lt"/>
                <a:ea typeface="Amazon Ember Display" panose="020F0603020204020204" pitchFamily="34" charset="0"/>
                <a:cs typeface="Segoe UI Semibold" panose="020B0502040204020203" pitchFamily="34" charset="0"/>
              </a:defRPr>
            </a:lvl1pPr>
          </a:lstStyle>
          <a:p>
            <a:r>
              <a:rPr lang="en-US"/>
              <a:t>Section divider title</a:t>
            </a:r>
          </a:p>
        </p:txBody>
      </p:sp>
      <p:sp>
        <p:nvSpPr>
          <p:cNvPr id="2" name="Text Placeholder 4">
            <a:extLst>
              <a:ext uri="{FF2B5EF4-FFF2-40B4-BE49-F238E27FC236}">
                <a16:creationId xmlns:a16="http://schemas.microsoft.com/office/drawing/2014/main" id="{F9CC4CD7-01CD-2983-6312-47D1240CC951}"/>
              </a:ext>
            </a:extLst>
          </p:cNvPr>
          <p:cNvSpPr>
            <a:spLocks noGrp="1"/>
          </p:cNvSpPr>
          <p:nvPr>
            <p:ph type="body" sz="quarter" idx="12" hasCustomPrompt="1"/>
          </p:nvPr>
        </p:nvSpPr>
        <p:spPr>
          <a:xfrm>
            <a:off x="582042" y="4215828"/>
            <a:ext cx="4989641" cy="246221"/>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Subtitle</a:t>
            </a:r>
          </a:p>
        </p:txBody>
      </p:sp>
    </p:spTree>
    <p:extLst>
      <p:ext uri="{BB962C8B-B14F-4D97-AF65-F5344CB8AC3E}">
        <p14:creationId xmlns:p14="http://schemas.microsoft.com/office/powerpoint/2010/main" val="2443273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Demo slide 2">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77823"/>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5" name="Text Placeholder 4"/>
          <p:cNvSpPr>
            <a:spLocks noGrp="1"/>
          </p:cNvSpPr>
          <p:nvPr>
            <p:ph type="body" sz="quarter" idx="12" hasCustomPrompt="1"/>
          </p:nvPr>
        </p:nvSpPr>
        <p:spPr>
          <a:xfrm>
            <a:off x="585216" y="3977319"/>
            <a:ext cx="9144000" cy="246221"/>
          </a:xfrm>
          <a:noFill/>
        </p:spPr>
        <p:txBody>
          <a:bodyPr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Speaker name</a:t>
            </a:r>
          </a:p>
        </p:txBody>
      </p:sp>
    </p:spTree>
    <p:extLst>
      <p:ext uri="{BB962C8B-B14F-4D97-AF65-F5344CB8AC3E}">
        <p14:creationId xmlns:p14="http://schemas.microsoft.com/office/powerpoint/2010/main" val="84688653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Section Title 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5216" y="2980408"/>
            <a:ext cx="9144000" cy="553998"/>
          </a:xfrm>
          <a:noFill/>
        </p:spPr>
        <p:txBody>
          <a:bodyPr lIns="0" tIns="0" rIns="0" bIns="0" anchor="b" anchorCtr="0">
            <a:spAutoFit/>
          </a:bodyPr>
          <a:lstStyle>
            <a:lvl1pPr algn="l" defTabSz="932742" rtl="0" eaLnBrk="1" latinLnBrk="0" hangingPunct="1">
              <a:lnSpc>
                <a:spcPct val="90000"/>
              </a:lnSpc>
              <a:spcBef>
                <a:spcPct val="0"/>
              </a:spcBef>
              <a:buNone/>
              <a:defRPr lang="en-US" sz="4000" b="0" kern="1200" cap="none" spc="-50" baseline="0" dirty="0">
                <a:ln w="3175">
                  <a:noFill/>
                </a:ln>
                <a:solidFill>
                  <a:schemeClr val="tx1"/>
                </a:solidFill>
                <a:effectLst/>
                <a:latin typeface="+mj-lt"/>
                <a:ea typeface="+mn-ea"/>
                <a:cs typeface="Segoe UI" pitchFamily="34" charset="0"/>
              </a:defRPr>
            </a:lvl1pPr>
          </a:lstStyle>
          <a:p>
            <a:r>
              <a:rPr lang="en-US"/>
              <a:t>Section title</a:t>
            </a:r>
          </a:p>
        </p:txBody>
      </p:sp>
    </p:spTree>
    <p:extLst>
      <p:ext uri="{BB962C8B-B14F-4D97-AF65-F5344CB8AC3E}">
        <p14:creationId xmlns:p14="http://schemas.microsoft.com/office/powerpoint/2010/main" val="2467109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heme 1">
    <p:bg>
      <p:bgPr>
        <a:gradFill>
          <a:gsLst>
            <a:gs pos="0">
              <a:srgbClr val="D8C3B2"/>
            </a:gs>
            <a:gs pos="50000">
              <a:srgbClr val="D9D9D6"/>
            </a:gs>
          </a:gsLst>
          <a:lin ang="13500000" scaled="1"/>
        </a:gra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0A2749-4F90-7323-9A4E-826285B0864C}"/>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2" name="Oval 1">
            <a:extLst>
              <a:ext uri="{FF2B5EF4-FFF2-40B4-BE49-F238E27FC236}">
                <a16:creationId xmlns:a16="http://schemas.microsoft.com/office/drawing/2014/main" id="{191D8404-1FE1-D734-52BC-5516B5DAF804}"/>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3" name="Oval 2">
            <a:extLst>
              <a:ext uri="{FF2B5EF4-FFF2-40B4-BE49-F238E27FC236}">
                <a16:creationId xmlns:a16="http://schemas.microsoft.com/office/drawing/2014/main" id="{8786EACC-0683-3D2F-39BB-900F49241AF6}"/>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4" name="Oval 3">
            <a:extLst>
              <a:ext uri="{FF2B5EF4-FFF2-40B4-BE49-F238E27FC236}">
                <a16:creationId xmlns:a16="http://schemas.microsoft.com/office/drawing/2014/main" id="{152EF10A-8F26-D91C-B214-AB6F79AF02F6}"/>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Rectangle 4">
            <a:hlinkClick r:id="" action="ppaction://noaction"/>
            <a:extLst>
              <a:ext uri="{FF2B5EF4-FFF2-40B4-BE49-F238E27FC236}">
                <a16:creationId xmlns:a16="http://schemas.microsoft.com/office/drawing/2014/main" id="{0B737CA8-3C4D-E1B8-736D-CC1ABF864169}"/>
              </a:ext>
            </a:extLst>
          </p:cNvPr>
          <p:cNvSpPr/>
          <p:nvPr userDrawn="1"/>
        </p:nvSpPr>
        <p:spPr bwMode="auto">
          <a:xfrm>
            <a:off x="2" y="7180084"/>
            <a:ext cx="2781299" cy="1564183"/>
          </a:xfrm>
          <a:prstGeom prst="rect">
            <a:avLst/>
          </a:prstGeom>
          <a:gradFill flip="none" rotWithShape="1">
            <a:gsLst>
              <a:gs pos="0">
                <a:srgbClr val="D8C3B2"/>
              </a:gs>
              <a:gs pos="44000">
                <a:srgbClr val="CBCCCA"/>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sp>
        <p:nvSpPr>
          <p:cNvPr id="12" name="Parallelogram 11">
            <a:extLst>
              <a:ext uri="{FF2B5EF4-FFF2-40B4-BE49-F238E27FC236}">
                <a16:creationId xmlns:a16="http://schemas.microsoft.com/office/drawing/2014/main" id="{273C6E69-8511-450E-C31E-A3A4D2852A67}"/>
              </a:ext>
            </a:extLst>
          </p:cNvPr>
          <p:cNvSpPr/>
          <p:nvPr userDrawn="1"/>
        </p:nvSpPr>
        <p:spPr bwMode="auto">
          <a:xfrm>
            <a:off x="2653122" y="7661557"/>
            <a:ext cx="8498975" cy="3574719"/>
          </a:xfrm>
          <a:prstGeom prst="parallelogram">
            <a:avLst>
              <a:gd name="adj" fmla="val 152384"/>
            </a:avLst>
          </a:prstGeom>
          <a:solidFill>
            <a:srgbClr val="E8E6DF">
              <a:alpha val="30000"/>
            </a:srgbClr>
          </a:solidFill>
          <a:ln>
            <a:noFill/>
            <a:headEnd type="none" w="med" len="med"/>
            <a:tailEnd type="none" w="med" len="med"/>
          </a:ln>
          <a:effectLst>
            <a:softEdge rad="1270000"/>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chemeClr val="bg1"/>
              </a:solidFill>
              <a:ea typeface="Segoe UI" pitchFamily="34" charset="0"/>
              <a:cs typeface="Segoe UI" pitchFamily="34" charset="0"/>
            </a:endParaRPr>
          </a:p>
        </p:txBody>
      </p:sp>
      <p:sp>
        <p:nvSpPr>
          <p:cNvPr id="13" name="Oval 12">
            <a:extLst>
              <a:ext uri="{FF2B5EF4-FFF2-40B4-BE49-F238E27FC236}">
                <a16:creationId xmlns:a16="http://schemas.microsoft.com/office/drawing/2014/main" id="{AB16FB0F-48B8-0816-7372-98CF7DECEF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69894588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heme 2">
    <p:bg>
      <p:bgPr>
        <a:gradFill flip="none" rotWithShape="1">
          <a:gsLst>
            <a:gs pos="0">
              <a:srgbClr val="D8C3B2"/>
            </a:gs>
            <a:gs pos="78000">
              <a:srgbClr val="B9DCD2"/>
            </a:gs>
          </a:gsLst>
          <a:lin ang="13500000" scaled="1"/>
          <a:tileRect/>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FDABF6E2-8634-56F0-BA35-2515F525FAD7}"/>
              </a:ext>
            </a:extLst>
          </p:cNvPr>
          <p:cNvSpPr/>
          <p:nvPr userDrawn="1"/>
        </p:nvSpPr>
        <p:spPr bwMode="auto">
          <a:xfrm>
            <a:off x="0" y="7090288"/>
            <a:ext cx="2605549" cy="1648823"/>
          </a:xfrm>
          <a:prstGeom prst="rect">
            <a:avLst/>
          </a:prstGeom>
          <a:gradFill flip="none" rotWithShape="1">
            <a:gsLst>
              <a:gs pos="0">
                <a:srgbClr val="D8C3B2"/>
              </a:gs>
              <a:gs pos="100000">
                <a:srgbClr val="B9DCD2"/>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8935BB8A-3909-89EF-52EA-2AA630737F0A}"/>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186C717-BF4E-105D-C37C-BC3A29664695}"/>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BBD1421E-168A-9D2F-DB21-B75110B101B0}"/>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56F8B25A-FC33-B9BC-94B0-CD44AB119EE0}"/>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0166752A-893F-EA53-F029-9E7F2021757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58074002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Theme 3">
    <p:bg>
      <p:bgPr>
        <a:gradFill>
          <a:gsLst>
            <a:gs pos="0">
              <a:srgbClr val="D8C3B2"/>
            </a:gs>
            <a:gs pos="100000">
              <a:srgbClr val="8DC8E8"/>
            </a:gs>
          </a:gsLst>
          <a:lin ang="13500000" scaled="1"/>
        </a:gradFill>
        <a:effectLst/>
      </p:bgPr>
    </p:bg>
    <p:spTree>
      <p:nvGrpSpPr>
        <p:cNvPr id="1" name=""/>
        <p:cNvGrpSpPr/>
        <p:nvPr/>
      </p:nvGrpSpPr>
      <p:grpSpPr>
        <a:xfrm>
          <a:off x="0" y="0"/>
          <a:ext cx="0" cy="0"/>
          <a:chOff x="0" y="0"/>
          <a:chExt cx="0" cy="0"/>
        </a:xfrm>
      </p:grpSpPr>
      <p:sp>
        <p:nvSpPr>
          <p:cNvPr id="6" name="Rectangle 5">
            <a:hlinkClick r:id="" action="ppaction://noaction"/>
            <a:extLst>
              <a:ext uri="{FF2B5EF4-FFF2-40B4-BE49-F238E27FC236}">
                <a16:creationId xmlns:a16="http://schemas.microsoft.com/office/drawing/2014/main" id="{1711F168-3F65-AE6B-C908-229B40B528EC}"/>
              </a:ext>
            </a:extLst>
          </p:cNvPr>
          <p:cNvSpPr/>
          <p:nvPr userDrawn="1"/>
        </p:nvSpPr>
        <p:spPr bwMode="auto">
          <a:xfrm>
            <a:off x="0" y="7278329"/>
            <a:ext cx="4064000" cy="2571750"/>
          </a:xfrm>
          <a:prstGeom prst="rect">
            <a:avLst/>
          </a:prstGeom>
          <a:gradFill flip="none" rotWithShape="1">
            <a:gsLst>
              <a:gs pos="0">
                <a:srgbClr val="D8C3B2"/>
              </a:gs>
              <a:gs pos="100000">
                <a:srgbClr val="8DC8E8"/>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42E5560D-B63F-52EA-2F62-2ADF97201B9B}"/>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A9BE91DE-1DA9-FB93-A12F-95B83C31B389}"/>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93E1A08E-D913-81CA-3F4A-8D149AEAC357}"/>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0" name="Oval 9">
            <a:extLst>
              <a:ext uri="{FF2B5EF4-FFF2-40B4-BE49-F238E27FC236}">
                <a16:creationId xmlns:a16="http://schemas.microsoft.com/office/drawing/2014/main" id="{CABBABF1-EB7D-02B9-F56E-CBCC2EB6A958}"/>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11" name="Oval 10">
            <a:extLst>
              <a:ext uri="{FF2B5EF4-FFF2-40B4-BE49-F238E27FC236}">
                <a16:creationId xmlns:a16="http://schemas.microsoft.com/office/drawing/2014/main" id="{B02519F7-2E51-02E3-7325-00A21C6FDD2B}"/>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30707529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8"/>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10FF20-C27F-3AD6-A7BF-EF405F6887DE}"/>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9656213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Theme 4">
    <p:bg>
      <p:bgPr>
        <a:gradFill>
          <a:gsLst>
            <a:gs pos="0">
              <a:srgbClr val="D8C3B2"/>
            </a:gs>
            <a:gs pos="93000">
              <a:srgbClr val="D59ED7"/>
            </a:gs>
          </a:gsLst>
          <a:lin ang="13500000" scaled="1"/>
        </a:gradFill>
        <a:effectLst/>
      </p:bgPr>
    </p:bg>
    <p:spTree>
      <p:nvGrpSpPr>
        <p:cNvPr id="1" name=""/>
        <p:cNvGrpSpPr/>
        <p:nvPr/>
      </p:nvGrpSpPr>
      <p:grpSpPr>
        <a:xfrm>
          <a:off x="0" y="0"/>
          <a:ext cx="0" cy="0"/>
          <a:chOff x="0" y="0"/>
          <a:chExt cx="0" cy="0"/>
        </a:xfrm>
      </p:grpSpPr>
      <p:sp>
        <p:nvSpPr>
          <p:cNvPr id="9" name="Rectangle 8">
            <a:hlinkClick r:id="" action="ppaction://noaction"/>
            <a:extLst>
              <a:ext uri="{FF2B5EF4-FFF2-40B4-BE49-F238E27FC236}">
                <a16:creationId xmlns:a16="http://schemas.microsoft.com/office/drawing/2014/main" id="{888B9531-3655-F72C-2999-D30BB7082D63}"/>
              </a:ext>
            </a:extLst>
          </p:cNvPr>
          <p:cNvSpPr/>
          <p:nvPr userDrawn="1"/>
        </p:nvSpPr>
        <p:spPr bwMode="auto">
          <a:xfrm>
            <a:off x="0" y="6968613"/>
            <a:ext cx="4064000" cy="2571750"/>
          </a:xfrm>
          <a:prstGeom prst="rect">
            <a:avLst/>
          </a:prstGeom>
          <a:gradFill flip="none" rotWithShape="1">
            <a:gsLst>
              <a:gs pos="0">
                <a:srgbClr val="D8C3B2"/>
              </a:gs>
              <a:gs pos="100000">
                <a:srgbClr val="C5B4E3"/>
              </a:gs>
            </a:gsLst>
            <a:lin ang="135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defTabSz="310700" fontAlgn="base">
              <a:spcBef>
                <a:spcPct val="0"/>
              </a:spcBef>
              <a:spcAft>
                <a:spcPct val="0"/>
              </a:spcAft>
            </a:pPr>
            <a:endParaRPr lang="en-US" sz="666">
              <a:solidFill>
                <a:schemeClr val="bg1"/>
              </a:solidFill>
              <a:cs typeface="Segoe UI" pitchFamily="34" charset="0"/>
            </a:endParaRPr>
          </a:p>
        </p:txBody>
      </p:sp>
      <p:pic>
        <p:nvPicPr>
          <p:cNvPr id="2" name="Picture 1">
            <a:extLst>
              <a:ext uri="{FF2B5EF4-FFF2-40B4-BE49-F238E27FC236}">
                <a16:creationId xmlns:a16="http://schemas.microsoft.com/office/drawing/2014/main" id="{BC455512-95E0-7072-8200-66F7D67A8A04}"/>
              </a:ext>
            </a:extLst>
          </p:cNvPr>
          <p:cNvPicPr>
            <a:picLocks noChangeAspect="1"/>
          </p:cNvPicPr>
          <p:nvPr userDrawn="1"/>
        </p:nvPicPr>
        <p:blipFill>
          <a:blip r:embed="rId2"/>
          <a:stretch>
            <a:fillRect/>
          </a:stretch>
        </p:blipFill>
        <p:spPr>
          <a:xfrm>
            <a:off x="13788967" y="834111"/>
            <a:ext cx="3010330" cy="2848560"/>
          </a:xfrm>
          <a:prstGeom prst="rect">
            <a:avLst/>
          </a:prstGeom>
        </p:spPr>
      </p:pic>
      <p:sp>
        <p:nvSpPr>
          <p:cNvPr id="3" name="Oval 2">
            <a:extLst>
              <a:ext uri="{FF2B5EF4-FFF2-40B4-BE49-F238E27FC236}">
                <a16:creationId xmlns:a16="http://schemas.microsoft.com/office/drawing/2014/main" id="{4DA7F286-52F0-7BE8-481E-7AFB02DA6053}"/>
              </a:ext>
            </a:extLst>
          </p:cNvPr>
          <p:cNvSpPr/>
          <p:nvPr userDrawn="1"/>
        </p:nvSpPr>
        <p:spPr bwMode="auto">
          <a:xfrm>
            <a:off x="14646822" y="1420532"/>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5" name="Oval 4">
            <a:extLst>
              <a:ext uri="{FF2B5EF4-FFF2-40B4-BE49-F238E27FC236}">
                <a16:creationId xmlns:a16="http://schemas.microsoft.com/office/drawing/2014/main" id="{24AF0B8E-CAD2-EEFA-3170-6B7EA60A3E1F}"/>
              </a:ext>
            </a:extLst>
          </p:cNvPr>
          <p:cNvSpPr/>
          <p:nvPr userDrawn="1"/>
        </p:nvSpPr>
        <p:spPr bwMode="auto">
          <a:xfrm>
            <a:off x="14655800" y="1167543"/>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6" name="Oval 5">
            <a:extLst>
              <a:ext uri="{FF2B5EF4-FFF2-40B4-BE49-F238E27FC236}">
                <a16:creationId xmlns:a16="http://schemas.microsoft.com/office/drawing/2014/main" id="{E3AF6069-6569-CF6C-0B17-CF4B509DC0D7}"/>
              </a:ext>
            </a:extLst>
          </p:cNvPr>
          <p:cNvSpPr/>
          <p:nvPr userDrawn="1"/>
        </p:nvSpPr>
        <p:spPr bwMode="auto">
          <a:xfrm>
            <a:off x="15840428" y="3180557"/>
            <a:ext cx="82550" cy="92869"/>
          </a:xfrm>
          <a:prstGeom prst="ellipse">
            <a:avLst/>
          </a:prstGeom>
          <a:solidFill>
            <a:srgbClr val="FF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
        <p:nvSpPr>
          <p:cNvPr id="8" name="Oval 7">
            <a:extLst>
              <a:ext uri="{FF2B5EF4-FFF2-40B4-BE49-F238E27FC236}">
                <a16:creationId xmlns:a16="http://schemas.microsoft.com/office/drawing/2014/main" id="{DF8522F6-2E28-FF4B-5760-DE6B2CC72B6F}"/>
              </a:ext>
            </a:extLst>
          </p:cNvPr>
          <p:cNvSpPr/>
          <p:nvPr userDrawn="1"/>
        </p:nvSpPr>
        <p:spPr bwMode="auto">
          <a:xfrm>
            <a:off x="15446728" y="2201864"/>
            <a:ext cx="82550" cy="92869"/>
          </a:xfrm>
          <a:prstGeom prst="ellipse">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60944" tIns="48755" rIns="60944" bIns="48755" numCol="1" spcCol="0" rtlCol="0" fromWordArt="0" anchor="t" anchorCtr="0" forceAA="0" compatLnSpc="1">
            <a:prstTxWarp prst="textNoShape">
              <a:avLst/>
            </a:prstTxWarp>
            <a:noAutofit/>
          </a:bodyPr>
          <a:lstStyle/>
          <a:p>
            <a:pPr algn="l" defTabSz="310700" fontAlgn="base">
              <a:spcBef>
                <a:spcPct val="0"/>
              </a:spcBef>
              <a:spcAft>
                <a:spcPct val="0"/>
              </a:spcAft>
            </a:pPr>
            <a:endParaRPr lang="en-US" sz="666"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328629106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6">
          <p15:clr>
            <a:srgbClr val="A4A3A4"/>
          </p15:clr>
        </p15:guide>
        <p15:guide id="11" pos="2149">
          <p15:clr>
            <a:srgbClr val="A4A3A4"/>
          </p15:clr>
        </p15:guide>
        <p15:guide id="12" pos="2560">
          <p15:clr>
            <a:srgbClr val="A4A3A4"/>
          </p15:clr>
        </p15:guide>
        <p15:guide id="13" pos="2743">
          <p15:clr>
            <a:srgbClr val="A4A3A4"/>
          </p15:clr>
        </p15:guide>
        <p15:guide id="14" pos="3160">
          <p15:clr>
            <a:srgbClr val="A4A3A4"/>
          </p15:clr>
        </p15:guide>
        <p15:guide id="15" pos="3347">
          <p15:clr>
            <a:srgbClr val="A4A3A4"/>
          </p15:clr>
        </p15:guide>
        <p15:guide id="16" pos="3753">
          <p15:clr>
            <a:srgbClr val="A4A3A4"/>
          </p15:clr>
        </p15:guide>
        <p15:guide id="17" pos="3930">
          <p15:clr>
            <a:srgbClr val="A4A3A4"/>
          </p15:clr>
        </p15:guide>
        <p15:guide id="18" pos="4341">
          <p15:clr>
            <a:srgbClr val="A4A3A4"/>
          </p15:clr>
        </p15:guide>
        <p15:guide id="19" pos="4530">
          <p15:clr>
            <a:srgbClr val="A4A3A4"/>
          </p15:clr>
        </p15:guide>
        <p15:guide id="20" pos="4936">
          <p15:clr>
            <a:srgbClr val="A4A3A4"/>
          </p15:clr>
        </p15:guide>
        <p15:guide id="21" pos="5119">
          <p15:clr>
            <a:srgbClr val="A4A3A4"/>
          </p15:clr>
        </p15:guide>
        <p15:guide id="22" pos="5528">
          <p15:clr>
            <a:srgbClr val="A4A3A4"/>
          </p15:clr>
        </p15:guide>
        <p15:guide id="23" pos="5713">
          <p15:clr>
            <a:srgbClr val="A4A3A4"/>
          </p15:clr>
        </p15:guide>
        <p15:guide id="24" pos="6121">
          <p15:clr>
            <a:srgbClr val="A4A3A4"/>
          </p15:clr>
        </p15:guide>
        <p15:guide id="25" pos="6306">
          <p15:clr>
            <a:srgbClr val="A4A3A4"/>
          </p15:clr>
        </p15:guide>
        <p15:guide id="26" pos="6715">
          <p15:clr>
            <a:srgbClr val="A4A3A4"/>
          </p15:clr>
        </p15:guide>
        <p15:guide id="27" pos="6898">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22422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1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26602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3_Closing slide_with Logo">
    <p:bg>
      <p:bgRef idx="1001">
        <a:schemeClr val="bg2"/>
      </p:bgRef>
    </p:bg>
    <p:spTree>
      <p:nvGrpSpPr>
        <p:cNvPr id="1" name=""/>
        <p:cNvGrpSpPr/>
        <p:nvPr/>
      </p:nvGrpSpPr>
      <p:grpSpPr>
        <a:xfrm>
          <a:off x="0" y="0"/>
          <a:ext cx="0" cy="0"/>
          <a:chOff x="0" y="0"/>
          <a:chExt cx="0" cy="0"/>
        </a:xfrm>
      </p:grpSpPr>
      <p:pic>
        <p:nvPicPr>
          <p:cNvPr id="8" name="Picture 7" descr="A close-up of a computer screen&#10;&#10;Description automatically generated">
            <a:extLst>
              <a:ext uri="{FF2B5EF4-FFF2-40B4-BE49-F238E27FC236}">
                <a16:creationId xmlns:a16="http://schemas.microsoft.com/office/drawing/2014/main" id="{2DB4627A-42AD-DD19-0422-DBBC9408E6A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2" name="MS logo gray - EMF">
            <a:extLst>
              <a:ext uri="{FF2B5EF4-FFF2-40B4-BE49-F238E27FC236}">
                <a16:creationId xmlns:a16="http://schemas.microsoft.com/office/drawing/2014/main" id="{34855668-1A0A-E5EE-1D0F-97B30351BA0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5" name="Text Box 3"/>
          <p:cNvSpPr txBox="1">
            <a:spLocks noChangeArrowheads="1"/>
          </p:cNvSpPr>
          <p:nvPr userDrawn="1"/>
        </p:nvSpPr>
        <p:spPr bwMode="blackWhite">
          <a:xfrm>
            <a:off x="584200" y="6446520"/>
            <a:ext cx="8193024" cy="153888"/>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1000">
                <a:solidFill>
                  <a:schemeClr val="tx1"/>
                </a:solidFill>
                <a:cs typeface="Segoe UI" pitchFamily="34" charset="0"/>
              </a:rPr>
              <a:t>© Copyright Microsoft Corporation. All rights reserved. </a:t>
            </a:r>
          </a:p>
        </p:txBody>
      </p:sp>
      <p:sp>
        <p:nvSpPr>
          <p:cNvPr id="3" name="Title 1">
            <a:extLst>
              <a:ext uri="{FF2B5EF4-FFF2-40B4-BE49-F238E27FC236}">
                <a16:creationId xmlns:a16="http://schemas.microsoft.com/office/drawing/2014/main" id="{5072CE3E-C99E-C188-A13F-A0815FF096D2}"/>
              </a:ext>
            </a:extLst>
          </p:cNvPr>
          <p:cNvSpPr>
            <a:spLocks noGrp="1"/>
          </p:cNvSpPr>
          <p:nvPr>
            <p:ph type="title" hasCustomPrompt="1"/>
          </p:nvPr>
        </p:nvSpPr>
        <p:spPr>
          <a:xfrm>
            <a:off x="588262" y="-307777"/>
            <a:ext cx="8193024" cy="307777"/>
          </a:xfrm>
        </p:spPr>
        <p:txBody>
          <a:bodyPr/>
          <a:lstStyle>
            <a:lvl1pPr>
              <a:defRPr sz="2000" b="0" i="0">
                <a:solidFill>
                  <a:srgbClr val="001F2D"/>
                </a:solidFill>
                <a:latin typeface="+mj-lt"/>
                <a:cs typeface="Segoe UI Semibold" panose="020B0502040204020203" pitchFamily="34" charset="0"/>
              </a:defRPr>
            </a:lvl1pPr>
          </a:lstStyle>
          <a:p>
            <a:r>
              <a:rPr lang="en-US"/>
              <a:t>Final slide with logo</a:t>
            </a:r>
          </a:p>
        </p:txBody>
      </p:sp>
    </p:spTree>
    <p:extLst>
      <p:ext uri="{BB962C8B-B14F-4D97-AF65-F5344CB8AC3E}">
        <p14:creationId xmlns:p14="http://schemas.microsoft.com/office/powerpoint/2010/main" val="195135718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1_Blank 2">
    <p:bg>
      <p:bgPr>
        <a:solidFill>
          <a:srgbClr val="2A446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457225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p:cSld name="Blank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81834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1_Closing logo slide">
    <p:bg>
      <p:bgPr>
        <a:solidFill>
          <a:srgbClr val="2A446F"/>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01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1" y="585788"/>
            <a:ext cx="1366245" cy="292608"/>
          </a:xfrm>
          <a:prstGeom prst="rect">
            <a:avLst/>
          </a:prstGeom>
        </p:spPr>
      </p:pic>
    </p:spTree>
    <p:extLst>
      <p:ext uri="{BB962C8B-B14F-4D97-AF65-F5344CB8AC3E}">
        <p14:creationId xmlns:p14="http://schemas.microsoft.com/office/powerpoint/2010/main" val="317521163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p:cSld name="Closing logo slide">
    <p:bg>
      <p:bgRef idx="1001">
        <a:schemeClr val="bg2"/>
      </p:bgRef>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0" y="585788"/>
            <a:ext cx="1366245" cy="292608"/>
          </a:xfrm>
          <a:prstGeom prst="rect">
            <a:avLst/>
          </a:prstGeom>
        </p:spPr>
      </p:pic>
    </p:spTree>
    <p:extLst>
      <p:ext uri="{BB962C8B-B14F-4D97-AF65-F5344CB8AC3E}">
        <p14:creationId xmlns:p14="http://schemas.microsoft.com/office/powerpoint/2010/main" val="302482440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p:cSld name="Black Notes slide Layout">
    <p:bg bwMode="gray">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2970636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Developer Code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18198229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241EFE-264E-BC9E-6531-FF41C36C29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E0B4E1-2641-C609-B66B-50A49234AA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588902B-320A-1253-F247-CA83542F88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996061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p:cSld name="Code Bottom">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6182321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Code Top">
    <p:bg>
      <p:bgPr>
        <a:solidFill>
          <a:schemeClr val="bg2"/>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48407165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p:cSld name="Code Right sid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38078382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Code Left sde">
    <p:bg>
      <p:bgPr>
        <a:solidFill>
          <a:schemeClr val="bg2"/>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359254297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est patter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530C24-163F-15BF-3D01-A8CA8BF26885}"/>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386463545"/>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9_Title Slide">
    <p:spTree>
      <p:nvGrpSpPr>
        <p:cNvPr id="1" name=""/>
        <p:cNvGrpSpPr/>
        <p:nvPr/>
      </p:nvGrpSpPr>
      <p:grpSpPr>
        <a:xfrm>
          <a:off x="0" y="0"/>
          <a:ext cx="0" cy="0"/>
          <a:chOff x="0" y="0"/>
          <a:chExt cx="0" cy="0"/>
        </a:xfrm>
      </p:grpSpPr>
      <p:pic>
        <p:nvPicPr>
          <p:cNvPr id="11" name="Picture 10" descr="A blue sky with white clouds&#10;&#10;Description automatically generated">
            <a:extLst>
              <a:ext uri="{FF2B5EF4-FFF2-40B4-BE49-F238E27FC236}">
                <a16:creationId xmlns:a16="http://schemas.microsoft.com/office/drawing/2014/main" id="{79BAFC8C-EB9A-06B0-36D4-AEB224BFA26E}"/>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11529"/>
            <a:ext cx="12192000" cy="6869529"/>
          </a:xfrm>
          <a:prstGeom prst="rect">
            <a:avLst/>
          </a:prstGeom>
        </p:spPr>
      </p:pic>
      <p:sp>
        <p:nvSpPr>
          <p:cNvPr id="8" name="Rectangle 7">
            <a:extLst>
              <a:ext uri="{FF2B5EF4-FFF2-40B4-BE49-F238E27FC236}">
                <a16:creationId xmlns:a16="http://schemas.microsoft.com/office/drawing/2014/main" id="{108F13F4-2AA0-2751-9C54-183410D351E2}"/>
              </a:ext>
            </a:extLst>
          </p:cNvPr>
          <p:cNvSpPr/>
          <p:nvPr userDrawn="1"/>
        </p:nvSpPr>
        <p:spPr>
          <a:xfrm>
            <a:off x="0" y="0"/>
            <a:ext cx="6616700" cy="6858000"/>
          </a:xfrm>
          <a:prstGeom prst="rect">
            <a:avLst/>
          </a:prstGeom>
          <a:gradFill flip="none" rotWithShape="1">
            <a:gsLst>
              <a:gs pos="26000">
                <a:schemeClr val="bg1">
                  <a:alpha val="58000"/>
                </a:schemeClr>
              </a:gs>
              <a:gs pos="70000">
                <a:schemeClr val="bg1">
                  <a:alpha val="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6" name="Title 15">
            <a:extLst>
              <a:ext uri="{FF2B5EF4-FFF2-40B4-BE49-F238E27FC236}">
                <a16:creationId xmlns:a16="http://schemas.microsoft.com/office/drawing/2014/main" id="{1AB79229-7EF8-8D54-ED6D-2A2E11C74F94}"/>
              </a:ext>
            </a:extLst>
          </p:cNvPr>
          <p:cNvSpPr>
            <a:spLocks noGrp="1"/>
          </p:cNvSpPr>
          <p:nvPr>
            <p:ph type="title"/>
          </p:nvPr>
        </p:nvSpPr>
        <p:spPr>
          <a:xfrm>
            <a:off x="389121" y="3202170"/>
            <a:ext cx="7683500" cy="895065"/>
          </a:xfrm>
        </p:spPr>
        <p:txBody>
          <a:bodyPr/>
          <a:lstStyle>
            <a:lvl1pPr>
              <a:defRPr>
                <a:solidFill>
                  <a:srgbClr val="463668"/>
                </a:solidFill>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24" name="Text Placeholder 23">
            <a:extLst>
              <a:ext uri="{FF2B5EF4-FFF2-40B4-BE49-F238E27FC236}">
                <a16:creationId xmlns:a16="http://schemas.microsoft.com/office/drawing/2014/main" id="{44FD65AF-CF48-C43D-0B1B-B1AD516E4D77}"/>
              </a:ext>
            </a:extLst>
          </p:cNvPr>
          <p:cNvSpPr>
            <a:spLocks noGrp="1"/>
          </p:cNvSpPr>
          <p:nvPr>
            <p:ph type="body" sz="quarter" idx="10"/>
          </p:nvPr>
        </p:nvSpPr>
        <p:spPr>
          <a:xfrm>
            <a:off x="404235" y="4236857"/>
            <a:ext cx="6823075" cy="454517"/>
          </a:xfrm>
        </p:spPr>
        <p:txBody>
          <a:bodyPr/>
          <a:lstStyle>
            <a:lvl1pPr marL="0" indent="0">
              <a:buNone/>
              <a:defRPr/>
            </a:lvl1pPr>
          </a:lstStyle>
          <a:p>
            <a:pPr lvl="0"/>
            <a:r>
              <a:rPr lang="en-US"/>
              <a:t>Click to edit Master text styles</a:t>
            </a:r>
          </a:p>
        </p:txBody>
      </p:sp>
      <p:pic>
        <p:nvPicPr>
          <p:cNvPr id="3" name="Graphic 2">
            <a:extLst>
              <a:ext uri="{FF2B5EF4-FFF2-40B4-BE49-F238E27FC236}">
                <a16:creationId xmlns:a16="http://schemas.microsoft.com/office/drawing/2014/main" id="{40FE4DE3-3527-1991-05B6-5D4EBF61787B}"/>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275" y="549275"/>
            <a:ext cx="1287780" cy="274320"/>
          </a:xfrm>
          <a:prstGeom prst="rect">
            <a:avLst/>
          </a:prstGeom>
        </p:spPr>
      </p:pic>
    </p:spTree>
    <p:extLst>
      <p:ext uri="{BB962C8B-B14F-4D97-AF65-F5344CB8AC3E}">
        <p14:creationId xmlns:p14="http://schemas.microsoft.com/office/powerpoint/2010/main" val="8941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2_Title Slide 2">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AF2630F-9D54-C9E6-5F76-BA1370320369}"/>
              </a:ext>
              <a:ext uri="{C183D7F6-B498-43B3-948B-1728B52AA6E4}">
                <adec:decorative xmlns:adec="http://schemas.microsoft.com/office/drawing/2017/decorative" val="1"/>
              </a:ext>
            </a:extLst>
          </p:cNvPr>
          <p:cNvSpPr/>
          <p:nvPr userDrawn="1"/>
        </p:nvSpPr>
        <p:spPr>
          <a:xfrm>
            <a:off x="0" y="0"/>
            <a:ext cx="12192000" cy="6857999"/>
          </a:xfrm>
          <a:prstGeom prst="rect">
            <a:avLst/>
          </a:prstGeom>
          <a:gradFill flip="none" rotWithShape="1">
            <a:gsLst>
              <a:gs pos="27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2" name="Title 1">
            <a:extLst>
              <a:ext uri="{FF2B5EF4-FFF2-40B4-BE49-F238E27FC236}">
                <a16:creationId xmlns:a16="http://schemas.microsoft.com/office/drawing/2014/main" id="{FF2427BA-E9BA-7256-9B3F-95A47E6A7890}"/>
              </a:ext>
            </a:extLst>
          </p:cNvPr>
          <p:cNvSpPr>
            <a:spLocks noGrp="1"/>
          </p:cNvSpPr>
          <p:nvPr>
            <p:ph type="title" hasCustomPrompt="1"/>
          </p:nvPr>
        </p:nvSpPr>
        <p:spPr bwMode="black">
          <a:xfrm>
            <a:off x="585216" y="2764203"/>
            <a:ext cx="4848632" cy="1329595"/>
          </a:xfrm>
          <a:noFill/>
        </p:spPr>
        <p:txBody>
          <a:bodyPr vert="horz" wrap="square" lIns="0" tIns="0" rIns="0" bIns="0" rtlCol="0" anchor="b" anchorCtr="0">
            <a:spAutoFit/>
          </a:bodyPr>
          <a:lstStyle>
            <a:lvl1pPr>
              <a:defRPr lang="en-US" sz="4800" dirty="0">
                <a:solidFill>
                  <a:schemeClr val="bg1"/>
                </a:solidFill>
              </a:defRPr>
            </a:lvl1pPr>
          </a:lstStyle>
          <a:p>
            <a:pPr lvl="0"/>
            <a:r>
              <a:rPr lang="en-US"/>
              <a:t>Event name or presentation title </a:t>
            </a:r>
          </a:p>
        </p:txBody>
      </p:sp>
    </p:spTree>
    <p:extLst>
      <p:ext uri="{BB962C8B-B14F-4D97-AF65-F5344CB8AC3E}">
        <p14:creationId xmlns:p14="http://schemas.microsoft.com/office/powerpoint/2010/main" val="1538324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B97909A9-0FC0-37F2-6376-850FAC681C83}"/>
              </a:ext>
            </a:extLst>
          </p:cNvPr>
          <p:cNvGraphicFramePr>
            <a:graphicFrameLocks noGrp="1"/>
          </p:cNvGraphicFramePr>
          <p:nvPr userDrawn="1">
            <p:extLst>
              <p:ext uri="{D42A27DB-BD31-4B8C-83A1-F6EECF244321}">
                <p14:modId xmlns:p14="http://schemas.microsoft.com/office/powerpoint/2010/main" val="1122762139"/>
              </p:ext>
            </p:extLst>
          </p:nvPr>
        </p:nvGraphicFramePr>
        <p:xfrm>
          <a:off x="405068" y="1220920"/>
          <a:ext cx="11281874" cy="5160286"/>
        </p:xfrm>
        <a:graphic>
          <a:graphicData uri="http://schemas.openxmlformats.org/drawingml/2006/table">
            <a:tbl>
              <a:tblPr firstRow="1" bandRow="1">
                <a:tableStyleId>{2D5ABB26-0587-4C30-8999-92F81FD0307C}</a:tableStyleId>
              </a:tblPr>
              <a:tblGrid>
                <a:gridCol w="1181133">
                  <a:extLst>
                    <a:ext uri="{9D8B030D-6E8A-4147-A177-3AD203B41FA5}">
                      <a16:colId xmlns:a16="http://schemas.microsoft.com/office/drawing/2014/main" val="139002961"/>
                    </a:ext>
                  </a:extLst>
                </a:gridCol>
                <a:gridCol w="171199">
                  <a:extLst>
                    <a:ext uri="{9D8B030D-6E8A-4147-A177-3AD203B41FA5}">
                      <a16:colId xmlns:a16="http://schemas.microsoft.com/office/drawing/2014/main" val="2595147862"/>
                    </a:ext>
                  </a:extLst>
                </a:gridCol>
                <a:gridCol w="171199">
                  <a:extLst>
                    <a:ext uri="{9D8B030D-6E8A-4147-A177-3AD203B41FA5}">
                      <a16:colId xmlns:a16="http://schemas.microsoft.com/office/drawing/2014/main" val="2401896004"/>
                    </a:ext>
                  </a:extLst>
                </a:gridCol>
                <a:gridCol w="171199">
                  <a:extLst>
                    <a:ext uri="{9D8B030D-6E8A-4147-A177-3AD203B41FA5}">
                      <a16:colId xmlns:a16="http://schemas.microsoft.com/office/drawing/2014/main" val="3133315569"/>
                    </a:ext>
                  </a:extLst>
                </a:gridCol>
                <a:gridCol w="171199">
                  <a:extLst>
                    <a:ext uri="{9D8B030D-6E8A-4147-A177-3AD203B41FA5}">
                      <a16:colId xmlns:a16="http://schemas.microsoft.com/office/drawing/2014/main" val="1963834079"/>
                    </a:ext>
                  </a:extLst>
                </a:gridCol>
                <a:gridCol w="171199">
                  <a:extLst>
                    <a:ext uri="{9D8B030D-6E8A-4147-A177-3AD203B41FA5}">
                      <a16:colId xmlns:a16="http://schemas.microsoft.com/office/drawing/2014/main" val="3296328320"/>
                    </a:ext>
                  </a:extLst>
                </a:gridCol>
                <a:gridCol w="171199">
                  <a:extLst>
                    <a:ext uri="{9D8B030D-6E8A-4147-A177-3AD203B41FA5}">
                      <a16:colId xmlns:a16="http://schemas.microsoft.com/office/drawing/2014/main" val="978405614"/>
                    </a:ext>
                  </a:extLst>
                </a:gridCol>
                <a:gridCol w="171199">
                  <a:extLst>
                    <a:ext uri="{9D8B030D-6E8A-4147-A177-3AD203B41FA5}">
                      <a16:colId xmlns:a16="http://schemas.microsoft.com/office/drawing/2014/main" val="1305120353"/>
                    </a:ext>
                  </a:extLst>
                </a:gridCol>
                <a:gridCol w="171199">
                  <a:extLst>
                    <a:ext uri="{9D8B030D-6E8A-4147-A177-3AD203B41FA5}">
                      <a16:colId xmlns:a16="http://schemas.microsoft.com/office/drawing/2014/main" val="1963733083"/>
                    </a:ext>
                  </a:extLst>
                </a:gridCol>
                <a:gridCol w="171199">
                  <a:extLst>
                    <a:ext uri="{9D8B030D-6E8A-4147-A177-3AD203B41FA5}">
                      <a16:colId xmlns:a16="http://schemas.microsoft.com/office/drawing/2014/main" val="601243044"/>
                    </a:ext>
                  </a:extLst>
                </a:gridCol>
                <a:gridCol w="171199">
                  <a:extLst>
                    <a:ext uri="{9D8B030D-6E8A-4147-A177-3AD203B41FA5}">
                      <a16:colId xmlns:a16="http://schemas.microsoft.com/office/drawing/2014/main" val="3526607817"/>
                    </a:ext>
                  </a:extLst>
                </a:gridCol>
                <a:gridCol w="171199">
                  <a:extLst>
                    <a:ext uri="{9D8B030D-6E8A-4147-A177-3AD203B41FA5}">
                      <a16:colId xmlns:a16="http://schemas.microsoft.com/office/drawing/2014/main" val="2215976785"/>
                    </a:ext>
                  </a:extLst>
                </a:gridCol>
                <a:gridCol w="171199">
                  <a:extLst>
                    <a:ext uri="{9D8B030D-6E8A-4147-A177-3AD203B41FA5}">
                      <a16:colId xmlns:a16="http://schemas.microsoft.com/office/drawing/2014/main" val="1721391407"/>
                    </a:ext>
                  </a:extLst>
                </a:gridCol>
                <a:gridCol w="171199">
                  <a:extLst>
                    <a:ext uri="{9D8B030D-6E8A-4147-A177-3AD203B41FA5}">
                      <a16:colId xmlns:a16="http://schemas.microsoft.com/office/drawing/2014/main" val="1493851506"/>
                    </a:ext>
                  </a:extLst>
                </a:gridCol>
                <a:gridCol w="171199">
                  <a:extLst>
                    <a:ext uri="{9D8B030D-6E8A-4147-A177-3AD203B41FA5}">
                      <a16:colId xmlns:a16="http://schemas.microsoft.com/office/drawing/2014/main" val="1099816242"/>
                    </a:ext>
                  </a:extLst>
                </a:gridCol>
                <a:gridCol w="171199">
                  <a:extLst>
                    <a:ext uri="{9D8B030D-6E8A-4147-A177-3AD203B41FA5}">
                      <a16:colId xmlns:a16="http://schemas.microsoft.com/office/drawing/2014/main" val="1993367128"/>
                    </a:ext>
                  </a:extLst>
                </a:gridCol>
                <a:gridCol w="171199">
                  <a:extLst>
                    <a:ext uri="{9D8B030D-6E8A-4147-A177-3AD203B41FA5}">
                      <a16:colId xmlns:a16="http://schemas.microsoft.com/office/drawing/2014/main" val="1322700314"/>
                    </a:ext>
                  </a:extLst>
                </a:gridCol>
                <a:gridCol w="171199">
                  <a:extLst>
                    <a:ext uri="{9D8B030D-6E8A-4147-A177-3AD203B41FA5}">
                      <a16:colId xmlns:a16="http://schemas.microsoft.com/office/drawing/2014/main" val="3582699855"/>
                    </a:ext>
                  </a:extLst>
                </a:gridCol>
                <a:gridCol w="171199">
                  <a:extLst>
                    <a:ext uri="{9D8B030D-6E8A-4147-A177-3AD203B41FA5}">
                      <a16:colId xmlns:a16="http://schemas.microsoft.com/office/drawing/2014/main" val="4106340395"/>
                    </a:ext>
                  </a:extLst>
                </a:gridCol>
                <a:gridCol w="171199">
                  <a:extLst>
                    <a:ext uri="{9D8B030D-6E8A-4147-A177-3AD203B41FA5}">
                      <a16:colId xmlns:a16="http://schemas.microsoft.com/office/drawing/2014/main" val="3276059429"/>
                    </a:ext>
                  </a:extLst>
                </a:gridCol>
                <a:gridCol w="171199">
                  <a:extLst>
                    <a:ext uri="{9D8B030D-6E8A-4147-A177-3AD203B41FA5}">
                      <a16:colId xmlns:a16="http://schemas.microsoft.com/office/drawing/2014/main" val="2245552482"/>
                    </a:ext>
                  </a:extLst>
                </a:gridCol>
                <a:gridCol w="171199">
                  <a:extLst>
                    <a:ext uri="{9D8B030D-6E8A-4147-A177-3AD203B41FA5}">
                      <a16:colId xmlns:a16="http://schemas.microsoft.com/office/drawing/2014/main" val="1382987798"/>
                    </a:ext>
                  </a:extLst>
                </a:gridCol>
                <a:gridCol w="171199">
                  <a:extLst>
                    <a:ext uri="{9D8B030D-6E8A-4147-A177-3AD203B41FA5}">
                      <a16:colId xmlns:a16="http://schemas.microsoft.com/office/drawing/2014/main" val="4274534227"/>
                    </a:ext>
                  </a:extLst>
                </a:gridCol>
                <a:gridCol w="171199">
                  <a:extLst>
                    <a:ext uri="{9D8B030D-6E8A-4147-A177-3AD203B41FA5}">
                      <a16:colId xmlns:a16="http://schemas.microsoft.com/office/drawing/2014/main" val="3766968145"/>
                    </a:ext>
                  </a:extLst>
                </a:gridCol>
                <a:gridCol w="171199">
                  <a:extLst>
                    <a:ext uri="{9D8B030D-6E8A-4147-A177-3AD203B41FA5}">
                      <a16:colId xmlns:a16="http://schemas.microsoft.com/office/drawing/2014/main" val="3569410570"/>
                    </a:ext>
                  </a:extLst>
                </a:gridCol>
                <a:gridCol w="171199">
                  <a:extLst>
                    <a:ext uri="{9D8B030D-6E8A-4147-A177-3AD203B41FA5}">
                      <a16:colId xmlns:a16="http://schemas.microsoft.com/office/drawing/2014/main" val="2056581450"/>
                    </a:ext>
                  </a:extLst>
                </a:gridCol>
                <a:gridCol w="171199">
                  <a:extLst>
                    <a:ext uri="{9D8B030D-6E8A-4147-A177-3AD203B41FA5}">
                      <a16:colId xmlns:a16="http://schemas.microsoft.com/office/drawing/2014/main" val="316901304"/>
                    </a:ext>
                  </a:extLst>
                </a:gridCol>
                <a:gridCol w="171199">
                  <a:extLst>
                    <a:ext uri="{9D8B030D-6E8A-4147-A177-3AD203B41FA5}">
                      <a16:colId xmlns:a16="http://schemas.microsoft.com/office/drawing/2014/main" val="3037743816"/>
                    </a:ext>
                  </a:extLst>
                </a:gridCol>
                <a:gridCol w="171199">
                  <a:extLst>
                    <a:ext uri="{9D8B030D-6E8A-4147-A177-3AD203B41FA5}">
                      <a16:colId xmlns:a16="http://schemas.microsoft.com/office/drawing/2014/main" val="1524364707"/>
                    </a:ext>
                  </a:extLst>
                </a:gridCol>
                <a:gridCol w="171199">
                  <a:extLst>
                    <a:ext uri="{9D8B030D-6E8A-4147-A177-3AD203B41FA5}">
                      <a16:colId xmlns:a16="http://schemas.microsoft.com/office/drawing/2014/main" val="3746671706"/>
                    </a:ext>
                  </a:extLst>
                </a:gridCol>
                <a:gridCol w="171199">
                  <a:extLst>
                    <a:ext uri="{9D8B030D-6E8A-4147-A177-3AD203B41FA5}">
                      <a16:colId xmlns:a16="http://schemas.microsoft.com/office/drawing/2014/main" val="106425224"/>
                    </a:ext>
                  </a:extLst>
                </a:gridCol>
                <a:gridCol w="171199">
                  <a:extLst>
                    <a:ext uri="{9D8B030D-6E8A-4147-A177-3AD203B41FA5}">
                      <a16:colId xmlns:a16="http://schemas.microsoft.com/office/drawing/2014/main" val="704508852"/>
                    </a:ext>
                  </a:extLst>
                </a:gridCol>
                <a:gridCol w="171199">
                  <a:extLst>
                    <a:ext uri="{9D8B030D-6E8A-4147-A177-3AD203B41FA5}">
                      <a16:colId xmlns:a16="http://schemas.microsoft.com/office/drawing/2014/main" val="1743720722"/>
                    </a:ext>
                  </a:extLst>
                </a:gridCol>
                <a:gridCol w="171199">
                  <a:extLst>
                    <a:ext uri="{9D8B030D-6E8A-4147-A177-3AD203B41FA5}">
                      <a16:colId xmlns:a16="http://schemas.microsoft.com/office/drawing/2014/main" val="4206440371"/>
                    </a:ext>
                  </a:extLst>
                </a:gridCol>
                <a:gridCol w="171199">
                  <a:extLst>
                    <a:ext uri="{9D8B030D-6E8A-4147-A177-3AD203B41FA5}">
                      <a16:colId xmlns:a16="http://schemas.microsoft.com/office/drawing/2014/main" val="3245454163"/>
                    </a:ext>
                  </a:extLst>
                </a:gridCol>
                <a:gridCol w="171199">
                  <a:extLst>
                    <a:ext uri="{9D8B030D-6E8A-4147-A177-3AD203B41FA5}">
                      <a16:colId xmlns:a16="http://schemas.microsoft.com/office/drawing/2014/main" val="172583902"/>
                    </a:ext>
                  </a:extLst>
                </a:gridCol>
                <a:gridCol w="171199">
                  <a:extLst>
                    <a:ext uri="{9D8B030D-6E8A-4147-A177-3AD203B41FA5}">
                      <a16:colId xmlns:a16="http://schemas.microsoft.com/office/drawing/2014/main" val="745361375"/>
                    </a:ext>
                  </a:extLst>
                </a:gridCol>
                <a:gridCol w="171199">
                  <a:extLst>
                    <a:ext uri="{9D8B030D-6E8A-4147-A177-3AD203B41FA5}">
                      <a16:colId xmlns:a16="http://schemas.microsoft.com/office/drawing/2014/main" val="937869156"/>
                    </a:ext>
                  </a:extLst>
                </a:gridCol>
                <a:gridCol w="171199">
                  <a:extLst>
                    <a:ext uri="{9D8B030D-6E8A-4147-A177-3AD203B41FA5}">
                      <a16:colId xmlns:a16="http://schemas.microsoft.com/office/drawing/2014/main" val="3715741561"/>
                    </a:ext>
                  </a:extLst>
                </a:gridCol>
                <a:gridCol w="171199">
                  <a:extLst>
                    <a:ext uri="{9D8B030D-6E8A-4147-A177-3AD203B41FA5}">
                      <a16:colId xmlns:a16="http://schemas.microsoft.com/office/drawing/2014/main" val="1280984595"/>
                    </a:ext>
                  </a:extLst>
                </a:gridCol>
                <a:gridCol w="171199">
                  <a:extLst>
                    <a:ext uri="{9D8B030D-6E8A-4147-A177-3AD203B41FA5}">
                      <a16:colId xmlns:a16="http://schemas.microsoft.com/office/drawing/2014/main" val="1334737629"/>
                    </a:ext>
                  </a:extLst>
                </a:gridCol>
                <a:gridCol w="171199">
                  <a:extLst>
                    <a:ext uri="{9D8B030D-6E8A-4147-A177-3AD203B41FA5}">
                      <a16:colId xmlns:a16="http://schemas.microsoft.com/office/drawing/2014/main" val="1613621912"/>
                    </a:ext>
                  </a:extLst>
                </a:gridCol>
                <a:gridCol w="171199">
                  <a:extLst>
                    <a:ext uri="{9D8B030D-6E8A-4147-A177-3AD203B41FA5}">
                      <a16:colId xmlns:a16="http://schemas.microsoft.com/office/drawing/2014/main" val="3357569998"/>
                    </a:ext>
                  </a:extLst>
                </a:gridCol>
                <a:gridCol w="171199">
                  <a:extLst>
                    <a:ext uri="{9D8B030D-6E8A-4147-A177-3AD203B41FA5}">
                      <a16:colId xmlns:a16="http://schemas.microsoft.com/office/drawing/2014/main" val="656625864"/>
                    </a:ext>
                  </a:extLst>
                </a:gridCol>
                <a:gridCol w="171199">
                  <a:extLst>
                    <a:ext uri="{9D8B030D-6E8A-4147-A177-3AD203B41FA5}">
                      <a16:colId xmlns:a16="http://schemas.microsoft.com/office/drawing/2014/main" val="1412526929"/>
                    </a:ext>
                  </a:extLst>
                </a:gridCol>
                <a:gridCol w="171199">
                  <a:extLst>
                    <a:ext uri="{9D8B030D-6E8A-4147-A177-3AD203B41FA5}">
                      <a16:colId xmlns:a16="http://schemas.microsoft.com/office/drawing/2014/main" val="647377130"/>
                    </a:ext>
                  </a:extLst>
                </a:gridCol>
                <a:gridCol w="171199">
                  <a:extLst>
                    <a:ext uri="{9D8B030D-6E8A-4147-A177-3AD203B41FA5}">
                      <a16:colId xmlns:a16="http://schemas.microsoft.com/office/drawing/2014/main" val="783445939"/>
                    </a:ext>
                  </a:extLst>
                </a:gridCol>
                <a:gridCol w="171199">
                  <a:extLst>
                    <a:ext uri="{9D8B030D-6E8A-4147-A177-3AD203B41FA5}">
                      <a16:colId xmlns:a16="http://schemas.microsoft.com/office/drawing/2014/main" val="1513694250"/>
                    </a:ext>
                  </a:extLst>
                </a:gridCol>
                <a:gridCol w="171199">
                  <a:extLst>
                    <a:ext uri="{9D8B030D-6E8A-4147-A177-3AD203B41FA5}">
                      <a16:colId xmlns:a16="http://schemas.microsoft.com/office/drawing/2014/main" val="1496411637"/>
                    </a:ext>
                  </a:extLst>
                </a:gridCol>
                <a:gridCol w="171199">
                  <a:extLst>
                    <a:ext uri="{9D8B030D-6E8A-4147-A177-3AD203B41FA5}">
                      <a16:colId xmlns:a16="http://schemas.microsoft.com/office/drawing/2014/main" val="1290766309"/>
                    </a:ext>
                  </a:extLst>
                </a:gridCol>
                <a:gridCol w="171199">
                  <a:extLst>
                    <a:ext uri="{9D8B030D-6E8A-4147-A177-3AD203B41FA5}">
                      <a16:colId xmlns:a16="http://schemas.microsoft.com/office/drawing/2014/main" val="1390400275"/>
                    </a:ext>
                  </a:extLst>
                </a:gridCol>
                <a:gridCol w="171199">
                  <a:extLst>
                    <a:ext uri="{9D8B030D-6E8A-4147-A177-3AD203B41FA5}">
                      <a16:colId xmlns:a16="http://schemas.microsoft.com/office/drawing/2014/main" val="2772241488"/>
                    </a:ext>
                  </a:extLst>
                </a:gridCol>
                <a:gridCol w="171199">
                  <a:extLst>
                    <a:ext uri="{9D8B030D-6E8A-4147-A177-3AD203B41FA5}">
                      <a16:colId xmlns:a16="http://schemas.microsoft.com/office/drawing/2014/main" val="575613933"/>
                    </a:ext>
                  </a:extLst>
                </a:gridCol>
                <a:gridCol w="171199">
                  <a:extLst>
                    <a:ext uri="{9D8B030D-6E8A-4147-A177-3AD203B41FA5}">
                      <a16:colId xmlns:a16="http://schemas.microsoft.com/office/drawing/2014/main" val="1857268977"/>
                    </a:ext>
                  </a:extLst>
                </a:gridCol>
                <a:gridCol w="171199">
                  <a:extLst>
                    <a:ext uri="{9D8B030D-6E8A-4147-A177-3AD203B41FA5}">
                      <a16:colId xmlns:a16="http://schemas.microsoft.com/office/drawing/2014/main" val="2665754153"/>
                    </a:ext>
                  </a:extLst>
                </a:gridCol>
                <a:gridCol w="171199">
                  <a:extLst>
                    <a:ext uri="{9D8B030D-6E8A-4147-A177-3AD203B41FA5}">
                      <a16:colId xmlns:a16="http://schemas.microsoft.com/office/drawing/2014/main" val="1709550414"/>
                    </a:ext>
                  </a:extLst>
                </a:gridCol>
                <a:gridCol w="171199">
                  <a:extLst>
                    <a:ext uri="{9D8B030D-6E8A-4147-A177-3AD203B41FA5}">
                      <a16:colId xmlns:a16="http://schemas.microsoft.com/office/drawing/2014/main" val="1051208460"/>
                    </a:ext>
                  </a:extLst>
                </a:gridCol>
                <a:gridCol w="171199">
                  <a:extLst>
                    <a:ext uri="{9D8B030D-6E8A-4147-A177-3AD203B41FA5}">
                      <a16:colId xmlns:a16="http://schemas.microsoft.com/office/drawing/2014/main" val="79008726"/>
                    </a:ext>
                  </a:extLst>
                </a:gridCol>
                <a:gridCol w="171199">
                  <a:extLst>
                    <a:ext uri="{9D8B030D-6E8A-4147-A177-3AD203B41FA5}">
                      <a16:colId xmlns:a16="http://schemas.microsoft.com/office/drawing/2014/main" val="3544677737"/>
                    </a:ext>
                  </a:extLst>
                </a:gridCol>
                <a:gridCol w="171199">
                  <a:extLst>
                    <a:ext uri="{9D8B030D-6E8A-4147-A177-3AD203B41FA5}">
                      <a16:colId xmlns:a16="http://schemas.microsoft.com/office/drawing/2014/main" val="1936430234"/>
                    </a:ext>
                  </a:extLst>
                </a:gridCol>
              </a:tblGrid>
              <a:tr h="260509">
                <a:tc rowSpan="2">
                  <a:txBody>
                    <a:bodyPr/>
                    <a:lstStyle/>
                    <a:p>
                      <a:endParaRPr lang="en-US" sz="1100" b="1">
                        <a:solidFill>
                          <a:schemeClr val="bg1"/>
                        </a:solidFill>
                      </a:endParaRP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5A9F"/>
                    </a:solidFill>
                  </a:tcPr>
                </a:tc>
                <a:tc gridSpan="10">
                  <a:txBody>
                    <a:bodyPr/>
                    <a:lstStyle/>
                    <a:p>
                      <a:pPr algn="ctr" fontAlgn="b"/>
                      <a:r>
                        <a:rPr lang="en-US" sz="1100" b="1" i="0" u="none" strike="noStrike" kern="1200">
                          <a:solidFill>
                            <a:schemeClr val="tx1"/>
                          </a:solidFill>
                          <a:effectLst/>
                          <a:latin typeface="Calibri" panose="020F0502020204030204" pitchFamily="34" charset="0"/>
                          <a:ea typeface="+mn-ea"/>
                          <a:cs typeface="+mn-cs"/>
                        </a:rPr>
                        <a:t>July</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23</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24</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25</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26</a:t>
                      </a: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r>
                        <a:rPr lang="en-US" sz="800" b="0" i="0" u="none" strike="noStrike">
                          <a:solidFill>
                            <a:srgbClr val="000000"/>
                          </a:solidFill>
                          <a:effectLst/>
                          <a:latin typeface="Calibri" panose="020F0502020204030204" pitchFamily="34" charset="0"/>
                        </a:rPr>
                        <a:t>27</a:t>
                      </a:r>
                    </a:p>
                  </a:txBody>
                  <a:tcPr marL="5443" marR="5443" marT="5443" marB="0" anchor="ctr"/>
                </a:tc>
                <a:tc hMerge="1">
                  <a:txBody>
                    <a:bodyPr/>
                    <a:lstStyle/>
                    <a:p>
                      <a:pPr algn="ctr" fontAlgn="b"/>
                      <a:r>
                        <a:rPr lang="en-US" sz="800" b="0" i="0" u="none" strike="noStrike">
                          <a:solidFill>
                            <a:srgbClr val="000000"/>
                          </a:solidFill>
                          <a:effectLst/>
                          <a:latin typeface="Calibri" panose="020F0502020204030204" pitchFamily="34" charset="0"/>
                        </a:rPr>
                        <a:t>28</a:t>
                      </a:r>
                    </a:p>
                  </a:txBody>
                  <a:tcPr marL="5443" marR="5443" marT="5443" marB="0" anchor="ct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gridSpan="31">
                  <a:txBody>
                    <a:bodyPr/>
                    <a:lstStyle/>
                    <a:p>
                      <a:pPr algn="ctr" fontAlgn="b"/>
                      <a:r>
                        <a:rPr lang="en-US" sz="1100" b="1" i="0" u="none" strike="noStrike">
                          <a:solidFill>
                            <a:schemeClr val="bg1"/>
                          </a:solidFill>
                          <a:effectLst/>
                          <a:latin typeface="Calibri" panose="020F0502020204030204" pitchFamily="34" charset="0"/>
                        </a:rPr>
                        <a:t>August</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800" b="0" i="0" u="none" strike="noStrike">
                        <a:solidFill>
                          <a:srgbClr val="000000"/>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gridSpan="18">
                  <a:txBody>
                    <a:bodyPr/>
                    <a:lstStyle/>
                    <a:p>
                      <a:pPr algn="ctr" fontAlgn="b"/>
                      <a:r>
                        <a:rPr lang="en-US" sz="1100" b="1" i="0" u="none" strike="noStrike" kern="1200">
                          <a:solidFill>
                            <a:schemeClr val="tx1"/>
                          </a:solidFill>
                          <a:effectLst/>
                          <a:latin typeface="Calibri" panose="020F0502020204030204" pitchFamily="34" charset="0"/>
                          <a:ea typeface="+mn-ea"/>
                          <a:cs typeface="+mn-cs"/>
                        </a:rPr>
                        <a:t>September</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20000"/>
                        <a:lumOff val="80000"/>
                      </a:schemeClr>
                    </a:solidFill>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fontAlgn="b"/>
                      <a:endParaRPr lang="en-US" sz="1100" b="1" i="0" u="none" strike="noStrike">
                        <a:solidFill>
                          <a:schemeClr val="bg1"/>
                        </a:solidFill>
                        <a:effectLst/>
                        <a:latin typeface="Calibri" panose="020F0502020204030204" pitchFamily="34" charset="0"/>
                      </a:endParaRPr>
                    </a:p>
                  </a:txBody>
                  <a:tcPr marL="5443" marR="5443" marT="544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75000"/>
                      </a:schemeClr>
                    </a:solidFill>
                  </a:tcPr>
                </a:tc>
                <a:extLst>
                  <a:ext uri="{0D108BD9-81ED-4DB2-BD59-A6C34878D82A}">
                    <a16:rowId xmlns:a16="http://schemas.microsoft.com/office/drawing/2014/main" val="2720888717"/>
                  </a:ext>
                </a:extLst>
              </a:tr>
              <a:tr h="132734">
                <a:tc vMerge="1">
                  <a:txBody>
                    <a:bodyPr/>
                    <a:lstStyle/>
                    <a:p>
                      <a:pPr algn="ctr"/>
                      <a:endParaRPr lang="en-US" sz="1100" b="1"/>
                    </a:p>
                  </a:txBody>
                  <a:tcPr marL="0" marR="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29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31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9</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10</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11</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12</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13</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14</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15</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pPr algn="ctr" fontAlgn="b"/>
                      <a:r>
                        <a:rPr lang="en-US" sz="700" b="0" i="0" u="none" strike="noStrike">
                          <a:solidFill>
                            <a:srgbClr val="000000"/>
                          </a:solidFill>
                          <a:effectLst/>
                          <a:latin typeface="Calibri" panose="020F0502020204030204" pitchFamily="34" charset="0"/>
                        </a:rPr>
                        <a:t>16</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17</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n-US" sz="700" b="0" i="0" u="none" strike="noStrike">
                          <a:solidFill>
                            <a:srgbClr val="000000"/>
                          </a:solidFill>
                          <a:effectLst/>
                          <a:latin typeface="Calibri" panose="020F0502020204030204" pitchFamily="34" charset="0"/>
                        </a:rPr>
                        <a:t>18</a:t>
                      </a:r>
                    </a:p>
                  </a:txBody>
                  <a:tcPr marL="5443" marR="5443" marT="5443"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37604929"/>
                  </a:ext>
                </a:extLst>
              </a:tr>
              <a:tr h="567062">
                <a:tc>
                  <a:txBody>
                    <a:bodyPr/>
                    <a:lstStyle/>
                    <a:p>
                      <a:r>
                        <a:rPr lang="en-US" sz="1050" b="0">
                          <a:latin typeface="+mj-lt"/>
                        </a:rPr>
                        <a:t>Event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4070698"/>
                  </a:ext>
                </a:extLst>
              </a:tr>
              <a:tr h="1264104">
                <a:tc>
                  <a:txBody>
                    <a:bodyPr/>
                    <a:lstStyle/>
                    <a:p>
                      <a:r>
                        <a:rPr lang="en-US" sz="1050" b="0">
                          <a:latin typeface="+mj-lt"/>
                        </a:rPr>
                        <a:t>Exec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4936363"/>
                  </a:ext>
                </a:extLst>
              </a:tr>
              <a:tr h="563795">
                <a:tc>
                  <a:txBody>
                    <a:bodyPr/>
                    <a:lstStyle/>
                    <a:p>
                      <a:r>
                        <a:rPr lang="en-US" sz="1050" b="0">
                          <a:latin typeface="+mj-lt"/>
                        </a:rPr>
                        <a:t>Design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063349"/>
                  </a:ext>
                </a:extLst>
              </a:tr>
              <a:tr h="1605450">
                <a:tc>
                  <a:txBody>
                    <a:bodyPr/>
                    <a:lstStyle/>
                    <a:p>
                      <a:r>
                        <a:rPr lang="en-US" sz="1050" b="0">
                          <a:latin typeface="+mj-lt"/>
                        </a:rPr>
                        <a:t>Demo team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94100205"/>
                  </a:ext>
                </a:extLst>
              </a:tr>
              <a:tr h="766632">
                <a:tc>
                  <a:txBody>
                    <a:bodyPr/>
                    <a:lstStyle/>
                    <a:p>
                      <a:r>
                        <a:rPr lang="en-US" sz="1050" b="0">
                          <a:latin typeface="+mj-lt"/>
                        </a:rPr>
                        <a:t>Production milestones</a:t>
                      </a:r>
                    </a:p>
                  </a:txBody>
                  <a:tcPr marL="91427" marR="91427" marT="45713" marB="45713">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75000"/>
                      </a:schemeClr>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endParaRPr lang="en-US" sz="1100" b="1"/>
                    </a:p>
                  </a:txBody>
                  <a:tcPr marL="0" marR="0" marT="0" marB="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9331350"/>
                  </a:ext>
                </a:extLst>
              </a:tr>
            </a:tbl>
          </a:graphicData>
        </a:graphic>
      </p:graphicFrame>
      <p:sp>
        <p:nvSpPr>
          <p:cNvPr id="9" name="Rectangle 8">
            <a:extLst>
              <a:ext uri="{FF2B5EF4-FFF2-40B4-BE49-F238E27FC236}">
                <a16:creationId xmlns:a16="http://schemas.microsoft.com/office/drawing/2014/main" id="{B3314B20-A0AB-A0A8-C31F-AEC74A658F75}"/>
              </a:ext>
            </a:extLst>
          </p:cNvPr>
          <p:cNvSpPr/>
          <p:nvPr userDrawn="1"/>
        </p:nvSpPr>
        <p:spPr bwMode="auto">
          <a:xfrm>
            <a:off x="11001202" y="147548"/>
            <a:ext cx="137160" cy="163524"/>
          </a:xfrm>
          <a:prstGeom prst="rect">
            <a:avLst/>
          </a:prstGeom>
          <a:solidFill>
            <a:schemeClr val="accent6">
              <a:lumMod val="60000"/>
              <a:lumOff val="40000"/>
            </a:schemeClr>
          </a:solid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0" name="TextBox 9">
            <a:extLst>
              <a:ext uri="{FF2B5EF4-FFF2-40B4-BE49-F238E27FC236}">
                <a16:creationId xmlns:a16="http://schemas.microsoft.com/office/drawing/2014/main" id="{6E316491-BFE6-1AE5-A965-BF490B31D68A}"/>
              </a:ext>
            </a:extLst>
          </p:cNvPr>
          <p:cNvSpPr txBox="1"/>
          <p:nvPr userDrawn="1"/>
        </p:nvSpPr>
        <p:spPr>
          <a:xfrm>
            <a:off x="11240444" y="147548"/>
            <a:ext cx="713016"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Confirmed</a:t>
            </a:r>
          </a:p>
        </p:txBody>
      </p:sp>
      <p:sp>
        <p:nvSpPr>
          <p:cNvPr id="11" name="Rectangle 10">
            <a:extLst>
              <a:ext uri="{FF2B5EF4-FFF2-40B4-BE49-F238E27FC236}">
                <a16:creationId xmlns:a16="http://schemas.microsoft.com/office/drawing/2014/main" id="{50A65B7C-BDED-4516-D95D-CCFC46C51D24}"/>
              </a:ext>
            </a:extLst>
          </p:cNvPr>
          <p:cNvSpPr/>
          <p:nvPr userDrawn="1"/>
        </p:nvSpPr>
        <p:spPr bwMode="auto">
          <a:xfrm>
            <a:off x="11001202" y="442930"/>
            <a:ext cx="137160" cy="163524"/>
          </a:xfrm>
          <a:prstGeom prst="rect">
            <a:avLst/>
          </a:prstGeom>
          <a:solidFill>
            <a:schemeClr val="accent3">
              <a:lumMod val="20000"/>
              <a:lumOff val="80000"/>
            </a:schemeClr>
          </a:solidFill>
          <a:ln w="12700">
            <a:solidFill>
              <a:schemeClr val="tx1"/>
            </a:solidFill>
            <a:prstDash val="sysDot"/>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gradFill>
                <a:gsLst>
                  <a:gs pos="0">
                    <a:srgbClr val="FFFFFF"/>
                  </a:gs>
                  <a:gs pos="100000">
                    <a:srgbClr val="FFFFFF"/>
                  </a:gs>
                </a:gsLst>
                <a:lin ang="5400000" scaled="0"/>
              </a:gradFill>
              <a:latin typeface="Segoe UI"/>
              <a:cs typeface="Segoe UI" pitchFamily="34" charset="0"/>
            </a:endParaRPr>
          </a:p>
        </p:txBody>
      </p:sp>
      <p:sp>
        <p:nvSpPr>
          <p:cNvPr id="12" name="TextBox 11">
            <a:extLst>
              <a:ext uri="{FF2B5EF4-FFF2-40B4-BE49-F238E27FC236}">
                <a16:creationId xmlns:a16="http://schemas.microsoft.com/office/drawing/2014/main" id="{45237FDE-7AD0-C7B4-0860-1DCD30A34A0E}"/>
              </a:ext>
            </a:extLst>
          </p:cNvPr>
          <p:cNvSpPr txBox="1"/>
          <p:nvPr userDrawn="1"/>
        </p:nvSpPr>
        <p:spPr>
          <a:xfrm>
            <a:off x="11240444" y="432359"/>
            <a:ext cx="605230" cy="184666"/>
          </a:xfrm>
          <a:prstGeom prst="rect">
            <a:avLst/>
          </a:prstGeom>
          <a:noFill/>
        </p:spPr>
        <p:txBody>
          <a:bodyPr wrap="none" lIns="0" tIns="0" rIns="0" bIns="0" rtlCol="0">
            <a:spAutoFit/>
          </a:bodyPr>
          <a:lstStyle/>
          <a:p>
            <a:pPr algn="l"/>
            <a:r>
              <a:rPr lang="en-US" sz="1200">
                <a:gradFill>
                  <a:gsLst>
                    <a:gs pos="2917">
                      <a:schemeClr val="tx1"/>
                    </a:gs>
                    <a:gs pos="30000">
                      <a:schemeClr val="tx1"/>
                    </a:gs>
                  </a:gsLst>
                  <a:lin ang="5400000" scaled="0"/>
                </a:gradFill>
              </a:rPr>
              <a:t>Tentative</a:t>
            </a:r>
          </a:p>
        </p:txBody>
      </p:sp>
    </p:spTree>
    <p:extLst>
      <p:ext uri="{BB962C8B-B14F-4D97-AF65-F5344CB8AC3E}">
        <p14:creationId xmlns:p14="http://schemas.microsoft.com/office/powerpoint/2010/main" val="1587171598"/>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242238"/>
      </p:ext>
    </p:extLst>
  </p:cSld>
  <p:clrMapOvr>
    <a:masterClrMapping/>
  </p:clrMapOvr>
  <mc:AlternateContent xmlns:mc="http://schemas.openxmlformats.org/markup-compatibility/2006" xmlns:p14="http://schemas.microsoft.com/office/powerpoint/2010/main">
    <mc:Choice Requires="p14">
      <p:transition spd="slow" p14:dur="10000" advTm="10000"/>
    </mc:Choice>
    <mc:Fallback xmlns="">
      <p:transition spd="slow" advTm="1000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139773"/>
      </p:ext>
    </p:extLst>
  </p:cSld>
  <p:clrMapOvr>
    <a:masterClrMapping/>
  </p:clrMapOvr>
  <p:transition>
    <p:fade/>
  </p:transition>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72953-9124-276A-BB50-BD2F4C24D9BA}"/>
              </a:ext>
            </a:extLst>
          </p:cNvPr>
          <p:cNvSpPr>
            <a:spLocks noGrp="1"/>
          </p:cNvSpPr>
          <p:nvPr>
            <p:ph type="title"/>
          </p:nvPr>
        </p:nvSpPr>
        <p:spPr>
          <a:xfrm>
            <a:off x="644893" y="529389"/>
            <a:ext cx="4408369" cy="152801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6159689-30F3-F218-A97C-F85C6D2A04ED}"/>
              </a:ext>
            </a:extLst>
          </p:cNvPr>
          <p:cNvSpPr>
            <a:spLocks noGrp="1"/>
          </p:cNvSpPr>
          <p:nvPr>
            <p:ph type="pic" idx="1"/>
          </p:nvPr>
        </p:nvSpPr>
        <p:spPr>
          <a:xfrm>
            <a:off x="5274644" y="529389"/>
            <a:ext cx="6448926" cy="581365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797312A-79E3-C52B-11B9-50A3F6DEE4D1}"/>
              </a:ext>
            </a:extLst>
          </p:cNvPr>
          <p:cNvSpPr>
            <a:spLocks noGrp="1"/>
          </p:cNvSpPr>
          <p:nvPr>
            <p:ph type="body" sz="half" idx="2"/>
          </p:nvPr>
        </p:nvSpPr>
        <p:spPr>
          <a:xfrm>
            <a:off x="644894" y="2057399"/>
            <a:ext cx="4408368" cy="427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8011133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userDrawn="1">
  <p:cSld name="3_Title Only">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Text Placeholder 4">
            <a:extLst>
              <a:ext uri="{FF2B5EF4-FFF2-40B4-BE49-F238E27FC236}">
                <a16:creationId xmlns:a16="http://schemas.microsoft.com/office/drawing/2014/main" id="{3134AA3C-2F0D-D667-86A9-3A48F0A2264F}"/>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solidFill>
                  <a:schemeClr val="bg1"/>
                </a:solidFill>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4164242836"/>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Big Numb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3" y="1778853"/>
            <a:ext cx="7896354" cy="2462213"/>
          </a:xfrm>
        </p:spPr>
        <p:txBody>
          <a:bodyPr/>
          <a:lstStyle>
            <a:lvl1pPr marL="0" indent="0" algn="ctr">
              <a:buFont typeface="Arial" panose="020B0604020202020204" pitchFamily="34" charset="0"/>
              <a:buNone/>
              <a:defRPr sz="16000">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5"/>
            <a:ext cx="7899400" cy="246221"/>
          </a:xfrm>
        </p:spPr>
        <p:txBody>
          <a:bodyPr/>
          <a:lstStyle>
            <a:lvl1pPr marL="0" indent="0" algn="ctr">
              <a:buNone/>
              <a:defRPr sz="16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600" indent="0" algn="ctr">
              <a:buNone/>
              <a:defRPr/>
            </a:lvl2pPr>
            <a:lvl3pPr marL="457200" indent="0" algn="ctr">
              <a:buNone/>
              <a:defRPr/>
            </a:lvl3pPr>
            <a:lvl4pPr marL="661988" indent="0" algn="ctr">
              <a:buNone/>
              <a:defRPr/>
            </a:lvl4pPr>
            <a:lvl5pPr marL="855663" indent="0" algn="ctr">
              <a:buNone/>
              <a:defRPr/>
            </a:lvl5pPr>
          </a:lstStyle>
          <a:p>
            <a:pPr lvl="0"/>
            <a:r>
              <a:rPr lang="en-US"/>
              <a:t>Click to edit footer style</a:t>
            </a:r>
          </a:p>
        </p:txBody>
      </p:sp>
    </p:spTree>
    <p:extLst>
      <p:ext uri="{BB962C8B-B14F-4D97-AF65-F5344CB8AC3E}">
        <p14:creationId xmlns:p14="http://schemas.microsoft.com/office/powerpoint/2010/main" val="25553363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2">
          <p15:clr>
            <a:srgbClr val="A4A3A4"/>
          </p15:clr>
        </p15:guide>
        <p15:guide id="24" pos="6120">
          <p15:clr>
            <a:srgbClr val="A4A3A4"/>
          </p15:clr>
        </p15:guide>
        <p15:guide id="25" pos="6308">
          <p15:clr>
            <a:srgbClr val="A4A3A4"/>
          </p15:clr>
        </p15:guide>
        <p15:guide id="26" pos="6717">
          <p15:clr>
            <a:srgbClr val="A4A3A4"/>
          </p15:clr>
        </p15:guide>
        <p15:guide id="27" pos="6900">
          <p15:clr>
            <a:srgbClr val="A4A3A4"/>
          </p15:clr>
        </p15:guide>
        <p15:guide id="28" orient="horz" pos="888">
          <p15:clr>
            <a:srgbClr val="5ACBF0"/>
          </p15:clr>
        </p15:guide>
        <p15:guide id="29" orient="horz" pos="1271">
          <p15:clr>
            <a:srgbClr val="5ACBF0"/>
          </p15:clr>
        </p15:guide>
        <p15:guide id="30" orient="horz" pos="288">
          <p15:clr>
            <a:srgbClr val="5ACBF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cSld name="Square Photo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2733497"/>
          </a:xfrm>
        </p:spPr>
        <p:txBody>
          <a:bodyPr/>
          <a:lstStyle>
            <a:lvl1pPr marL="0" indent="0">
              <a:buNone/>
              <a:defRPr sz="22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624513" y="585788"/>
            <a:ext cx="5683249" cy="5683249"/>
          </a:xfrm>
          <a:prstGeom prst="roundRect">
            <a:avLst>
              <a:gd name="adj" fmla="val 3259"/>
            </a:avLst>
          </a:prstGeom>
          <a:blipFill>
            <a:blip r:embed="rId3" cstate="email">
              <a:extLst>
                <a:ext uri="{28A0092B-C50C-407E-A947-70E740481C1C}">
                  <a14:useLocalDpi xmlns:a14="http://schemas.microsoft.com/office/drawing/2010/main"/>
                </a:ext>
              </a:extLst>
            </a:blip>
            <a:stretch>
              <a:fillRect/>
            </a:stretch>
          </a:blipFill>
        </p:spPr>
        <p:txBody>
          <a:bodyPr lIns="0" tIns="914400" rIns="0" anchor="t" anchorCtr="0">
            <a:noAutofit/>
          </a:bodyPr>
          <a:lstStyle>
            <a:lvl1pPr marL="0" indent="0" algn="ctr">
              <a:lnSpc>
                <a:spcPct val="100000"/>
              </a:lnSpc>
              <a:buNone/>
              <a:defRPr sz="12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pic>
        <p:nvPicPr>
          <p:cNvPr id="2" name="Picture 1" hidden="1">
            <a:extLst>
              <a:ext uri="{FF2B5EF4-FFF2-40B4-BE49-F238E27FC236}">
                <a16:creationId xmlns:a16="http://schemas.microsoft.com/office/drawing/2014/main" id="{4E2E619B-2D74-9B55-98E1-9E6126DE0DB1}"/>
              </a:ext>
            </a:extLst>
          </p:cNvPr>
          <p:cNvPicPr>
            <a:picLocks noChangeAspect="1"/>
          </p:cNvPicPr>
          <p:nvPr userDrawn="1"/>
        </p:nvPicPr>
        <p:blipFill>
          <a:blip r:embed="rId4" cstate="email">
            <a:extLst>
              <a:ext uri="{28A0092B-C50C-407E-A947-70E740481C1C}">
                <a14:useLocalDpi xmlns:a14="http://schemas.microsoft.com/office/drawing/2010/main"/>
              </a:ext>
            </a:extLst>
          </a:blip>
          <a:srcRect b="93678"/>
          <a:stretch/>
        </p:blipFill>
        <p:spPr>
          <a:xfrm flipV="1">
            <a:off x="5614987" y="6032665"/>
            <a:ext cx="5702300" cy="236372"/>
          </a:xfrm>
          <a:prstGeom prst="round2SameRect">
            <a:avLst>
              <a:gd name="adj1" fmla="val 50000"/>
              <a:gd name="adj2" fmla="val 0"/>
            </a:avLst>
          </a:prstGeom>
        </p:spPr>
      </p:pic>
    </p:spTree>
    <p:extLst>
      <p:ext uri="{BB962C8B-B14F-4D97-AF65-F5344CB8AC3E}">
        <p14:creationId xmlns:p14="http://schemas.microsoft.com/office/powerpoint/2010/main" val="3140060556"/>
      </p:ext>
    </p:extLst>
  </p:cSld>
  <p:clrMapOvr>
    <a:masterClrMapping/>
  </p:clrMapOvr>
  <p:transition>
    <p:fade/>
  </p:transition>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userDrawn="1">
  <p:cSld name="Content Graphic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96318D53-3286-EAEB-3098-F1081AF276A8}"/>
              </a:ext>
              <a:ext uri="{C183D7F6-B498-43B3-948B-1728B52AA6E4}">
                <adec:decorative xmlns:adec="http://schemas.microsoft.com/office/drawing/2017/decorative" val="1"/>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15000"/>
                    </a14:imgEffect>
                  </a14:imgLayer>
                </a14:imgProps>
              </a:ext>
            </a:extLst>
          </a:blip>
          <a:srcRect t="48" b="48"/>
          <a:stretch/>
        </p:blipFill>
        <p:spPr>
          <a:xfrm>
            <a:off x="578642" y="588018"/>
            <a:ext cx="11033446" cy="5681964"/>
          </a:xfrm>
          <a:prstGeom prst="roundRect">
            <a:avLst>
              <a:gd name="adj" fmla="val 2183"/>
            </a:avLst>
          </a:prstGeom>
        </p:spPr>
      </p:pic>
      <p:sp>
        <p:nvSpPr>
          <p:cNvPr id="3" name="Title 1">
            <a:extLst>
              <a:ext uri="{FF2B5EF4-FFF2-40B4-BE49-F238E27FC236}">
                <a16:creationId xmlns:a16="http://schemas.microsoft.com/office/drawing/2014/main" id="{3AD825C2-7FF1-3371-96A7-47B94663743F}"/>
              </a:ext>
            </a:extLst>
          </p:cNvPr>
          <p:cNvSpPr>
            <a:spLocks noGrp="1"/>
          </p:cNvSpPr>
          <p:nvPr>
            <p:ph type="title"/>
          </p:nvPr>
        </p:nvSpPr>
        <p:spPr>
          <a:xfrm>
            <a:off x="913532" y="1008742"/>
            <a:ext cx="10363918"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4DDFB201-BF2E-7E3A-CE08-CB33082FCE63}"/>
              </a:ext>
            </a:extLst>
          </p:cNvPr>
          <p:cNvSpPr>
            <a:spLocks noGrp="1"/>
          </p:cNvSpPr>
          <p:nvPr>
            <p:ph sz="quarter" idx="10"/>
          </p:nvPr>
        </p:nvSpPr>
        <p:spPr>
          <a:xfrm>
            <a:off x="913382" y="2017712"/>
            <a:ext cx="10364218" cy="425132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83B56F-81D2-3B74-659E-75EE6D1D4858}"/>
              </a:ext>
            </a:extLst>
          </p:cNvPr>
          <p:cNvSpPr>
            <a:spLocks noGrp="1"/>
          </p:cNvSpPr>
          <p:nvPr>
            <p:ph type="body" sz="quarter" idx="11" hasCustomPrompt="1"/>
          </p:nvPr>
        </p:nvSpPr>
        <p:spPr>
          <a:xfrm>
            <a:off x="913532" y="843642"/>
            <a:ext cx="10363918" cy="153888"/>
          </a:xfrm>
        </p:spPr>
        <p:txBody>
          <a:bodyPr/>
          <a:lstStyle>
            <a:lvl1pPr marL="0" indent="0">
              <a:buNone/>
              <a:defRPr sz="1000" cap="all" baseline="0"/>
            </a:lvl1pPr>
            <a:lvl2pPr marL="228600" indent="0">
              <a:buNone/>
              <a:defRPr/>
            </a:lvl2pPr>
            <a:lvl3pPr marL="457200" indent="0">
              <a:buNone/>
              <a:defRPr/>
            </a:lvl3pPr>
            <a:lvl4pPr marL="661988" indent="0">
              <a:buNone/>
              <a:defRPr/>
            </a:lvl4pPr>
            <a:lvl5pPr marL="855663" indent="0">
              <a:buNone/>
              <a:defRPr/>
            </a:lvl5pPr>
          </a:lstStyle>
          <a:p>
            <a:pPr lvl="0"/>
            <a:r>
              <a:rPr lang="en-US"/>
              <a:t>Click to edit eyebrow style</a:t>
            </a:r>
          </a:p>
        </p:txBody>
      </p:sp>
    </p:spTree>
    <p:extLst>
      <p:ext uri="{BB962C8B-B14F-4D97-AF65-F5344CB8AC3E}">
        <p14:creationId xmlns:p14="http://schemas.microsoft.com/office/powerpoint/2010/main" val="286164487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Prompt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3FD22E-D362-78A6-2219-103E4138CA05}"/>
              </a:ext>
            </a:extLst>
          </p:cNvPr>
          <p:cNvSpPr>
            <a:spLocks noGrp="1"/>
          </p:cNvSpPr>
          <p:nvPr>
            <p:ph type="body" sz="quarter" idx="10"/>
          </p:nvPr>
        </p:nvSpPr>
        <p:spPr>
          <a:xfrm>
            <a:off x="4117471" y="222068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9" name="Text Placeholder 7">
            <a:extLst>
              <a:ext uri="{FF2B5EF4-FFF2-40B4-BE49-F238E27FC236}">
                <a16:creationId xmlns:a16="http://schemas.microsoft.com/office/drawing/2014/main" id="{ED89376E-3BB0-0414-9125-A137EF9F4E8D}"/>
              </a:ext>
            </a:extLst>
          </p:cNvPr>
          <p:cNvSpPr>
            <a:spLocks noGrp="1"/>
          </p:cNvSpPr>
          <p:nvPr>
            <p:ph type="body" sz="quarter" idx="11"/>
          </p:nvPr>
        </p:nvSpPr>
        <p:spPr>
          <a:xfrm>
            <a:off x="4117471" y="331796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10" name="Text Placeholder 7">
            <a:extLst>
              <a:ext uri="{FF2B5EF4-FFF2-40B4-BE49-F238E27FC236}">
                <a16:creationId xmlns:a16="http://schemas.microsoft.com/office/drawing/2014/main" id="{8D545552-38C6-59C4-C664-F1E24F0794B7}"/>
              </a:ext>
            </a:extLst>
          </p:cNvPr>
          <p:cNvSpPr>
            <a:spLocks noGrp="1"/>
          </p:cNvSpPr>
          <p:nvPr>
            <p:ph type="body" sz="quarter" idx="12"/>
          </p:nvPr>
        </p:nvSpPr>
        <p:spPr>
          <a:xfrm>
            <a:off x="4117471" y="4415245"/>
            <a:ext cx="3991884" cy="663178"/>
          </a:xfrm>
          <a:prstGeom prst="roundRect">
            <a:avLst>
              <a:gd name="adj" fmla="val 12775"/>
            </a:avLst>
          </a:prstGeom>
          <a:gradFill flip="none" rotWithShape="1">
            <a:gsLst>
              <a:gs pos="0">
                <a:schemeClr val="bg1">
                  <a:alpha val="25000"/>
                </a:schemeClr>
              </a:gs>
              <a:gs pos="100000">
                <a:schemeClr val="bg1"/>
              </a:gs>
            </a:gsLst>
            <a:path path="circle">
              <a:fillToRect l="100000" t="100000"/>
            </a:path>
            <a:tileRect r="-100000" b="-100000"/>
          </a:gradFill>
          <a:ln w="12700">
            <a:solidFill>
              <a:schemeClr val="bg1"/>
            </a:solidFill>
          </a:ln>
        </p:spPr>
        <p:txBody>
          <a:bodyPr wrap="none" lIns="182880" tIns="91440" rIns="182880" bIns="91440" anchor="ctr" anchorCtr="0"/>
          <a:lstStyle>
            <a:lvl1pPr marL="0" indent="0" algn="ctr">
              <a:buNone/>
              <a:defRPr/>
            </a:lvl1pPr>
            <a:lvl2pPr marL="228600" indent="0">
              <a:buNone/>
              <a:defRPr/>
            </a:lvl2pPr>
          </a:lstStyle>
          <a:p>
            <a:pPr lvl="0"/>
            <a:r>
              <a:rPr lang="en-US"/>
              <a:t>Click to edit Master text styles</a:t>
            </a:r>
          </a:p>
        </p:txBody>
      </p:sp>
      <p:sp>
        <p:nvSpPr>
          <p:cNvPr id="2" name="Title Placeholder 1">
            <a:extLst>
              <a:ext uri="{FF2B5EF4-FFF2-40B4-BE49-F238E27FC236}">
                <a16:creationId xmlns:a16="http://schemas.microsoft.com/office/drawing/2014/main" id="{8953A433-F2D5-7B5B-B3BD-45E3929D6926}"/>
              </a:ext>
            </a:extLst>
          </p:cNvPr>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Tree>
    <p:extLst>
      <p:ext uri="{BB962C8B-B14F-4D97-AF65-F5344CB8AC3E}">
        <p14:creationId xmlns:p14="http://schemas.microsoft.com/office/powerpoint/2010/main" val="537259708"/>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7C7DB-1041-7236-0BB2-16EE1CF46F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574F6C-F8B6-C7E0-5272-1452B6AB5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0DBD6-2D95-53A0-6550-6A3E1B650DAE}"/>
              </a:ext>
            </a:extLst>
          </p:cNvPr>
          <p:cNvSpPr>
            <a:spLocks noGrp="1"/>
          </p:cNvSpPr>
          <p:nvPr>
            <p:ph type="dt" sz="half" idx="10"/>
          </p:nvPr>
        </p:nvSpPr>
        <p:spPr/>
        <p:txBody>
          <a:bodyPr/>
          <a:lstStyle/>
          <a:p>
            <a:fld id="{D2F33161-56AF-4572-ADA3-06B66150B150}" type="datetimeFigureOut">
              <a:rPr lang="en-US" smtClean="0"/>
              <a:t>5/22/2025</a:t>
            </a:fld>
            <a:endParaRPr lang="en-US"/>
          </a:p>
        </p:txBody>
      </p:sp>
      <p:sp>
        <p:nvSpPr>
          <p:cNvPr id="5" name="Footer Placeholder 4">
            <a:extLst>
              <a:ext uri="{FF2B5EF4-FFF2-40B4-BE49-F238E27FC236}">
                <a16:creationId xmlns:a16="http://schemas.microsoft.com/office/drawing/2014/main" id="{24C67985-0EDE-1AD5-4FF5-1CB8719024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1471BA-B0D8-3B90-709A-DA7D6231B4FB}"/>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3663450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6046A9-3438-C511-CF4F-80CC12B2F7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5281F04-C7BF-843D-FE57-7043307328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F8E4E3-C9A2-F325-58DA-2B2FFAF6FDD6}"/>
              </a:ext>
            </a:extLst>
          </p:cNvPr>
          <p:cNvSpPr>
            <a:spLocks noGrp="1"/>
          </p:cNvSpPr>
          <p:nvPr>
            <p:ph type="dt" sz="half" idx="10"/>
          </p:nvPr>
        </p:nvSpPr>
        <p:spPr/>
        <p:txBody>
          <a:bodyPr/>
          <a:lstStyle/>
          <a:p>
            <a:fld id="{D2F33161-56AF-4572-ADA3-06B66150B150}" type="datetimeFigureOut">
              <a:rPr lang="en-US" smtClean="0"/>
              <a:t>5/22/2025</a:t>
            </a:fld>
            <a:endParaRPr lang="en-US"/>
          </a:p>
        </p:txBody>
      </p:sp>
      <p:sp>
        <p:nvSpPr>
          <p:cNvPr id="5" name="Footer Placeholder 4">
            <a:extLst>
              <a:ext uri="{FF2B5EF4-FFF2-40B4-BE49-F238E27FC236}">
                <a16:creationId xmlns:a16="http://schemas.microsoft.com/office/drawing/2014/main" id="{D008B05B-AD77-AAD0-D550-CCD8EA11F5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8EA9D3-5E7E-3540-457E-7242CA4670D5}"/>
              </a:ext>
            </a:extLst>
          </p:cNvPr>
          <p:cNvSpPr>
            <a:spLocks noGrp="1"/>
          </p:cNvSpPr>
          <p:nvPr>
            <p:ph type="sldNum" sz="quarter" idx="12"/>
          </p:nvPr>
        </p:nvSpPr>
        <p:spPr/>
        <p:txBody>
          <a:bodyPr/>
          <a:lstStyle/>
          <a:p>
            <a:fld id="{20EE1B64-8348-49F2-A323-8BE900313399}" type="slidenum">
              <a:rPr lang="en-US" smtClean="0"/>
              <a:t>‹#›</a:t>
            </a:fld>
            <a:endParaRPr lang="en-US"/>
          </a:p>
        </p:txBody>
      </p:sp>
    </p:spTree>
    <p:extLst>
      <p:ext uri="{BB962C8B-B14F-4D97-AF65-F5344CB8AC3E}">
        <p14:creationId xmlns:p14="http://schemas.microsoft.com/office/powerpoint/2010/main" val="206353712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rtlCol="0"/>
          <a:lstStyle>
            <a:lvl1pPr marL="0" indent="0" algn="ctr" defTabSz="-18496626" rtl="0" eaLnBrk="1" fontAlgn="base" hangingPunct="1">
              <a:spcBef>
                <a:spcPct val="0"/>
              </a:spcBef>
              <a:spcAft>
                <a:spcPct val="0"/>
              </a:spcAft>
              <a:defRPr lang="en-US" sz="3733" b="1" dirty="0">
                <a:solidFill>
                  <a:srgbClr val="FF00FE"/>
                </a:solidFill>
                <a:latin typeface="Calibri"/>
                <a:ea typeface="+mj-ea"/>
                <a:cs typeface="Segoe UI" pitchFamily="34" charset="0"/>
              </a:defRPr>
            </a:lvl1pPr>
          </a:lstStyle>
          <a:p>
            <a:r>
              <a:rPr lang="en-US"/>
              <a:t>Click to edit Master title style</a:t>
            </a:r>
          </a:p>
        </p:txBody>
      </p:sp>
      <p:sp>
        <p:nvSpPr>
          <p:cNvPr id="3" name="Text Placeholder 2"/>
          <p:cNvSpPr>
            <a:spLocks noGrp="1"/>
          </p:cNvSpPr>
          <p:nvPr>
            <p:ph type="body" idx="1"/>
          </p:nvPr>
        </p:nvSpPr>
        <p:spPr>
          <a:xfrm>
            <a:off x="609600" y="1371600"/>
            <a:ext cx="10972800" cy="4267200"/>
          </a:xfrm>
        </p:spPr>
        <p:txBody>
          <a:bodyPr rtlCol="0"/>
          <a:lstStyle>
            <a:lvl1pPr>
              <a:buClrTx/>
              <a:buFont typeface="Wingdings" pitchFamily="2" charset="2"/>
              <a:buChar char="§"/>
              <a:defRPr sz="2667" b="1">
                <a:latin typeface="Calibri" pitchFamily="34" charset="0"/>
              </a:defRPr>
            </a:lvl1pPr>
            <a:lvl2pPr>
              <a:buClrTx/>
              <a:buFont typeface="Wingdings" pitchFamily="2" charset="2"/>
              <a:buChar char="o"/>
              <a:defRPr sz="2400" b="0">
                <a:latin typeface="Calibri Light" pitchFamily="34" charset="0"/>
              </a:defRPr>
            </a:lvl2pPr>
            <a:lvl3pPr>
              <a:buClrTx/>
              <a:buFont typeface="Wingdings" pitchFamily="2" charset="2"/>
              <a:buChar char="o"/>
              <a:defRPr sz="2133" b="0">
                <a:latin typeface="Calibri Light" pitchFamily="34" charset="0"/>
              </a:defRPr>
            </a:lvl3pPr>
            <a:lvl4pPr>
              <a:buClrTx/>
              <a:buFont typeface="Wingdings" pitchFamily="2" charset="2"/>
              <a:buChar char="o"/>
              <a:defRPr sz="1867" b="0">
                <a:latin typeface="Calibri Light" pitchFamily="34" charset="0"/>
              </a:defRPr>
            </a:lvl4pPr>
            <a:lvl5pPr>
              <a:buClrTx/>
              <a:buFont typeface="Wingdings" pitchFamily="2" charset="2"/>
              <a:buChar char="o"/>
              <a:defRPr sz="1600" b="0">
                <a:latin typeface="Calibri Light"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5932211"/>
      </p:ext>
    </p:extLst>
  </p:cSld>
  <p:clrMapOvr>
    <a:masterClrMapping/>
  </p:clrMapOvr>
  <p:transition>
    <p:fade/>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43.xml"/><Relationship Id="rId21" Type="http://schemas.openxmlformats.org/officeDocument/2006/relationships/slideLayout" Target="../slideLayouts/slideLayout38.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63" Type="http://schemas.openxmlformats.org/officeDocument/2006/relationships/slideLayout" Target="../slideLayouts/slideLayout80.xml"/><Relationship Id="rId68" Type="http://schemas.openxmlformats.org/officeDocument/2006/relationships/slideLayout" Target="../slideLayouts/slideLayout85.xml"/><Relationship Id="rId16" Type="http://schemas.openxmlformats.org/officeDocument/2006/relationships/slideLayout" Target="../slideLayouts/slideLayout33.xml"/><Relationship Id="rId11" Type="http://schemas.openxmlformats.org/officeDocument/2006/relationships/slideLayout" Target="../slideLayouts/slideLayout28.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53" Type="http://schemas.openxmlformats.org/officeDocument/2006/relationships/slideLayout" Target="../slideLayouts/slideLayout70.xml"/><Relationship Id="rId58" Type="http://schemas.openxmlformats.org/officeDocument/2006/relationships/slideLayout" Target="../slideLayouts/slideLayout75.xml"/><Relationship Id="rId74" Type="http://schemas.openxmlformats.org/officeDocument/2006/relationships/slideLayout" Target="../slideLayouts/slideLayout91.xml"/><Relationship Id="rId79" Type="http://schemas.openxmlformats.org/officeDocument/2006/relationships/slideLayout" Target="../slideLayouts/slideLayout96.xml"/><Relationship Id="rId5" Type="http://schemas.openxmlformats.org/officeDocument/2006/relationships/slideLayout" Target="../slideLayouts/slideLayout22.xml"/><Relationship Id="rId61" Type="http://schemas.openxmlformats.org/officeDocument/2006/relationships/slideLayout" Target="../slideLayouts/slideLayout78.xml"/><Relationship Id="rId82" Type="http://schemas.openxmlformats.org/officeDocument/2006/relationships/image" Target="../media/image1.png"/><Relationship Id="rId19" Type="http://schemas.openxmlformats.org/officeDocument/2006/relationships/slideLayout" Target="../slideLayouts/slideLayout3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64" Type="http://schemas.openxmlformats.org/officeDocument/2006/relationships/slideLayout" Target="../slideLayouts/slideLayout81.xml"/><Relationship Id="rId69" Type="http://schemas.openxmlformats.org/officeDocument/2006/relationships/slideLayout" Target="../slideLayouts/slideLayout86.xml"/><Relationship Id="rId77" Type="http://schemas.openxmlformats.org/officeDocument/2006/relationships/slideLayout" Target="../slideLayouts/slideLayout94.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72" Type="http://schemas.openxmlformats.org/officeDocument/2006/relationships/slideLayout" Target="../slideLayouts/slideLayout89.xml"/><Relationship Id="rId80" Type="http://schemas.openxmlformats.org/officeDocument/2006/relationships/slideLayout" Target="../slideLayouts/slideLayout97.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slideLayout" Target="../slideLayouts/slideLayout76.xml"/><Relationship Id="rId67" Type="http://schemas.openxmlformats.org/officeDocument/2006/relationships/slideLayout" Target="../slideLayouts/slideLayout84.xml"/><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62" Type="http://schemas.openxmlformats.org/officeDocument/2006/relationships/slideLayout" Target="../slideLayouts/slideLayout79.xml"/><Relationship Id="rId70" Type="http://schemas.openxmlformats.org/officeDocument/2006/relationships/slideLayout" Target="../slideLayouts/slideLayout87.xml"/><Relationship Id="rId75" Type="http://schemas.openxmlformats.org/officeDocument/2006/relationships/slideLayout" Target="../slideLayouts/slideLayout92.xml"/><Relationship Id="rId83" Type="http://schemas.openxmlformats.org/officeDocument/2006/relationships/image" Target="../media/image2.svg"/><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slideLayout" Target="../slideLayouts/slideLayout74.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 Id="rId60" Type="http://schemas.openxmlformats.org/officeDocument/2006/relationships/slideLayout" Target="../slideLayouts/slideLayout77.xml"/><Relationship Id="rId65" Type="http://schemas.openxmlformats.org/officeDocument/2006/relationships/slideLayout" Target="../slideLayouts/slideLayout82.xml"/><Relationship Id="rId73" Type="http://schemas.openxmlformats.org/officeDocument/2006/relationships/slideLayout" Target="../slideLayouts/slideLayout90.xml"/><Relationship Id="rId78" Type="http://schemas.openxmlformats.org/officeDocument/2006/relationships/slideLayout" Target="../slideLayouts/slideLayout95.xml"/><Relationship Id="rId81" Type="http://schemas.openxmlformats.org/officeDocument/2006/relationships/theme" Target="../theme/theme2.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9" Type="http://schemas.openxmlformats.org/officeDocument/2006/relationships/slideLayout" Target="../slideLayouts/slideLayout56.xml"/><Relationship Id="rId34" Type="http://schemas.openxmlformats.org/officeDocument/2006/relationships/slideLayout" Target="../slideLayouts/slideLayout51.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76" Type="http://schemas.openxmlformats.org/officeDocument/2006/relationships/slideLayout" Target="../slideLayouts/slideLayout93.xml"/><Relationship Id="rId7" Type="http://schemas.openxmlformats.org/officeDocument/2006/relationships/slideLayout" Target="../slideLayouts/slideLayout24.xml"/><Relationship Id="rId71" Type="http://schemas.openxmlformats.org/officeDocument/2006/relationships/slideLayout" Target="../slideLayouts/slideLayout88.xml"/><Relationship Id="rId2" Type="http://schemas.openxmlformats.org/officeDocument/2006/relationships/slideLayout" Target="../slideLayouts/slideLayout19.xml"/><Relationship Id="rId29" Type="http://schemas.openxmlformats.org/officeDocument/2006/relationships/slideLayout" Target="../slideLayouts/slideLayout46.xml"/><Relationship Id="rId24" Type="http://schemas.openxmlformats.org/officeDocument/2006/relationships/slideLayout" Target="../slideLayouts/slideLayout41.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66"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1779380-DB64-E27C-EF2B-4D639D0DD6E5}"/>
              </a:ext>
            </a:extLst>
          </p:cNvPr>
          <p:cNvSpPr/>
          <p:nvPr userDrawn="1"/>
        </p:nvSpPr>
        <p:spPr>
          <a:xfrm>
            <a:off x="0" y="0"/>
            <a:ext cx="12253119" cy="6858000"/>
          </a:xfrm>
          <a:prstGeom prst="rect">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1502A43-35BF-C9C6-7D79-A62726DAF0E1}"/>
              </a:ext>
            </a:extLst>
          </p:cNvPr>
          <p:cNvSpPr>
            <a:spLocks noGrp="1"/>
          </p:cNvSpPr>
          <p:nvPr>
            <p:ph type="title"/>
          </p:nvPr>
        </p:nvSpPr>
        <p:spPr>
          <a:xfrm>
            <a:off x="659219" y="365126"/>
            <a:ext cx="11025680" cy="10720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91B4E4-1133-B3EF-552E-8A42ED9C69D6}"/>
              </a:ext>
            </a:extLst>
          </p:cNvPr>
          <p:cNvSpPr>
            <a:spLocks noGrp="1"/>
          </p:cNvSpPr>
          <p:nvPr>
            <p:ph type="body" idx="1"/>
          </p:nvPr>
        </p:nvSpPr>
        <p:spPr>
          <a:xfrm>
            <a:off x="659217" y="1519296"/>
            <a:ext cx="11025681" cy="46576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Graphic 7">
            <a:extLst>
              <a:ext uri="{FF2B5EF4-FFF2-40B4-BE49-F238E27FC236}">
                <a16:creationId xmlns:a16="http://schemas.microsoft.com/office/drawing/2014/main" id="{81362433-F7BA-721F-BF73-B10705AF3615}"/>
              </a:ext>
            </a:extLst>
          </p:cNvPr>
          <p:cNvPicPr>
            <a:picLocks noChangeAspect="1"/>
          </p:cNvPicPr>
          <p:nvPr userDrawn="1"/>
        </p:nvPicPr>
        <p:blipFill>
          <a:blip r:embed="rId19">
            <a:extLst>
              <a:ext uri="{96DAC541-7B7A-43D3-8B79-37D633B846F1}">
                <asvg:svgBlip xmlns:asvg="http://schemas.microsoft.com/office/drawing/2016/SVG/main" r:embed="rId20"/>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74843748"/>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50" r:id="rId3"/>
    <p:sldLayoutId id="2147483671" r:id="rId4"/>
    <p:sldLayoutId id="2147483652" r:id="rId5"/>
    <p:sldLayoutId id="2147483653" r:id="rId6"/>
    <p:sldLayoutId id="2147483654" r:id="rId7"/>
    <p:sldLayoutId id="2147483656" r:id="rId8"/>
    <p:sldLayoutId id="2147483657" r:id="rId9"/>
    <p:sldLayoutId id="2147483670" r:id="rId10"/>
    <p:sldLayoutId id="2147483655" r:id="rId11"/>
    <p:sldLayoutId id="2147483668" r:id="rId12"/>
    <p:sldLayoutId id="2147483666" r:id="rId13"/>
    <p:sldLayoutId id="2147483667" r:id="rId14"/>
    <p:sldLayoutId id="2147483673" r:id="rId15"/>
    <p:sldLayoutId id="2147483674" r:id="rId16"/>
    <p:sldLayoutId id="2147483757" r:id="rId17"/>
  </p:sldLayoutIdLst>
  <p:txStyles>
    <p:title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blackWhite">
      <p:bgPr>
        <a:solidFill>
          <a:srgbClr val="EAE5E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82">
            <a:extLst>
              <a:ext uri="{96DAC541-7B7A-43D3-8B79-37D633B846F1}">
                <asvg:svgBlip xmlns:asvg="http://schemas.microsoft.com/office/drawing/2016/SVG/main" r:embed="rId83"/>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195986224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 id="2147483695" r:id="rId19"/>
    <p:sldLayoutId id="2147483696" r:id="rId20"/>
    <p:sldLayoutId id="2147483697" r:id="rId21"/>
    <p:sldLayoutId id="2147483698" r:id="rId22"/>
    <p:sldLayoutId id="2147483699" r:id="rId23"/>
    <p:sldLayoutId id="2147483700" r:id="rId24"/>
    <p:sldLayoutId id="2147483701" r:id="rId25"/>
    <p:sldLayoutId id="2147483702" r:id="rId26"/>
    <p:sldLayoutId id="2147483703" r:id="rId27"/>
    <p:sldLayoutId id="2147483704" r:id="rId28"/>
    <p:sldLayoutId id="2147483705" r:id="rId29"/>
    <p:sldLayoutId id="2147483706" r:id="rId30"/>
    <p:sldLayoutId id="2147483707" r:id="rId31"/>
    <p:sldLayoutId id="2147483708" r:id="rId32"/>
    <p:sldLayoutId id="2147483709" r:id="rId33"/>
    <p:sldLayoutId id="2147483710" r:id="rId34"/>
    <p:sldLayoutId id="2147483711" r:id="rId35"/>
    <p:sldLayoutId id="2147483712" r:id="rId36"/>
    <p:sldLayoutId id="2147483713" r:id="rId37"/>
    <p:sldLayoutId id="2147483714" r:id="rId38"/>
    <p:sldLayoutId id="2147483715" r:id="rId39"/>
    <p:sldLayoutId id="2147483716" r:id="rId40"/>
    <p:sldLayoutId id="2147483717" r:id="rId41"/>
    <p:sldLayoutId id="2147483718" r:id="rId42"/>
    <p:sldLayoutId id="2147483719" r:id="rId43"/>
    <p:sldLayoutId id="2147483720" r:id="rId44"/>
    <p:sldLayoutId id="2147483721" r:id="rId45"/>
    <p:sldLayoutId id="2147483722" r:id="rId46"/>
    <p:sldLayoutId id="2147483723" r:id="rId47"/>
    <p:sldLayoutId id="2147483724" r:id="rId48"/>
    <p:sldLayoutId id="2147483725" r:id="rId49"/>
    <p:sldLayoutId id="2147483726" r:id="rId50"/>
    <p:sldLayoutId id="2147483727" r:id="rId51"/>
    <p:sldLayoutId id="2147483728" r:id="rId52"/>
    <p:sldLayoutId id="2147483729" r:id="rId53"/>
    <p:sldLayoutId id="2147483730" r:id="rId54"/>
    <p:sldLayoutId id="2147483731" r:id="rId55"/>
    <p:sldLayoutId id="2147483732" r:id="rId56"/>
    <p:sldLayoutId id="2147483733" r:id="rId57"/>
    <p:sldLayoutId id="2147483734" r:id="rId58"/>
    <p:sldLayoutId id="2147483735" r:id="rId59"/>
    <p:sldLayoutId id="2147483736" r:id="rId60"/>
    <p:sldLayoutId id="2147483737" r:id="rId61"/>
    <p:sldLayoutId id="2147483738" r:id="rId62"/>
    <p:sldLayoutId id="2147483739" r:id="rId63"/>
    <p:sldLayoutId id="2147483740" r:id="rId64"/>
    <p:sldLayoutId id="2147483741" r:id="rId65"/>
    <p:sldLayoutId id="2147483742" r:id="rId66"/>
    <p:sldLayoutId id="2147483743" r:id="rId67"/>
    <p:sldLayoutId id="2147483744" r:id="rId68"/>
    <p:sldLayoutId id="2147483745" r:id="rId69"/>
    <p:sldLayoutId id="2147483746" r:id="rId70"/>
    <p:sldLayoutId id="2147483747" r:id="rId71"/>
    <p:sldLayoutId id="2147483748" r:id="rId72"/>
    <p:sldLayoutId id="2147483749" r:id="rId73"/>
    <p:sldLayoutId id="2147483750" r:id="rId74"/>
    <p:sldLayoutId id="2147483751" r:id="rId75"/>
    <p:sldLayoutId id="2147483752" r:id="rId76"/>
    <p:sldLayoutId id="2147483753" r:id="rId77"/>
    <p:sldLayoutId id="2147483754" r:id="rId78"/>
    <p:sldLayoutId id="2147483755" r:id="rId79"/>
    <p:sldLayoutId id="2147483756" r:id="rId80"/>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hyperlink" Target="https://youtu.be/Aff_35f10B8" TargetMode="External"/><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72.png"/><Relationship Id="rId10" Type="http://schemas.openxmlformats.org/officeDocument/2006/relationships/image" Target="../media/image77.svg"/><Relationship Id="rId4" Type="http://schemas.openxmlformats.org/officeDocument/2006/relationships/image" Target="../media/image71.png"/><Relationship Id="rId9" Type="http://schemas.openxmlformats.org/officeDocument/2006/relationships/image" Target="../media/image7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microsoft.com/office/2018/10/relationships/comments" Target="../comments/modernComment_7FFFFBBE_DFF897B7.xml"/><Relationship Id="rId1" Type="http://schemas.openxmlformats.org/officeDocument/2006/relationships/slideLayout" Target="../slideLayouts/slideLayout4.xml"/><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84.png"/></Relationships>
</file>

<file path=ppt/slides/_rels/slide1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xml"/><Relationship Id="rId4" Type="http://schemas.openxmlformats.org/officeDocument/2006/relationships/image" Target="../media/image9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4.png"/><Relationship Id="rId1" Type="http://schemas.openxmlformats.org/officeDocument/2006/relationships/slideLayout" Target="../slideLayouts/slideLayout4.xml"/><Relationship Id="rId4" Type="http://schemas.openxmlformats.org/officeDocument/2006/relationships/image" Target="../media/image95.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8.png"/></Relationships>
</file>

<file path=ppt/slides/_rels/slide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aka.ms/M365CopilotCommunity" TargetMode="External"/><Relationship Id="rId4" Type="http://schemas.openxmlformats.org/officeDocument/2006/relationships/image" Target="../media/image101.png"/></Relationships>
</file>

<file path=ppt/slides/_rels/slide33.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61.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3.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65.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174294"/>
            <a:ext cx="8193024" cy="2243691"/>
          </a:xfrm>
        </p:spPr>
        <p:txBody>
          <a:bodyPr/>
          <a:lstStyle/>
          <a:p>
            <a:r>
              <a:rPr lang="en-US"/>
              <a:t>Teams apps and agents management : New tools for IT admins</a:t>
            </a:r>
          </a:p>
        </p:txBody>
      </p:sp>
      <p:sp>
        <p:nvSpPr>
          <p:cNvPr id="5" name="Text Placeholder 4">
            <a:extLst>
              <a:ext uri="{FF2B5EF4-FFF2-40B4-BE49-F238E27FC236}">
                <a16:creationId xmlns:a16="http://schemas.microsoft.com/office/drawing/2014/main" id="{E81FB83F-23AF-E3BF-5547-9AFA8D46EA53}"/>
              </a:ext>
            </a:extLst>
          </p:cNvPr>
          <p:cNvSpPr>
            <a:spLocks noGrp="1"/>
          </p:cNvSpPr>
          <p:nvPr>
            <p:ph type="body" sz="quarter" idx="12"/>
          </p:nvPr>
        </p:nvSpPr>
        <p:spPr>
          <a:xfrm>
            <a:off x="758597" y="4573783"/>
            <a:ext cx="8193024" cy="553998"/>
          </a:xfrm>
        </p:spPr>
        <p:txBody>
          <a:bodyPr/>
          <a:lstStyle/>
          <a:p>
            <a:r>
              <a:rPr lang="en-US"/>
              <a:t>Shruti Dhir</a:t>
            </a:r>
          </a:p>
          <a:p>
            <a:r>
              <a:rPr lang="en-US"/>
              <a:t>Brian Nguyen</a:t>
            </a:r>
          </a:p>
        </p:txBody>
      </p:sp>
      <p:sp>
        <p:nvSpPr>
          <p:cNvPr id="6" name="Text Placeholder 5">
            <a:extLst>
              <a:ext uri="{FF2B5EF4-FFF2-40B4-BE49-F238E27FC236}">
                <a16:creationId xmlns:a16="http://schemas.microsoft.com/office/drawing/2014/main" id="{B8D03424-982A-49AB-59D0-BF6E84BFE0D5}"/>
              </a:ext>
            </a:extLst>
          </p:cNvPr>
          <p:cNvSpPr>
            <a:spLocks noGrp="1"/>
          </p:cNvSpPr>
          <p:nvPr>
            <p:ph type="body" sz="quarter" idx="13"/>
          </p:nvPr>
        </p:nvSpPr>
        <p:spPr/>
        <p:txBody>
          <a:bodyPr/>
          <a:lstStyle/>
          <a:p>
            <a:r>
              <a:rPr lang="en-US"/>
              <a:t>5/8/2025</a:t>
            </a:r>
          </a:p>
        </p:txBody>
      </p:sp>
    </p:spTree>
    <p:extLst>
      <p:ext uri="{BB962C8B-B14F-4D97-AF65-F5344CB8AC3E}">
        <p14:creationId xmlns:p14="http://schemas.microsoft.com/office/powerpoint/2010/main" val="66202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CFBD2-B36A-7624-F69F-3FC78D5CD48C}"/>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995E4DCD-F4E3-7C2B-4CB8-8EA9CBEC17EF}"/>
              </a:ext>
            </a:extLst>
          </p:cNvPr>
          <p:cNvSpPr>
            <a:spLocks noGrp="1"/>
          </p:cNvSpPr>
          <p:nvPr>
            <p:ph type="title" idx="4294967295"/>
          </p:nvPr>
        </p:nvSpPr>
        <p:spPr>
          <a:xfrm>
            <a:off x="215900" y="-1588"/>
            <a:ext cx="11750675" cy="68421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20000"/>
              </a:lnSpc>
              <a:spcBef>
                <a:spcPts val="1200"/>
              </a:spcBef>
              <a:spcAft>
                <a:spcPts val="1800"/>
              </a:spcAft>
              <a:buClrTx/>
              <a:buSzTx/>
              <a:buFont typeface="Arial" panose="020B0604020202020204" pitchFamily="34" charset="0"/>
              <a:buNone/>
              <a:tabLst/>
              <a:defRPr/>
            </a:pPr>
            <a:r>
              <a:rPr kumimoji="0" lang="en-US" sz="4200" b="1" i="0" u="none" strike="noStrike" kern="1200" cap="none" spc="0" normalizeH="0" baseline="0" noProof="0">
                <a:ln>
                  <a:noFill/>
                </a:ln>
                <a:solidFill>
                  <a:srgbClr val="091F2C"/>
                </a:solidFill>
                <a:effectLst/>
                <a:uLnTx/>
                <a:uFillTx/>
                <a:latin typeface="Segoe UI" panose="020B0502040204020203" pitchFamily="34" charset="0"/>
                <a:ea typeface="+mj-ea"/>
                <a:cs typeface="Segoe UI" panose="020B0502040204020203" pitchFamily="34" charset="0"/>
              </a:rPr>
              <a:t>Making app evaluation easy</a:t>
            </a:r>
          </a:p>
        </p:txBody>
      </p:sp>
      <p:sp>
        <p:nvSpPr>
          <p:cNvPr id="4" name="Oval 3">
            <a:extLst>
              <a:ext uri="{FF2B5EF4-FFF2-40B4-BE49-F238E27FC236}">
                <a16:creationId xmlns:a16="http://schemas.microsoft.com/office/drawing/2014/main" id="{CFE9E119-18C6-DA61-919C-A2CA7EACB258}"/>
              </a:ext>
            </a:extLst>
          </p:cNvPr>
          <p:cNvSpPr/>
          <p:nvPr/>
        </p:nvSpPr>
        <p:spPr bwMode="auto">
          <a:xfrm>
            <a:off x="7290358" y="3462549"/>
            <a:ext cx="797726" cy="739584"/>
          </a:xfrm>
          <a:prstGeom prst="ellipse">
            <a:avLst/>
          </a:prstGeom>
          <a:solidFill>
            <a:srgbClr val="2A1F6C"/>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Neue Haas Grotesk Text Pro"/>
                <a:ea typeface="Segoe UI" pitchFamily="34" charset="0"/>
                <a:cs typeface="Segoe UI" pitchFamily="34" charset="0"/>
              </a:rPr>
              <a:t>2</a:t>
            </a:r>
          </a:p>
        </p:txBody>
      </p:sp>
      <p:sp>
        <p:nvSpPr>
          <p:cNvPr id="6" name="Oval 5">
            <a:extLst>
              <a:ext uri="{FF2B5EF4-FFF2-40B4-BE49-F238E27FC236}">
                <a16:creationId xmlns:a16="http://schemas.microsoft.com/office/drawing/2014/main" id="{7FC98340-129C-CA6C-F079-91E838312EF1}"/>
              </a:ext>
            </a:extLst>
          </p:cNvPr>
          <p:cNvSpPr/>
          <p:nvPr/>
        </p:nvSpPr>
        <p:spPr bwMode="auto">
          <a:xfrm>
            <a:off x="10571989" y="3465616"/>
            <a:ext cx="797726" cy="739584"/>
          </a:xfrm>
          <a:prstGeom prst="ellipse">
            <a:avLst/>
          </a:prstGeom>
          <a:solidFill>
            <a:srgbClr val="DEDEF6"/>
          </a:solidFill>
          <a:ln w="6350" cap="flat" cmpd="sng" algn="ctr">
            <a:solidFill>
              <a:schemeClr val="tx1">
                <a:lumMod val="50000"/>
                <a:lumOff val="50000"/>
              </a:schemeClr>
            </a:soli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prstClr val="black"/>
                </a:solidFill>
                <a:effectLst/>
                <a:uLnTx/>
                <a:uFillTx/>
                <a:latin typeface="Neue Haas Grotesk Text Pro"/>
                <a:ea typeface="Segoe UI" pitchFamily="34" charset="0"/>
                <a:cs typeface="Segoe UI" pitchFamily="34" charset="0"/>
              </a:rPr>
              <a:t>B</a:t>
            </a:r>
          </a:p>
        </p:txBody>
      </p:sp>
      <p:sp>
        <p:nvSpPr>
          <p:cNvPr id="7" name="Oval 6">
            <a:extLst>
              <a:ext uri="{FF2B5EF4-FFF2-40B4-BE49-F238E27FC236}">
                <a16:creationId xmlns:a16="http://schemas.microsoft.com/office/drawing/2014/main" id="{1516E8BB-D6E9-9616-CD81-CD8FE2B08202}"/>
              </a:ext>
            </a:extLst>
          </p:cNvPr>
          <p:cNvSpPr/>
          <p:nvPr/>
        </p:nvSpPr>
        <p:spPr bwMode="auto">
          <a:xfrm>
            <a:off x="7290358" y="2254831"/>
            <a:ext cx="797726" cy="739584"/>
          </a:xfrm>
          <a:prstGeom prst="ellipse">
            <a:avLst/>
          </a:prstGeom>
          <a:solidFill>
            <a:srgbClr val="2A1F6C"/>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Neue Haas Grotesk Text Pro"/>
                <a:ea typeface="Segoe UI" pitchFamily="34" charset="0"/>
                <a:cs typeface="Segoe UI" pitchFamily="34" charset="0"/>
              </a:rPr>
              <a:t>1</a:t>
            </a:r>
          </a:p>
        </p:txBody>
      </p:sp>
      <p:sp>
        <p:nvSpPr>
          <p:cNvPr id="8" name="Oval 7">
            <a:extLst>
              <a:ext uri="{FF2B5EF4-FFF2-40B4-BE49-F238E27FC236}">
                <a16:creationId xmlns:a16="http://schemas.microsoft.com/office/drawing/2014/main" id="{7DD09DC2-78A1-DA24-086A-7FF15F1A2AA3}"/>
              </a:ext>
            </a:extLst>
          </p:cNvPr>
          <p:cNvSpPr/>
          <p:nvPr/>
        </p:nvSpPr>
        <p:spPr bwMode="auto">
          <a:xfrm>
            <a:off x="7290358" y="4670267"/>
            <a:ext cx="797726" cy="739584"/>
          </a:xfrm>
          <a:prstGeom prst="ellipse">
            <a:avLst/>
          </a:prstGeom>
          <a:solidFill>
            <a:srgbClr val="2A1F6C"/>
          </a:solidFill>
          <a:ln w="6350" cap="flat" cmpd="sng" algn="ctr">
            <a:no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srgbClr val="FFFFFF"/>
                </a:solidFill>
                <a:effectLst/>
                <a:uLnTx/>
                <a:uFillTx/>
                <a:latin typeface="Neue Haas Grotesk Text Pro"/>
                <a:ea typeface="Segoe UI" pitchFamily="34" charset="0"/>
                <a:cs typeface="Segoe UI" pitchFamily="34" charset="0"/>
              </a:rPr>
              <a:t>…</a:t>
            </a:r>
          </a:p>
        </p:txBody>
      </p:sp>
      <p:sp>
        <p:nvSpPr>
          <p:cNvPr id="9" name="Oval 8">
            <a:extLst>
              <a:ext uri="{FF2B5EF4-FFF2-40B4-BE49-F238E27FC236}">
                <a16:creationId xmlns:a16="http://schemas.microsoft.com/office/drawing/2014/main" id="{AD905FF4-844E-F113-070C-5876ABB99B0C}"/>
              </a:ext>
            </a:extLst>
          </p:cNvPr>
          <p:cNvSpPr/>
          <p:nvPr/>
        </p:nvSpPr>
        <p:spPr bwMode="auto">
          <a:xfrm>
            <a:off x="10571989" y="2248698"/>
            <a:ext cx="797726" cy="739584"/>
          </a:xfrm>
          <a:prstGeom prst="ellipse">
            <a:avLst/>
          </a:prstGeom>
          <a:solidFill>
            <a:srgbClr val="DEDEF6"/>
          </a:solidFill>
          <a:ln w="6350" cap="flat" cmpd="sng" algn="ctr">
            <a:solidFill>
              <a:schemeClr val="tx1">
                <a:lumMod val="50000"/>
                <a:lumOff val="50000"/>
              </a:schemeClr>
            </a:soli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prstClr val="black"/>
                </a:solidFill>
                <a:effectLst/>
                <a:uLnTx/>
                <a:uFillTx/>
                <a:latin typeface="Neue Haas Grotesk Text Pro"/>
                <a:ea typeface="Segoe UI" pitchFamily="34" charset="0"/>
                <a:cs typeface="Segoe UI" pitchFamily="34" charset="0"/>
              </a:rPr>
              <a:t>A</a:t>
            </a:r>
          </a:p>
        </p:txBody>
      </p:sp>
      <p:sp>
        <p:nvSpPr>
          <p:cNvPr id="12" name="Oval 11">
            <a:extLst>
              <a:ext uri="{FF2B5EF4-FFF2-40B4-BE49-F238E27FC236}">
                <a16:creationId xmlns:a16="http://schemas.microsoft.com/office/drawing/2014/main" id="{9DBF5E28-CFBC-002F-C290-87564B236935}"/>
              </a:ext>
            </a:extLst>
          </p:cNvPr>
          <p:cNvSpPr/>
          <p:nvPr/>
        </p:nvSpPr>
        <p:spPr bwMode="auto">
          <a:xfrm>
            <a:off x="10571989" y="4676400"/>
            <a:ext cx="797726" cy="739584"/>
          </a:xfrm>
          <a:prstGeom prst="ellipse">
            <a:avLst/>
          </a:prstGeom>
          <a:solidFill>
            <a:srgbClr val="DEDEF6"/>
          </a:solidFill>
          <a:ln w="6350" cap="flat" cmpd="sng" algn="ctr">
            <a:solidFill>
              <a:schemeClr val="tx1">
                <a:lumMod val="50000"/>
                <a:lumOff val="50000"/>
              </a:schemeClr>
            </a:solidFill>
            <a:prstDash val="solid"/>
            <a:miter lim="800000"/>
            <a:headEnd type="none" w="med" len="med"/>
            <a:tailEnd type="none" w="med" len="med"/>
          </a:ln>
          <a:effectLst/>
        </p:spPr>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0" cap="none" spc="0" normalizeH="0" baseline="0" noProof="0">
                <a:ln>
                  <a:noFill/>
                </a:ln>
                <a:solidFill>
                  <a:prstClr val="black"/>
                </a:solidFill>
                <a:effectLst/>
                <a:uLnTx/>
                <a:uFillTx/>
                <a:latin typeface="Neue Haas Grotesk Text Pro"/>
                <a:ea typeface="Segoe UI" pitchFamily="34" charset="0"/>
                <a:cs typeface="Segoe UI" pitchFamily="34" charset="0"/>
              </a:rPr>
              <a:t>…</a:t>
            </a:r>
          </a:p>
        </p:txBody>
      </p:sp>
      <p:cxnSp>
        <p:nvCxnSpPr>
          <p:cNvPr id="13" name="Straight Arrow Connector 12" descr="Arrow connector">
            <a:extLst>
              <a:ext uri="{FF2B5EF4-FFF2-40B4-BE49-F238E27FC236}">
                <a16:creationId xmlns:a16="http://schemas.microsoft.com/office/drawing/2014/main" id="{5E2C097A-60BF-2842-D4BD-DF5B3786D773}"/>
              </a:ext>
              <a:ext uri="{C183D7F6-B498-43B3-948B-1728B52AA6E4}">
                <adec:decorative xmlns:adec="http://schemas.microsoft.com/office/drawing/2017/decorative" val="0"/>
              </a:ext>
            </a:extLst>
          </p:cNvPr>
          <p:cNvCxnSpPr>
            <a:cxnSpLocks/>
            <a:stCxn id="41" idx="6"/>
            <a:endCxn id="6" idx="2"/>
          </p:cNvCxnSpPr>
          <p:nvPr/>
        </p:nvCxnSpPr>
        <p:spPr>
          <a:xfrm>
            <a:off x="9719950" y="3826070"/>
            <a:ext cx="852039" cy="9338"/>
          </a:xfrm>
          <a:prstGeom prst="straightConnector1">
            <a:avLst/>
          </a:prstGeom>
          <a:noFill/>
          <a:ln w="6350" cap="flat" cmpd="sng" algn="ctr">
            <a:solidFill>
              <a:sysClr val="windowText" lastClr="000000"/>
            </a:solidFill>
            <a:prstDash val="solid"/>
            <a:miter lim="800000"/>
            <a:headEnd type="arrow" w="med" len="med"/>
            <a:tailEnd type="arrow" w="med" len="med"/>
          </a:ln>
          <a:effectLst/>
        </p:spPr>
      </p:cxnSp>
      <p:cxnSp>
        <p:nvCxnSpPr>
          <p:cNvPr id="14" name="Straight Arrow Connector 13" descr="Arrow connector">
            <a:extLst>
              <a:ext uri="{FF2B5EF4-FFF2-40B4-BE49-F238E27FC236}">
                <a16:creationId xmlns:a16="http://schemas.microsoft.com/office/drawing/2014/main" id="{6BC67D5D-5DBA-780D-533D-9DAD843B6954}"/>
              </a:ext>
              <a:ext uri="{C183D7F6-B498-43B3-948B-1728B52AA6E4}">
                <adec:decorative xmlns:adec="http://schemas.microsoft.com/office/drawing/2017/decorative" val="0"/>
              </a:ext>
            </a:extLst>
          </p:cNvPr>
          <p:cNvCxnSpPr>
            <a:cxnSpLocks/>
            <a:stCxn id="41" idx="6"/>
            <a:endCxn id="12" idx="1"/>
          </p:cNvCxnSpPr>
          <p:nvPr/>
        </p:nvCxnSpPr>
        <p:spPr>
          <a:xfrm>
            <a:off x="9719950" y="3826070"/>
            <a:ext cx="968863" cy="958640"/>
          </a:xfrm>
          <a:prstGeom prst="straightConnector1">
            <a:avLst/>
          </a:prstGeom>
          <a:noFill/>
          <a:ln w="6350" cap="flat" cmpd="sng" algn="ctr">
            <a:solidFill>
              <a:sysClr val="windowText" lastClr="000000"/>
            </a:solidFill>
            <a:prstDash val="solid"/>
            <a:miter lim="800000"/>
            <a:headEnd type="arrow" w="med" len="med"/>
            <a:tailEnd type="arrow" w="med" len="med"/>
          </a:ln>
          <a:effectLst/>
        </p:spPr>
      </p:cxnSp>
      <p:cxnSp>
        <p:nvCxnSpPr>
          <p:cNvPr id="33" name="Straight Arrow Connector 32" descr="Arrow connector">
            <a:extLst>
              <a:ext uri="{FF2B5EF4-FFF2-40B4-BE49-F238E27FC236}">
                <a16:creationId xmlns:a16="http://schemas.microsoft.com/office/drawing/2014/main" id="{753FE783-26AA-94FE-582D-78858E49C4C3}"/>
              </a:ext>
              <a:ext uri="{C183D7F6-B498-43B3-948B-1728B52AA6E4}">
                <adec:decorative xmlns:adec="http://schemas.microsoft.com/office/drawing/2017/decorative" val="0"/>
              </a:ext>
            </a:extLst>
          </p:cNvPr>
          <p:cNvCxnSpPr>
            <a:cxnSpLocks/>
            <a:stCxn id="4" idx="6"/>
            <a:endCxn id="41" idx="2"/>
          </p:cNvCxnSpPr>
          <p:nvPr/>
        </p:nvCxnSpPr>
        <p:spPr>
          <a:xfrm flipV="1">
            <a:off x="8088084" y="3826070"/>
            <a:ext cx="834140" cy="6271"/>
          </a:xfrm>
          <a:prstGeom prst="straightConnector1">
            <a:avLst/>
          </a:prstGeom>
          <a:noFill/>
          <a:ln w="6350" cap="flat" cmpd="sng" algn="ctr">
            <a:solidFill>
              <a:sysClr val="windowText" lastClr="000000"/>
            </a:solidFill>
            <a:prstDash val="solid"/>
            <a:miter lim="800000"/>
            <a:headEnd type="arrow" w="med" len="med"/>
            <a:tailEnd type="arrow" w="med" len="med"/>
          </a:ln>
          <a:effectLst/>
        </p:spPr>
      </p:cxnSp>
      <p:cxnSp>
        <p:nvCxnSpPr>
          <p:cNvPr id="34" name="Straight Arrow Connector 33" descr="Arrow connector">
            <a:extLst>
              <a:ext uri="{FF2B5EF4-FFF2-40B4-BE49-F238E27FC236}">
                <a16:creationId xmlns:a16="http://schemas.microsoft.com/office/drawing/2014/main" id="{5FD46E31-38F8-8891-865A-09C872702C21}"/>
              </a:ext>
              <a:ext uri="{C183D7F6-B498-43B3-948B-1728B52AA6E4}">
                <adec:decorative xmlns:adec="http://schemas.microsoft.com/office/drawing/2017/decorative" val="0"/>
              </a:ext>
            </a:extLst>
          </p:cNvPr>
          <p:cNvCxnSpPr>
            <a:cxnSpLocks/>
            <a:stCxn id="8" idx="7"/>
            <a:endCxn id="41" idx="2"/>
          </p:cNvCxnSpPr>
          <p:nvPr/>
        </p:nvCxnSpPr>
        <p:spPr>
          <a:xfrm flipV="1">
            <a:off x="7971260" y="3826070"/>
            <a:ext cx="950964" cy="952507"/>
          </a:xfrm>
          <a:prstGeom prst="straightConnector1">
            <a:avLst/>
          </a:prstGeom>
          <a:noFill/>
          <a:ln w="6350" cap="flat" cmpd="sng" algn="ctr">
            <a:solidFill>
              <a:sysClr val="windowText" lastClr="000000"/>
            </a:solidFill>
            <a:prstDash val="solid"/>
            <a:miter lim="800000"/>
            <a:headEnd type="arrow" w="med" len="med"/>
            <a:tailEnd type="arrow" w="med" len="med"/>
          </a:ln>
          <a:effectLst/>
        </p:spPr>
      </p:cxnSp>
      <p:cxnSp>
        <p:nvCxnSpPr>
          <p:cNvPr id="35" name="Straight Arrow Connector 34" descr="Arrow connector">
            <a:extLst>
              <a:ext uri="{FF2B5EF4-FFF2-40B4-BE49-F238E27FC236}">
                <a16:creationId xmlns:a16="http://schemas.microsoft.com/office/drawing/2014/main" id="{F0841A7C-7F83-288D-5045-55CA678E4725}"/>
              </a:ext>
              <a:ext uri="{C183D7F6-B498-43B3-948B-1728B52AA6E4}">
                <adec:decorative xmlns:adec="http://schemas.microsoft.com/office/drawing/2017/decorative" val="0"/>
              </a:ext>
            </a:extLst>
          </p:cNvPr>
          <p:cNvCxnSpPr>
            <a:cxnSpLocks/>
            <a:stCxn id="41" idx="6"/>
            <a:endCxn id="9" idx="3"/>
          </p:cNvCxnSpPr>
          <p:nvPr/>
        </p:nvCxnSpPr>
        <p:spPr>
          <a:xfrm flipV="1">
            <a:off x="9719950" y="2879972"/>
            <a:ext cx="968863" cy="946098"/>
          </a:xfrm>
          <a:prstGeom prst="straightConnector1">
            <a:avLst/>
          </a:prstGeom>
          <a:noFill/>
          <a:ln w="6350" cap="flat" cmpd="sng" algn="ctr">
            <a:solidFill>
              <a:sysClr val="windowText" lastClr="000000"/>
            </a:solidFill>
            <a:prstDash val="solid"/>
            <a:miter lim="800000"/>
            <a:headEnd type="arrow" w="med" len="med"/>
            <a:tailEnd type="arrow" w="med" len="med"/>
          </a:ln>
          <a:effectLst/>
        </p:spPr>
      </p:cxnSp>
      <p:cxnSp>
        <p:nvCxnSpPr>
          <p:cNvPr id="36" name="Straight Arrow Connector 35" descr="Arrow connector">
            <a:extLst>
              <a:ext uri="{FF2B5EF4-FFF2-40B4-BE49-F238E27FC236}">
                <a16:creationId xmlns:a16="http://schemas.microsoft.com/office/drawing/2014/main" id="{C0A6CF78-DB5D-4E37-6D3B-369AE54A13DB}"/>
              </a:ext>
              <a:ext uri="{C183D7F6-B498-43B3-948B-1728B52AA6E4}">
                <adec:decorative xmlns:adec="http://schemas.microsoft.com/office/drawing/2017/decorative" val="0"/>
              </a:ext>
            </a:extLst>
          </p:cNvPr>
          <p:cNvCxnSpPr>
            <a:cxnSpLocks/>
            <a:stCxn id="7" idx="5"/>
            <a:endCxn id="41" idx="2"/>
          </p:cNvCxnSpPr>
          <p:nvPr/>
        </p:nvCxnSpPr>
        <p:spPr>
          <a:xfrm>
            <a:off x="7971260" y="2886105"/>
            <a:ext cx="950964" cy="939965"/>
          </a:xfrm>
          <a:prstGeom prst="straightConnector1">
            <a:avLst/>
          </a:prstGeom>
          <a:noFill/>
          <a:ln w="6350" cap="flat" cmpd="sng" algn="ctr">
            <a:solidFill>
              <a:sysClr val="windowText" lastClr="000000"/>
            </a:solidFill>
            <a:prstDash val="solid"/>
            <a:miter lim="800000"/>
            <a:headEnd type="arrow" w="med" len="med"/>
            <a:tailEnd type="arrow" w="med" len="med"/>
          </a:ln>
          <a:effectLst/>
        </p:spPr>
      </p:cxnSp>
      <p:sp>
        <p:nvSpPr>
          <p:cNvPr id="37" name="TextBox 36">
            <a:extLst>
              <a:ext uri="{FF2B5EF4-FFF2-40B4-BE49-F238E27FC236}">
                <a16:creationId xmlns:a16="http://schemas.microsoft.com/office/drawing/2014/main" id="{AB4D33D6-1E37-A382-8F3F-409AFE4B9964}"/>
              </a:ext>
            </a:extLst>
          </p:cNvPr>
          <p:cNvSpPr txBox="1"/>
          <p:nvPr/>
        </p:nvSpPr>
        <p:spPr>
          <a:xfrm>
            <a:off x="6931653" y="1757134"/>
            <a:ext cx="25338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Narrow" panose="020B0004020202020204" pitchFamily="34" charset="0"/>
                <a:ea typeface="+mn-ea"/>
                <a:cs typeface="+mn-cs"/>
              </a:rPr>
              <a:t>Any customer can find answers from ISVs in one place</a:t>
            </a:r>
          </a:p>
        </p:txBody>
      </p:sp>
      <p:sp>
        <p:nvSpPr>
          <p:cNvPr id="41" name="Oval 40">
            <a:extLst>
              <a:ext uri="{FF2B5EF4-FFF2-40B4-BE49-F238E27FC236}">
                <a16:creationId xmlns:a16="http://schemas.microsoft.com/office/drawing/2014/main" id="{85E2D6AC-D24B-689E-2B20-76C85EA78BA6}"/>
              </a:ext>
            </a:extLst>
          </p:cNvPr>
          <p:cNvSpPr/>
          <p:nvPr/>
        </p:nvSpPr>
        <p:spPr bwMode="auto">
          <a:xfrm>
            <a:off x="8922224" y="3456278"/>
            <a:ext cx="797726" cy="739584"/>
          </a:xfrm>
          <a:prstGeom prst="ellipse">
            <a:avLst/>
          </a:prstGeom>
          <a:solidFill>
            <a:srgbClr val="E15C3D"/>
          </a:solidFill>
          <a:ln>
            <a:noFill/>
          </a:ln>
          <a:effectLst/>
        </p:spPr>
        <p:txBody>
          <a:bodyPr rot="0" spcFirstLastPara="0" vertOverflow="overflow" horzOverflow="overflow" vert="horz" wrap="none" lIns="182880" tIns="146304" rIns="182880" bIns="146304" numCol="1" spcCol="0" rtlCol="0" fromWordArt="0" anchor="ctr" anchorCtr="1"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100" b="0" i="0" u="none" strike="noStrike" kern="0" cap="none" spc="0" normalizeH="0" baseline="0" noProof="0">
                <a:ln>
                  <a:noFill/>
                </a:ln>
                <a:solidFill>
                  <a:srgbClr val="0E0E0E"/>
                </a:solidFill>
                <a:effectLst/>
                <a:uLnTx/>
                <a:uFillTx/>
                <a:latin typeface="Neue Haas Grotesk Text Pro"/>
                <a:ea typeface="Segoe UI" pitchFamily="34" charset="0"/>
                <a:cs typeface="Segoe UI" pitchFamily="34" charset="0"/>
              </a:rPr>
              <a:t>Microsoft</a:t>
            </a:r>
          </a:p>
        </p:txBody>
      </p:sp>
      <p:sp>
        <p:nvSpPr>
          <p:cNvPr id="44" name="TextBox 43">
            <a:extLst>
              <a:ext uri="{FF2B5EF4-FFF2-40B4-BE49-F238E27FC236}">
                <a16:creationId xmlns:a16="http://schemas.microsoft.com/office/drawing/2014/main" id="{70B390E9-1C9F-3E29-8AF1-384D9B06ACB5}"/>
              </a:ext>
            </a:extLst>
          </p:cNvPr>
          <p:cNvSpPr txBox="1"/>
          <p:nvPr/>
        </p:nvSpPr>
        <p:spPr>
          <a:xfrm>
            <a:off x="9465469" y="1762577"/>
            <a:ext cx="238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Narrow" panose="020B0004020202020204" pitchFamily="34" charset="0"/>
                <a:ea typeface="+mn-ea"/>
                <a:cs typeface="+mn-cs"/>
              </a:rPr>
              <a:t>ISVs only needs to submit answers once to reach all customers</a:t>
            </a:r>
          </a:p>
        </p:txBody>
      </p:sp>
      <p:sp>
        <p:nvSpPr>
          <p:cNvPr id="45" name="Content Placeholder 82">
            <a:extLst>
              <a:ext uri="{FF2B5EF4-FFF2-40B4-BE49-F238E27FC236}">
                <a16:creationId xmlns:a16="http://schemas.microsoft.com/office/drawing/2014/main" id="{0418DD16-9EB4-9A3B-052C-4A57ADB3AB4E}"/>
              </a:ext>
            </a:extLst>
          </p:cNvPr>
          <p:cNvSpPr txBox="1">
            <a:spLocks/>
          </p:cNvSpPr>
          <p:nvPr/>
        </p:nvSpPr>
        <p:spPr>
          <a:xfrm>
            <a:off x="517954" y="2387290"/>
            <a:ext cx="5974678" cy="2877560"/>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defRPr/>
            </a:pPr>
            <a:r>
              <a:rPr lang="en-US" sz="2400" kern="0" spc="-25">
                <a:gradFill>
                  <a:gsLst>
                    <a:gs pos="87000">
                      <a:srgbClr val="6D90D6"/>
                    </a:gs>
                    <a:gs pos="44000">
                      <a:srgbClr val="514ABC"/>
                    </a:gs>
                    <a:gs pos="0">
                      <a:srgbClr val="514ABC"/>
                    </a:gs>
                    <a:gs pos="68000">
                      <a:srgbClr val="6070BF"/>
                    </a:gs>
                    <a:gs pos="100000">
                      <a:srgbClr val="4A93FF"/>
                    </a:gs>
                  </a:gsLst>
                  <a:path path="circle">
                    <a:fillToRect t="100000" r="100000"/>
                  </a:path>
                </a:gradFill>
                <a:latin typeface="Segoe UI Semibold" pitchFamily="34" charset="0"/>
                <a:cs typeface="Segoe UI Semibold" pitchFamily="34" charset="-120"/>
                <a:sym typeface="Wingdings" panose="05000000000000000000" pitchFamily="2" charset="2"/>
              </a:rPr>
              <a:t>F</a:t>
            </a:r>
            <a:r>
              <a:rPr lang="en-US" sz="2400" kern="0" spc="-25">
                <a:gradFill>
                  <a:gsLst>
                    <a:gs pos="87000">
                      <a:srgbClr val="6D90D6"/>
                    </a:gs>
                    <a:gs pos="44000">
                      <a:srgbClr val="514ABC"/>
                    </a:gs>
                    <a:gs pos="0">
                      <a:srgbClr val="514ABC"/>
                    </a:gs>
                    <a:gs pos="68000">
                      <a:srgbClr val="6070BF"/>
                    </a:gs>
                    <a:gs pos="100000">
                      <a:srgbClr val="4A93FF"/>
                    </a:gs>
                  </a:gsLst>
                  <a:path path="circle">
                    <a:fillToRect t="100000" r="100000"/>
                  </a:path>
                </a:gradFill>
                <a:latin typeface="Segoe UI Semibold" pitchFamily="34" charset="0"/>
                <a:cs typeface="Segoe UI Semibold" pitchFamily="34" charset="-120"/>
              </a:rPr>
              <a:t>acilitating</a:t>
            </a:r>
            <a:r>
              <a:rPr lang="en-US" sz="2400">
                <a:solidFill>
                  <a:srgbClr val="091F2C"/>
                </a:solidFill>
                <a:latin typeface="Segoe UI" panose="020B0502040204020203" pitchFamily="34" charset="0"/>
                <a:cs typeface="Segoe UI" panose="020B0502040204020203" pitchFamily="34" charset="0"/>
              </a:rPr>
              <a:t> IT admins in the app evaluation journey, </a:t>
            </a:r>
            <a:r>
              <a:rPr lang="en-US" sz="2400" kern="0" spc="-25">
                <a:gradFill>
                  <a:gsLst>
                    <a:gs pos="87000">
                      <a:srgbClr val="6D90D6"/>
                    </a:gs>
                    <a:gs pos="44000">
                      <a:srgbClr val="514ABC"/>
                    </a:gs>
                    <a:gs pos="0">
                      <a:srgbClr val="514ABC"/>
                    </a:gs>
                    <a:gs pos="68000">
                      <a:srgbClr val="6070BF"/>
                    </a:gs>
                    <a:gs pos="100000">
                      <a:srgbClr val="4A93FF"/>
                    </a:gs>
                  </a:gsLst>
                  <a:path path="circle">
                    <a:fillToRect t="100000" r="100000"/>
                  </a:path>
                </a:gradFill>
                <a:latin typeface="Segoe UI Semibold" pitchFamily="34" charset="0"/>
                <a:cs typeface="Segoe UI Semibold" pitchFamily="34" charset="-120"/>
                <a:sym typeface="Wingdings" panose="05000000000000000000" pitchFamily="2" charset="2"/>
              </a:rPr>
              <a:t>building Trust </a:t>
            </a:r>
            <a:r>
              <a:rPr lang="en-US" sz="2400">
                <a:solidFill>
                  <a:srgbClr val="091F2C"/>
                </a:solidFill>
                <a:latin typeface="Segoe UI" panose="020B0502040204020203" pitchFamily="34" charset="0"/>
                <a:cs typeface="Segoe UI" panose="020B0502040204020203" pitchFamily="34" charset="0"/>
                <a:sym typeface="Wingdings" panose="05000000000000000000" pitchFamily="2" charset="2"/>
              </a:rPr>
              <a:t>in the Microsoft 365 </a:t>
            </a:r>
            <a:r>
              <a:rPr lang="en-US" sz="2400">
                <a:solidFill>
                  <a:srgbClr val="091F2C"/>
                </a:solidFill>
                <a:latin typeface="Segoe UI" panose="020B0502040204020203" pitchFamily="34" charset="0"/>
                <a:cs typeface="Segoe UI" panose="020B0502040204020203" pitchFamily="34" charset="0"/>
              </a:rPr>
              <a:t>apps and agents Enterprise catalog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pic>
        <p:nvPicPr>
          <p:cNvPr id="3" name="Picture 2" descr="trust logo">
            <a:extLst>
              <a:ext uri="{FF2B5EF4-FFF2-40B4-BE49-F238E27FC236}">
                <a16:creationId xmlns:a16="http://schemas.microsoft.com/office/drawing/2014/main" id="{3CC7134B-B636-654A-1C80-4638FCE336A0}"/>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2242" y="3576963"/>
            <a:ext cx="1962432" cy="1962432"/>
          </a:xfrm>
          <a:prstGeom prst="rect">
            <a:avLst/>
          </a:prstGeom>
        </p:spPr>
      </p:pic>
    </p:spTree>
    <p:extLst>
      <p:ext uri="{BB962C8B-B14F-4D97-AF65-F5344CB8AC3E}">
        <p14:creationId xmlns:p14="http://schemas.microsoft.com/office/powerpoint/2010/main" val="10088814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2E61CF-7D69-6819-B2CF-F9D54ED4E1C7}"/>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FD349AB0-9D84-BD31-98D0-4A1F36D9C46E}"/>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Tools for</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IT-admins</a:t>
            </a:r>
          </a:p>
        </p:txBody>
      </p:sp>
      <p:sp>
        <p:nvSpPr>
          <p:cNvPr id="5" name="Rectangle: Rounded Corners 4">
            <a:extLst>
              <a:ext uri="{FF2B5EF4-FFF2-40B4-BE49-F238E27FC236}">
                <a16:creationId xmlns:a16="http://schemas.microsoft.com/office/drawing/2014/main" id="{D6A3FDC3-660F-703A-6FB8-C43E6EB7CD57}"/>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1570880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6F08F-1F1D-695A-C817-53E0F2DDB50B}"/>
              </a:ext>
            </a:extLst>
          </p:cNvPr>
          <p:cNvSpPr>
            <a:spLocks noGrp="1"/>
          </p:cNvSpPr>
          <p:nvPr>
            <p:ph type="title"/>
          </p:nvPr>
        </p:nvSpPr>
        <p:spPr>
          <a:xfrm>
            <a:off x="264836" y="186573"/>
            <a:ext cx="8210480" cy="905583"/>
          </a:xfrm>
        </p:spPr>
        <p:txBody>
          <a:bodyPr>
            <a:normAutofit/>
          </a:bodyPr>
          <a:lstStyle/>
          <a:p>
            <a:r>
              <a:rPr lang="en-US" sz="3200"/>
              <a:t>Microsoft 365 app compliance program</a:t>
            </a:r>
          </a:p>
        </p:txBody>
      </p:sp>
      <p:sp>
        <p:nvSpPr>
          <p:cNvPr id="3" name="Text Placeholder 3">
            <a:extLst>
              <a:ext uri="{FF2B5EF4-FFF2-40B4-BE49-F238E27FC236}">
                <a16:creationId xmlns:a16="http://schemas.microsoft.com/office/drawing/2014/main" id="{E20DA267-E413-4C5C-958E-19859C674EA9}"/>
              </a:ext>
            </a:extLst>
          </p:cNvPr>
          <p:cNvSpPr txBox="1">
            <a:spLocks/>
          </p:cNvSpPr>
          <p:nvPr/>
        </p:nvSpPr>
        <p:spPr>
          <a:xfrm>
            <a:off x="670236" y="3355927"/>
            <a:ext cx="7655393" cy="492443"/>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914367">
              <a:lnSpc>
                <a:spcPct val="100000"/>
              </a:lnSpc>
              <a:spcBef>
                <a:spcPts val="0"/>
              </a:spcBef>
              <a:spcAft>
                <a:spcPts val="1800"/>
              </a:spcAft>
              <a:defRPr/>
            </a:pPr>
            <a:r>
              <a:rPr lang="en-US" sz="1600">
                <a:solidFill>
                  <a:prstClr val="black"/>
                </a:solidFill>
                <a:latin typeface="Segoe UI "/>
              </a:rPr>
              <a:t>Apps </a:t>
            </a:r>
            <a:r>
              <a:rPr lang="en-US" sz="1600" b="1">
                <a:solidFill>
                  <a:prstClr val="black"/>
                </a:solidFill>
                <a:latin typeface="Segoe UI "/>
              </a:rPr>
              <a:t>audited</a:t>
            </a:r>
            <a:r>
              <a:rPr lang="en-US" sz="1600">
                <a:solidFill>
                  <a:prstClr val="black"/>
                </a:solidFill>
                <a:latin typeface="Segoe UI "/>
              </a:rPr>
              <a:t> by Microsoft against industry standards and controls for security, compliance, and data handling practices.</a:t>
            </a:r>
          </a:p>
        </p:txBody>
      </p:sp>
      <p:sp>
        <p:nvSpPr>
          <p:cNvPr id="11" name="Rectangle 10">
            <a:extLst>
              <a:ext uri="{FF2B5EF4-FFF2-40B4-BE49-F238E27FC236}">
                <a16:creationId xmlns:a16="http://schemas.microsoft.com/office/drawing/2014/main" id="{E00E7F41-4425-96E1-E917-3DF2B0DCC38C}"/>
              </a:ext>
            </a:extLst>
          </p:cNvPr>
          <p:cNvSpPr/>
          <p:nvPr/>
        </p:nvSpPr>
        <p:spPr>
          <a:xfrm>
            <a:off x="1226689" y="4060945"/>
            <a:ext cx="6067424" cy="58846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defTabSz="755650">
              <a:spcBef>
                <a:spcPct val="0"/>
              </a:spcBef>
              <a:spcAft>
                <a:spcPct val="35000"/>
              </a:spcAft>
            </a:pPr>
            <a:r>
              <a:rPr lang="en-US" sz="1400" b="1">
                <a:solidFill>
                  <a:srgbClr val="463668"/>
                </a:solidFill>
                <a:latin typeface="Segoe Sans Text Semibold"/>
                <a:cs typeface="Segoe Sans Text Semibold"/>
              </a:rPr>
              <a:t>Verifies </a:t>
            </a:r>
            <a:r>
              <a:rPr lang="en-US" sz="1400">
                <a:solidFill>
                  <a:schemeClr val="tx1"/>
                </a:solidFill>
                <a:latin typeface="Segoe Sans Text" pitchFamily="2" charset="0"/>
                <a:cs typeface="Segoe Sans Text" pitchFamily="2" charset="0"/>
              </a:rPr>
              <a:t>publishers and certifies applications</a:t>
            </a:r>
          </a:p>
        </p:txBody>
      </p:sp>
      <p:sp>
        <p:nvSpPr>
          <p:cNvPr id="10" name="Rectangle 9">
            <a:extLst>
              <a:ext uri="{FF2B5EF4-FFF2-40B4-BE49-F238E27FC236}">
                <a16:creationId xmlns:a16="http://schemas.microsoft.com/office/drawing/2014/main" id="{2F8268AA-9B44-0A86-0B62-BD0CFE510678}"/>
              </a:ext>
            </a:extLst>
          </p:cNvPr>
          <p:cNvSpPr/>
          <p:nvPr/>
        </p:nvSpPr>
        <p:spPr>
          <a:xfrm>
            <a:off x="1252077" y="4632786"/>
            <a:ext cx="7073552" cy="85895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l" defTabSz="755650">
              <a:spcBef>
                <a:spcPct val="0"/>
              </a:spcBef>
              <a:spcAft>
                <a:spcPct val="35000"/>
              </a:spcAft>
              <a:buNone/>
            </a:pPr>
            <a:r>
              <a:rPr lang="en-US" sz="1400">
                <a:solidFill>
                  <a:schemeClr val="tx1"/>
                </a:solidFill>
                <a:latin typeface="Segoe Sans Text" pitchFamily="2" charset="0"/>
                <a:cs typeface="Segoe Sans Text" pitchFamily="2" charset="0"/>
              </a:rPr>
              <a:t>Vet applications against controls derived from </a:t>
            </a:r>
            <a:r>
              <a:rPr lang="en-US" sz="1400" b="1">
                <a:solidFill>
                  <a:srgbClr val="463668"/>
                </a:solidFill>
                <a:latin typeface="Segoe Sans Text Semibold" pitchFamily="2" charset="0"/>
                <a:cs typeface="Segoe Sans Text Semibold" pitchFamily="2" charset="0"/>
              </a:rPr>
              <a:t>industry standard security frameworks </a:t>
            </a:r>
            <a:r>
              <a:rPr lang="en-US" sz="1400">
                <a:solidFill>
                  <a:schemeClr val="tx1"/>
                </a:solidFill>
                <a:latin typeface="Segoe Sans Text" pitchFamily="2" charset="0"/>
                <a:cs typeface="Segoe Sans Text" pitchFamily="2" charset="0"/>
              </a:rPr>
              <a:t>(ISO 27001, PCI DSS, SOC2, </a:t>
            </a:r>
            <a:r>
              <a:rPr lang="en-US" sz="1400" err="1">
                <a:solidFill>
                  <a:schemeClr val="tx1"/>
                </a:solidFill>
                <a:latin typeface="Segoe Sans Text" pitchFamily="2" charset="0"/>
                <a:cs typeface="Segoe Sans Text" pitchFamily="2" charset="0"/>
              </a:rPr>
              <a:t>FedRamp</a:t>
            </a:r>
            <a:r>
              <a:rPr lang="en-US" sz="1400">
                <a:solidFill>
                  <a:schemeClr val="tx1"/>
                </a:solidFill>
                <a:latin typeface="Segoe Sans Text" pitchFamily="2" charset="0"/>
                <a:cs typeface="Segoe Sans Text" pitchFamily="2" charset="0"/>
              </a:rPr>
              <a:t>)</a:t>
            </a:r>
          </a:p>
        </p:txBody>
      </p:sp>
      <p:sp>
        <p:nvSpPr>
          <p:cNvPr id="12" name="TextBox 11">
            <a:extLst>
              <a:ext uri="{FF2B5EF4-FFF2-40B4-BE49-F238E27FC236}">
                <a16:creationId xmlns:a16="http://schemas.microsoft.com/office/drawing/2014/main" id="{C2527E94-9719-C237-8C2D-BE4CD41C14F7}"/>
              </a:ext>
            </a:extLst>
          </p:cNvPr>
          <p:cNvSpPr txBox="1"/>
          <p:nvPr/>
        </p:nvSpPr>
        <p:spPr>
          <a:xfrm>
            <a:off x="1216961" y="5536430"/>
            <a:ext cx="6703056" cy="540524"/>
          </a:xfrm>
          <a:prstGeom prst="rect">
            <a:avLst/>
          </a:prstGeom>
          <a:noFill/>
        </p:spPr>
        <p:txBody>
          <a:bodyPr wrap="square" lIns="0" tIns="0" rIns="0" bIns="0">
            <a:noAutofit/>
          </a:bodyPr>
          <a:lstStyle/>
          <a:p>
            <a:pPr lvl="0" algn="l" defTabSz="755650">
              <a:spcBef>
                <a:spcPct val="0"/>
              </a:spcBef>
              <a:spcAft>
                <a:spcPct val="35000"/>
              </a:spcAft>
              <a:buNone/>
            </a:pPr>
            <a:r>
              <a:rPr lang="en-US" sz="1400">
                <a:latin typeface="Segoe Sans Text" pitchFamily="2" charset="0"/>
                <a:cs typeface="Segoe Sans Text" pitchFamily="2" charset="0"/>
              </a:rPr>
              <a:t>Security and compliance information is published in a </a:t>
            </a:r>
            <a:r>
              <a:rPr lang="en-US" sz="1400" b="1">
                <a:solidFill>
                  <a:srgbClr val="463668"/>
                </a:solidFill>
                <a:latin typeface="Segoe Sans Text Semibold" pitchFamily="2" charset="0"/>
                <a:cs typeface="Segoe Sans Text Semibold" pitchFamily="2" charset="0"/>
              </a:rPr>
              <a:t>consistent format </a:t>
            </a:r>
            <a:r>
              <a:rPr lang="en-US" sz="1400">
                <a:latin typeface="Segoe Sans Text" pitchFamily="2" charset="0"/>
                <a:cs typeface="Segoe Sans Text" pitchFamily="2" charset="0"/>
              </a:rPr>
              <a:t>for customer use</a:t>
            </a:r>
          </a:p>
        </p:txBody>
      </p:sp>
      <p:sp>
        <p:nvSpPr>
          <p:cNvPr id="15" name="TextBox 14">
            <a:extLst>
              <a:ext uri="{FF2B5EF4-FFF2-40B4-BE49-F238E27FC236}">
                <a16:creationId xmlns:a16="http://schemas.microsoft.com/office/drawing/2014/main" id="{29694748-B3A8-0B92-3FC9-5276BFAA12C6}"/>
              </a:ext>
            </a:extLst>
          </p:cNvPr>
          <p:cNvSpPr txBox="1"/>
          <p:nvPr/>
        </p:nvSpPr>
        <p:spPr>
          <a:xfrm>
            <a:off x="530225" y="6409690"/>
            <a:ext cx="6282011" cy="123111"/>
          </a:xfrm>
          <a:prstGeom prst="rect">
            <a:avLst/>
          </a:prstGeom>
          <a:noFill/>
          <a:ln>
            <a:noFill/>
          </a:ln>
        </p:spPr>
        <p:txBody>
          <a:bodyPr wrap="square" lIns="0" tIns="0" rIns="0" bIns="0" rtlCol="0" anchor="t">
            <a:spAutoFit/>
          </a:bodyPr>
          <a:lstStyle/>
          <a:p>
            <a:r>
              <a:rPr lang="en-US" sz="800">
                <a:solidFill>
                  <a:srgbClr val="463668"/>
                </a:solidFill>
                <a:latin typeface="Segoe Sans Text Semibold" pitchFamily="2" charset="0"/>
                <a:cs typeface="Segoe Sans Text Semibold" pitchFamily="2" charset="0"/>
                <a:hlinkClick r:id="rId3">
                  <a:extLst>
                    <a:ext uri="{A12FA001-AC4F-418D-AE19-62706E023703}">
                      <ahyp:hlinkClr xmlns:ahyp="http://schemas.microsoft.com/office/drawing/2018/hyperlinkcolor" val="tx"/>
                    </a:ext>
                  </a:extLst>
                </a:hlinkClick>
              </a:rPr>
              <a:t>Watch the App Compliance Program Video to learn more </a:t>
            </a:r>
            <a:endParaRPr lang="en-US" sz="800">
              <a:solidFill>
                <a:srgbClr val="463668"/>
              </a:solidFill>
              <a:latin typeface="Segoe Sans Text Semibold" pitchFamily="2" charset="0"/>
              <a:cs typeface="Segoe Sans Text Semibold" pitchFamily="2" charset="0"/>
            </a:endParaRPr>
          </a:p>
        </p:txBody>
      </p:sp>
      <p:pic>
        <p:nvPicPr>
          <p:cNvPr id="7" name="Picture 6" descr="App permission dialogue">
            <a:extLst>
              <a:ext uri="{FF2B5EF4-FFF2-40B4-BE49-F238E27FC236}">
                <a16:creationId xmlns:a16="http://schemas.microsoft.com/office/drawing/2014/main" id="{BA7A188C-8429-6539-4024-22DF7C342B03}"/>
              </a:ext>
            </a:extLst>
          </p:cNvPr>
          <p:cNvPicPr>
            <a:picLocks noChangeAspect="1"/>
          </p:cNvPicPr>
          <p:nvPr/>
        </p:nvPicPr>
        <p:blipFill rotWithShape="1">
          <a:blip r:embed="rId4"/>
          <a:srcRect l="38189" t="20305" r="37676" b="20389"/>
          <a:stretch/>
        </p:blipFill>
        <p:spPr>
          <a:xfrm>
            <a:off x="8475316" y="1624795"/>
            <a:ext cx="3127722" cy="4343400"/>
          </a:xfrm>
          <a:prstGeom prst="rect">
            <a:avLst/>
          </a:prstGeom>
        </p:spPr>
      </p:pic>
      <p:sp>
        <p:nvSpPr>
          <p:cNvPr id="6" name="Frame 13">
            <a:extLst>
              <a:ext uri="{FF2B5EF4-FFF2-40B4-BE49-F238E27FC236}">
                <a16:creationId xmlns:a16="http://schemas.microsoft.com/office/drawing/2014/main" id="{0AE2420D-57F2-EA2E-6379-57C30B3CED8E}"/>
              </a:ext>
              <a:ext uri="{C183D7F6-B498-43B3-948B-1728B52AA6E4}">
                <adec:decorative xmlns:adec="http://schemas.microsoft.com/office/drawing/2017/decorative" val="1"/>
              </a:ext>
            </a:extLst>
          </p:cNvPr>
          <p:cNvSpPr/>
          <p:nvPr/>
        </p:nvSpPr>
        <p:spPr bwMode="auto">
          <a:xfrm>
            <a:off x="8419431" y="0"/>
            <a:ext cx="3803049" cy="6873240"/>
          </a:xfrm>
          <a:custGeom>
            <a:avLst/>
            <a:gdLst>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857250 w 12279086"/>
              <a:gd name="connsiteY5" fmla="*/ 857250 h 6858000"/>
              <a:gd name="connsiteX6" fmla="*/ 857250 w 12279086"/>
              <a:gd name="connsiteY6" fmla="*/ 6000750 h 6858000"/>
              <a:gd name="connsiteX7" fmla="*/ 11421836 w 12279086"/>
              <a:gd name="connsiteY7" fmla="*/ 6000750 h 6858000"/>
              <a:gd name="connsiteX8" fmla="*/ 11421836 w 12279086"/>
              <a:gd name="connsiteY8" fmla="*/ 857250 h 6858000"/>
              <a:gd name="connsiteX9" fmla="*/ 857250 w 12279086"/>
              <a:gd name="connsiteY9" fmla="*/ 8572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857250 w 12279086"/>
              <a:gd name="connsiteY6" fmla="*/ 6000750 h 6858000"/>
              <a:gd name="connsiteX7" fmla="*/ 11421836 w 12279086"/>
              <a:gd name="connsiteY7" fmla="*/ 6000750 h 6858000"/>
              <a:gd name="connsiteX8" fmla="*/ 11421836 w 12279086"/>
              <a:gd name="connsiteY8" fmla="*/ 857250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857250 w 12279086"/>
              <a:gd name="connsiteY6" fmla="*/ 6000750 h 6858000"/>
              <a:gd name="connsiteX7" fmla="*/ 11421836 w 12279086"/>
              <a:gd name="connsiteY7" fmla="*/ 6000750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857250 w 12279086"/>
              <a:gd name="connsiteY6" fmla="*/ 6000750 h 6858000"/>
              <a:gd name="connsiteX7" fmla="*/ 8145236 w 12279086"/>
              <a:gd name="connsiteY7" fmla="*/ 6523264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294164 w 12279086"/>
              <a:gd name="connsiteY6" fmla="*/ 6740978 h 6858000"/>
              <a:gd name="connsiteX7" fmla="*/ 8145236 w 12279086"/>
              <a:gd name="connsiteY7" fmla="*/ 6523264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283278 w 12279086"/>
              <a:gd name="connsiteY6" fmla="*/ 6523264 h 6858000"/>
              <a:gd name="connsiteX7" fmla="*/ 8145236 w 12279086"/>
              <a:gd name="connsiteY7" fmla="*/ 6523264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26821 w 12279086"/>
              <a:gd name="connsiteY6" fmla="*/ 6523264 h 6858000"/>
              <a:gd name="connsiteX7" fmla="*/ 8145236 w 12279086"/>
              <a:gd name="connsiteY7" fmla="*/ 6523264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45236 w 12279086"/>
              <a:gd name="connsiteY7" fmla="*/ 6523264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56122 w 12279086"/>
              <a:gd name="connsiteY7" fmla="*/ 6512378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01693 w 12279086"/>
              <a:gd name="connsiteY7" fmla="*/ 6512378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67008 w 12279086"/>
              <a:gd name="connsiteY7" fmla="*/ 6545035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12579 w 12279086"/>
              <a:gd name="connsiteY7" fmla="*/ 6501493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67007 w 12279086"/>
              <a:gd name="connsiteY7" fmla="*/ 6501493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45236 w 12279086"/>
              <a:gd name="connsiteY7" fmla="*/ 6501493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45236 w 12279086"/>
              <a:gd name="connsiteY7" fmla="*/ 6523265 h 6858000"/>
              <a:gd name="connsiteX8" fmla="*/ 8145236 w 12279086"/>
              <a:gd name="connsiteY8" fmla="*/ 3077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45236 w 12279086"/>
              <a:gd name="connsiteY7" fmla="*/ 6523265 h 6858000"/>
              <a:gd name="connsiteX8" fmla="*/ 8123464 w 12279086"/>
              <a:gd name="connsiteY8" fmla="*/ 3056165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45236 w 12279086"/>
              <a:gd name="connsiteY7" fmla="*/ 6523265 h 6858000"/>
              <a:gd name="connsiteX8" fmla="*/ 8090806 w 12279086"/>
              <a:gd name="connsiteY8" fmla="*/ 3099707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45236 w 12279086"/>
              <a:gd name="connsiteY7" fmla="*/ 6523265 h 6858000"/>
              <a:gd name="connsiteX8" fmla="*/ 7971064 w 12279086"/>
              <a:gd name="connsiteY8" fmla="*/ 2696936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05050 w 12279086"/>
              <a:gd name="connsiteY5" fmla="*/ 3067050 h 6858000"/>
              <a:gd name="connsiteX6" fmla="*/ 2305050 w 12279086"/>
              <a:gd name="connsiteY6" fmla="*/ 6523264 h 6858000"/>
              <a:gd name="connsiteX7" fmla="*/ 8145236 w 12279086"/>
              <a:gd name="connsiteY7" fmla="*/ 6523265 h 6858000"/>
              <a:gd name="connsiteX8" fmla="*/ 8079921 w 12279086"/>
              <a:gd name="connsiteY8" fmla="*/ 2958193 h 6858000"/>
              <a:gd name="connsiteX9" fmla="*/ 2305050 w 12279086"/>
              <a:gd name="connsiteY9" fmla="*/ 306705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250622 w 12279086"/>
              <a:gd name="connsiteY5" fmla="*/ 2511878 h 6858000"/>
              <a:gd name="connsiteX6" fmla="*/ 2305050 w 12279086"/>
              <a:gd name="connsiteY6" fmla="*/ 6523264 h 6858000"/>
              <a:gd name="connsiteX7" fmla="*/ 8145236 w 12279086"/>
              <a:gd name="connsiteY7" fmla="*/ 6523265 h 6858000"/>
              <a:gd name="connsiteX8" fmla="*/ 8079921 w 12279086"/>
              <a:gd name="connsiteY8" fmla="*/ 2958193 h 6858000"/>
              <a:gd name="connsiteX9" fmla="*/ 2250622 w 12279086"/>
              <a:gd name="connsiteY9" fmla="*/ 2511878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283279 w 12279086"/>
              <a:gd name="connsiteY5" fmla="*/ 2947307 h 6858000"/>
              <a:gd name="connsiteX6" fmla="*/ 2305050 w 12279086"/>
              <a:gd name="connsiteY6" fmla="*/ 6523264 h 6858000"/>
              <a:gd name="connsiteX7" fmla="*/ 8145236 w 12279086"/>
              <a:gd name="connsiteY7" fmla="*/ 6523265 h 6858000"/>
              <a:gd name="connsiteX8" fmla="*/ 8079921 w 12279086"/>
              <a:gd name="connsiteY8" fmla="*/ 2958193 h 6858000"/>
              <a:gd name="connsiteX9" fmla="*/ 2283279 w 12279086"/>
              <a:gd name="connsiteY9" fmla="*/ 2947307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283279 w 12279086"/>
              <a:gd name="connsiteY5" fmla="*/ 2947307 h 6858000"/>
              <a:gd name="connsiteX6" fmla="*/ 2305050 w 12279086"/>
              <a:gd name="connsiteY6" fmla="*/ 6523264 h 6858000"/>
              <a:gd name="connsiteX7" fmla="*/ 8090808 w 12279086"/>
              <a:gd name="connsiteY7" fmla="*/ 6523265 h 6858000"/>
              <a:gd name="connsiteX8" fmla="*/ 8079921 w 12279086"/>
              <a:gd name="connsiteY8" fmla="*/ 2958193 h 6858000"/>
              <a:gd name="connsiteX9" fmla="*/ 2283279 w 12279086"/>
              <a:gd name="connsiteY9" fmla="*/ 2947307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079921 w 12279086"/>
              <a:gd name="connsiteY8" fmla="*/ 2958193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079921 w 12279086"/>
              <a:gd name="connsiteY8" fmla="*/ 3023508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058150 w 12279086"/>
              <a:gd name="connsiteY8" fmla="*/ 3067051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090807 w 12279086"/>
              <a:gd name="connsiteY8" fmla="*/ 3067051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090807 w 12279086"/>
              <a:gd name="connsiteY8" fmla="*/ 3045279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079922 w 12279086"/>
              <a:gd name="connsiteY8" fmla="*/ 3034393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134350 w 12279086"/>
              <a:gd name="connsiteY8" fmla="*/ 3034393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112579 w 12279086"/>
              <a:gd name="connsiteY8" fmla="*/ 3023508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079922 w 12279086"/>
              <a:gd name="connsiteY8" fmla="*/ 3067050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134351 w 12279086"/>
              <a:gd name="connsiteY8" fmla="*/ 3067050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315936 w 12279086"/>
              <a:gd name="connsiteY5" fmla="*/ 3034392 h 6858000"/>
              <a:gd name="connsiteX6" fmla="*/ 2305050 w 12279086"/>
              <a:gd name="connsiteY6" fmla="*/ 6523264 h 6858000"/>
              <a:gd name="connsiteX7" fmla="*/ 8090808 w 12279086"/>
              <a:gd name="connsiteY7" fmla="*/ 6523265 h 6858000"/>
              <a:gd name="connsiteX8" fmla="*/ 8079922 w 12279086"/>
              <a:gd name="connsiteY8" fmla="*/ 3045279 h 6858000"/>
              <a:gd name="connsiteX9" fmla="*/ 2315936 w 12279086"/>
              <a:gd name="connsiteY9" fmla="*/ 3034392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283279 w 12279086"/>
              <a:gd name="connsiteY5" fmla="*/ 3088820 h 6858000"/>
              <a:gd name="connsiteX6" fmla="*/ 2305050 w 12279086"/>
              <a:gd name="connsiteY6" fmla="*/ 6523264 h 6858000"/>
              <a:gd name="connsiteX7" fmla="*/ 8090808 w 12279086"/>
              <a:gd name="connsiteY7" fmla="*/ 6523265 h 6858000"/>
              <a:gd name="connsiteX8" fmla="*/ 8079922 w 12279086"/>
              <a:gd name="connsiteY8" fmla="*/ 3045279 h 6858000"/>
              <a:gd name="connsiteX9" fmla="*/ 2283279 w 12279086"/>
              <a:gd name="connsiteY9" fmla="*/ 308882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283279 w 12279086"/>
              <a:gd name="connsiteY5" fmla="*/ 3088820 h 6858000"/>
              <a:gd name="connsiteX6" fmla="*/ 2305050 w 12279086"/>
              <a:gd name="connsiteY6" fmla="*/ 6523264 h 6858000"/>
              <a:gd name="connsiteX7" fmla="*/ 8090808 w 12279086"/>
              <a:gd name="connsiteY7" fmla="*/ 6523265 h 6858000"/>
              <a:gd name="connsiteX8" fmla="*/ 8112579 w 12279086"/>
              <a:gd name="connsiteY8" fmla="*/ 3099708 h 6858000"/>
              <a:gd name="connsiteX9" fmla="*/ 2283279 w 12279086"/>
              <a:gd name="connsiteY9" fmla="*/ 308882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283279 w 12279086"/>
              <a:gd name="connsiteY5" fmla="*/ 3088820 h 6858000"/>
              <a:gd name="connsiteX6" fmla="*/ 2305050 w 12279086"/>
              <a:gd name="connsiteY6" fmla="*/ 6523264 h 6858000"/>
              <a:gd name="connsiteX7" fmla="*/ 8123465 w 12279086"/>
              <a:gd name="connsiteY7" fmla="*/ 6653893 h 6858000"/>
              <a:gd name="connsiteX8" fmla="*/ 8112579 w 12279086"/>
              <a:gd name="connsiteY8" fmla="*/ 3099708 h 6858000"/>
              <a:gd name="connsiteX9" fmla="*/ 2283279 w 12279086"/>
              <a:gd name="connsiteY9" fmla="*/ 308882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2283279 w 12279086"/>
              <a:gd name="connsiteY5" fmla="*/ 3088820 h 6858000"/>
              <a:gd name="connsiteX6" fmla="*/ 2283279 w 12279086"/>
              <a:gd name="connsiteY6" fmla="*/ 6664778 h 6858000"/>
              <a:gd name="connsiteX7" fmla="*/ 8123465 w 12279086"/>
              <a:gd name="connsiteY7" fmla="*/ 6653893 h 6858000"/>
              <a:gd name="connsiteX8" fmla="*/ 8112579 w 12279086"/>
              <a:gd name="connsiteY8" fmla="*/ 3099708 h 6858000"/>
              <a:gd name="connsiteX9" fmla="*/ 2283279 w 12279086"/>
              <a:gd name="connsiteY9" fmla="*/ 3088820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1820700 w 12279086"/>
              <a:gd name="connsiteY5" fmla="*/ 2766091 h 6858000"/>
              <a:gd name="connsiteX6" fmla="*/ 2283279 w 12279086"/>
              <a:gd name="connsiteY6" fmla="*/ 6664778 h 6858000"/>
              <a:gd name="connsiteX7" fmla="*/ 8123465 w 12279086"/>
              <a:gd name="connsiteY7" fmla="*/ 6653893 h 6858000"/>
              <a:gd name="connsiteX8" fmla="*/ 8112579 w 12279086"/>
              <a:gd name="connsiteY8" fmla="*/ 3099708 h 6858000"/>
              <a:gd name="connsiteX9" fmla="*/ 1820700 w 12279086"/>
              <a:gd name="connsiteY9" fmla="*/ 2766091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1809942 w 12279086"/>
              <a:gd name="connsiteY5" fmla="*/ 2755333 h 6858000"/>
              <a:gd name="connsiteX6" fmla="*/ 2283279 w 12279086"/>
              <a:gd name="connsiteY6" fmla="*/ 6664778 h 6858000"/>
              <a:gd name="connsiteX7" fmla="*/ 8123465 w 12279086"/>
              <a:gd name="connsiteY7" fmla="*/ 6653893 h 6858000"/>
              <a:gd name="connsiteX8" fmla="*/ 8112579 w 12279086"/>
              <a:gd name="connsiteY8" fmla="*/ 3099708 h 6858000"/>
              <a:gd name="connsiteX9" fmla="*/ 1809942 w 12279086"/>
              <a:gd name="connsiteY9" fmla="*/ 2755333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1809942 w 12279086"/>
              <a:gd name="connsiteY5" fmla="*/ 2755333 h 6858000"/>
              <a:gd name="connsiteX6" fmla="*/ 2283279 w 12279086"/>
              <a:gd name="connsiteY6" fmla="*/ 6664778 h 6858000"/>
              <a:gd name="connsiteX7" fmla="*/ 8123465 w 12279086"/>
              <a:gd name="connsiteY7" fmla="*/ 6653893 h 6858000"/>
              <a:gd name="connsiteX8" fmla="*/ 8101821 w 12279086"/>
              <a:gd name="connsiteY8" fmla="*/ 2798494 h 6858000"/>
              <a:gd name="connsiteX9" fmla="*/ 1809942 w 12279086"/>
              <a:gd name="connsiteY9" fmla="*/ 2755333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1809942 w 12279086"/>
              <a:gd name="connsiteY5" fmla="*/ 2755333 h 6858000"/>
              <a:gd name="connsiteX6" fmla="*/ 1831458 w 12279086"/>
              <a:gd name="connsiteY6" fmla="*/ 6697051 h 6858000"/>
              <a:gd name="connsiteX7" fmla="*/ 8123465 w 12279086"/>
              <a:gd name="connsiteY7" fmla="*/ 6653893 h 6858000"/>
              <a:gd name="connsiteX8" fmla="*/ 8101821 w 12279086"/>
              <a:gd name="connsiteY8" fmla="*/ 2798494 h 6858000"/>
              <a:gd name="connsiteX9" fmla="*/ 1809942 w 12279086"/>
              <a:gd name="connsiteY9" fmla="*/ 2755333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1809942 w 12279086"/>
              <a:gd name="connsiteY5" fmla="*/ 2755333 h 6858000"/>
              <a:gd name="connsiteX6" fmla="*/ 1852974 w 12279086"/>
              <a:gd name="connsiteY6" fmla="*/ 6654021 h 6858000"/>
              <a:gd name="connsiteX7" fmla="*/ 8123465 w 12279086"/>
              <a:gd name="connsiteY7" fmla="*/ 6653893 h 6858000"/>
              <a:gd name="connsiteX8" fmla="*/ 8101821 w 12279086"/>
              <a:gd name="connsiteY8" fmla="*/ 2798494 h 6858000"/>
              <a:gd name="connsiteX9" fmla="*/ 1809942 w 12279086"/>
              <a:gd name="connsiteY9" fmla="*/ 2755333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1809942 w 12279086"/>
              <a:gd name="connsiteY5" fmla="*/ 2755333 h 6858000"/>
              <a:gd name="connsiteX6" fmla="*/ 1842216 w 12279086"/>
              <a:gd name="connsiteY6" fmla="*/ 6621748 h 6858000"/>
              <a:gd name="connsiteX7" fmla="*/ 8123465 w 12279086"/>
              <a:gd name="connsiteY7" fmla="*/ 6653893 h 6858000"/>
              <a:gd name="connsiteX8" fmla="*/ 8101821 w 12279086"/>
              <a:gd name="connsiteY8" fmla="*/ 2798494 h 6858000"/>
              <a:gd name="connsiteX9" fmla="*/ 1809942 w 12279086"/>
              <a:gd name="connsiteY9" fmla="*/ 2755333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1809942 w 12279086"/>
              <a:gd name="connsiteY5" fmla="*/ 2755333 h 6858000"/>
              <a:gd name="connsiteX6" fmla="*/ 1799185 w 12279086"/>
              <a:gd name="connsiteY6" fmla="*/ 6632505 h 6858000"/>
              <a:gd name="connsiteX7" fmla="*/ 8123465 w 12279086"/>
              <a:gd name="connsiteY7" fmla="*/ 6653893 h 6858000"/>
              <a:gd name="connsiteX8" fmla="*/ 8101821 w 12279086"/>
              <a:gd name="connsiteY8" fmla="*/ 2798494 h 6858000"/>
              <a:gd name="connsiteX9" fmla="*/ 1809942 w 12279086"/>
              <a:gd name="connsiteY9" fmla="*/ 2755333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1809942 w 12279086"/>
              <a:gd name="connsiteY5" fmla="*/ 2755333 h 6858000"/>
              <a:gd name="connsiteX6" fmla="*/ 1799185 w 12279086"/>
              <a:gd name="connsiteY6" fmla="*/ 6632505 h 6858000"/>
              <a:gd name="connsiteX7" fmla="*/ 8123465 w 12279086"/>
              <a:gd name="connsiteY7" fmla="*/ 6653893 h 6858000"/>
              <a:gd name="connsiteX8" fmla="*/ 11594321 w 12279086"/>
              <a:gd name="connsiteY8" fmla="*/ 2734994 h 6858000"/>
              <a:gd name="connsiteX9" fmla="*/ 1809942 w 12279086"/>
              <a:gd name="connsiteY9" fmla="*/ 2755333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8388542 w 12279086"/>
              <a:gd name="connsiteY5" fmla="*/ 2742633 h 6858000"/>
              <a:gd name="connsiteX6" fmla="*/ 1799185 w 12279086"/>
              <a:gd name="connsiteY6" fmla="*/ 6632505 h 6858000"/>
              <a:gd name="connsiteX7" fmla="*/ 8123465 w 12279086"/>
              <a:gd name="connsiteY7" fmla="*/ 6653893 h 6858000"/>
              <a:gd name="connsiteX8" fmla="*/ 11594321 w 12279086"/>
              <a:gd name="connsiteY8" fmla="*/ 2734994 h 6858000"/>
              <a:gd name="connsiteX9" fmla="*/ 8388542 w 12279086"/>
              <a:gd name="connsiteY9" fmla="*/ 2742633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8388542 w 12279086"/>
              <a:gd name="connsiteY5" fmla="*/ 2742633 h 6858000"/>
              <a:gd name="connsiteX6" fmla="*/ 8403185 w 12279086"/>
              <a:gd name="connsiteY6" fmla="*/ 3749605 h 6858000"/>
              <a:gd name="connsiteX7" fmla="*/ 8123465 w 12279086"/>
              <a:gd name="connsiteY7" fmla="*/ 6653893 h 6858000"/>
              <a:gd name="connsiteX8" fmla="*/ 11594321 w 12279086"/>
              <a:gd name="connsiteY8" fmla="*/ 2734994 h 6858000"/>
              <a:gd name="connsiteX9" fmla="*/ 8388542 w 12279086"/>
              <a:gd name="connsiteY9" fmla="*/ 2742633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8388542 w 12279086"/>
              <a:gd name="connsiteY5" fmla="*/ 2742633 h 6858000"/>
              <a:gd name="connsiteX6" fmla="*/ 8403185 w 12279086"/>
              <a:gd name="connsiteY6" fmla="*/ 3749605 h 6858000"/>
              <a:gd name="connsiteX7" fmla="*/ 11603265 w 12279086"/>
              <a:gd name="connsiteY7" fmla="*/ 3707493 h 6858000"/>
              <a:gd name="connsiteX8" fmla="*/ 11594321 w 12279086"/>
              <a:gd name="connsiteY8" fmla="*/ 2734994 h 6858000"/>
              <a:gd name="connsiteX9" fmla="*/ 8388542 w 12279086"/>
              <a:gd name="connsiteY9" fmla="*/ 2742633 h 6858000"/>
              <a:gd name="connsiteX0" fmla="*/ 0 w 12279086"/>
              <a:gd name="connsiteY0" fmla="*/ 0 h 6858000"/>
              <a:gd name="connsiteX1" fmla="*/ 12279086 w 12279086"/>
              <a:gd name="connsiteY1" fmla="*/ 0 h 6858000"/>
              <a:gd name="connsiteX2" fmla="*/ 12279086 w 12279086"/>
              <a:gd name="connsiteY2" fmla="*/ 6858000 h 6858000"/>
              <a:gd name="connsiteX3" fmla="*/ 0 w 12279086"/>
              <a:gd name="connsiteY3" fmla="*/ 6858000 h 6858000"/>
              <a:gd name="connsiteX4" fmla="*/ 0 w 12279086"/>
              <a:gd name="connsiteY4" fmla="*/ 0 h 6858000"/>
              <a:gd name="connsiteX5" fmla="*/ 8388542 w 12279086"/>
              <a:gd name="connsiteY5" fmla="*/ 2742633 h 6858000"/>
              <a:gd name="connsiteX6" fmla="*/ 8390485 w 12279086"/>
              <a:gd name="connsiteY6" fmla="*/ 3673405 h 6858000"/>
              <a:gd name="connsiteX7" fmla="*/ 11603265 w 12279086"/>
              <a:gd name="connsiteY7" fmla="*/ 3707493 h 6858000"/>
              <a:gd name="connsiteX8" fmla="*/ 11594321 w 12279086"/>
              <a:gd name="connsiteY8" fmla="*/ 2734994 h 6858000"/>
              <a:gd name="connsiteX9" fmla="*/ 8388542 w 12279086"/>
              <a:gd name="connsiteY9" fmla="*/ 2742633 h 6858000"/>
              <a:gd name="connsiteX0" fmla="*/ 0 w 12279086"/>
              <a:gd name="connsiteY0" fmla="*/ 0 h 6858000"/>
              <a:gd name="connsiteX1" fmla="*/ 12279086 w 12279086"/>
              <a:gd name="connsiteY1" fmla="*/ 0 h 6858000"/>
              <a:gd name="connsiteX2" fmla="*/ 12279086 w 12279086"/>
              <a:gd name="connsiteY2" fmla="*/ 6858000 h 6858000"/>
              <a:gd name="connsiteX3" fmla="*/ 8013700 w 12279086"/>
              <a:gd name="connsiteY3" fmla="*/ 6858000 h 6858000"/>
              <a:gd name="connsiteX4" fmla="*/ 0 w 12279086"/>
              <a:gd name="connsiteY4" fmla="*/ 0 h 6858000"/>
              <a:gd name="connsiteX5" fmla="*/ 8388542 w 12279086"/>
              <a:gd name="connsiteY5" fmla="*/ 2742633 h 6858000"/>
              <a:gd name="connsiteX6" fmla="*/ 8390485 w 12279086"/>
              <a:gd name="connsiteY6" fmla="*/ 3673405 h 6858000"/>
              <a:gd name="connsiteX7" fmla="*/ 11603265 w 12279086"/>
              <a:gd name="connsiteY7" fmla="*/ 3707493 h 6858000"/>
              <a:gd name="connsiteX8" fmla="*/ 11594321 w 12279086"/>
              <a:gd name="connsiteY8" fmla="*/ 2734994 h 6858000"/>
              <a:gd name="connsiteX9" fmla="*/ 8388542 w 12279086"/>
              <a:gd name="connsiteY9" fmla="*/ 2742633 h 6858000"/>
              <a:gd name="connsiteX0" fmla="*/ 0 w 4290786"/>
              <a:gd name="connsiteY0" fmla="*/ 0 h 6858000"/>
              <a:gd name="connsiteX1" fmla="*/ 4290786 w 4290786"/>
              <a:gd name="connsiteY1" fmla="*/ 0 h 6858000"/>
              <a:gd name="connsiteX2" fmla="*/ 4290786 w 4290786"/>
              <a:gd name="connsiteY2" fmla="*/ 6858000 h 6858000"/>
              <a:gd name="connsiteX3" fmla="*/ 25400 w 4290786"/>
              <a:gd name="connsiteY3" fmla="*/ 6858000 h 6858000"/>
              <a:gd name="connsiteX4" fmla="*/ 0 w 4290786"/>
              <a:gd name="connsiteY4" fmla="*/ 0 h 6858000"/>
              <a:gd name="connsiteX5" fmla="*/ 400242 w 4290786"/>
              <a:gd name="connsiteY5" fmla="*/ 2742633 h 6858000"/>
              <a:gd name="connsiteX6" fmla="*/ 402185 w 4290786"/>
              <a:gd name="connsiteY6" fmla="*/ 3673405 h 6858000"/>
              <a:gd name="connsiteX7" fmla="*/ 3614965 w 4290786"/>
              <a:gd name="connsiteY7" fmla="*/ 3707493 h 6858000"/>
              <a:gd name="connsiteX8" fmla="*/ 3606021 w 4290786"/>
              <a:gd name="connsiteY8" fmla="*/ 2734994 h 6858000"/>
              <a:gd name="connsiteX9" fmla="*/ 400242 w 4290786"/>
              <a:gd name="connsiteY9" fmla="*/ 2742633 h 6858000"/>
              <a:gd name="connsiteX0" fmla="*/ 0 w 4328886"/>
              <a:gd name="connsiteY0" fmla="*/ 0 h 6858000"/>
              <a:gd name="connsiteX1" fmla="*/ 4328886 w 4328886"/>
              <a:gd name="connsiteY1" fmla="*/ 0 h 6858000"/>
              <a:gd name="connsiteX2" fmla="*/ 4328886 w 4328886"/>
              <a:gd name="connsiteY2" fmla="*/ 6858000 h 6858000"/>
              <a:gd name="connsiteX3" fmla="*/ 63500 w 4328886"/>
              <a:gd name="connsiteY3" fmla="*/ 6858000 h 6858000"/>
              <a:gd name="connsiteX4" fmla="*/ 0 w 4328886"/>
              <a:gd name="connsiteY4" fmla="*/ 0 h 6858000"/>
              <a:gd name="connsiteX5" fmla="*/ 438342 w 4328886"/>
              <a:gd name="connsiteY5" fmla="*/ 2742633 h 6858000"/>
              <a:gd name="connsiteX6" fmla="*/ 440285 w 4328886"/>
              <a:gd name="connsiteY6" fmla="*/ 3673405 h 6858000"/>
              <a:gd name="connsiteX7" fmla="*/ 3653065 w 4328886"/>
              <a:gd name="connsiteY7" fmla="*/ 3707493 h 6858000"/>
              <a:gd name="connsiteX8" fmla="*/ 3644121 w 4328886"/>
              <a:gd name="connsiteY8" fmla="*/ 2734994 h 6858000"/>
              <a:gd name="connsiteX9" fmla="*/ 438342 w 4328886"/>
              <a:gd name="connsiteY9" fmla="*/ 2742633 h 6858000"/>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42408 w 4332952"/>
              <a:gd name="connsiteY5" fmla="*/ 2742633 h 6868886"/>
              <a:gd name="connsiteX6" fmla="*/ 444351 w 4332952"/>
              <a:gd name="connsiteY6" fmla="*/ 3673405 h 6868886"/>
              <a:gd name="connsiteX7" fmla="*/ 3657131 w 4332952"/>
              <a:gd name="connsiteY7" fmla="*/ 3707493 h 6868886"/>
              <a:gd name="connsiteX8" fmla="*/ 3648187 w 4332952"/>
              <a:gd name="connsiteY8" fmla="*/ 2734994 h 6868886"/>
              <a:gd name="connsiteX9" fmla="*/ 44240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42408 w 4332952"/>
              <a:gd name="connsiteY5" fmla="*/ 2742633 h 6868886"/>
              <a:gd name="connsiteX6" fmla="*/ 454511 w 4332952"/>
              <a:gd name="connsiteY6" fmla="*/ 3708965 h 6868886"/>
              <a:gd name="connsiteX7" fmla="*/ 3657131 w 4332952"/>
              <a:gd name="connsiteY7" fmla="*/ 3707493 h 6868886"/>
              <a:gd name="connsiteX8" fmla="*/ 3648187 w 4332952"/>
              <a:gd name="connsiteY8" fmla="*/ 2734994 h 6868886"/>
              <a:gd name="connsiteX9" fmla="*/ 44240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42408 w 4332952"/>
              <a:gd name="connsiteY5" fmla="*/ 2742633 h 6868886"/>
              <a:gd name="connsiteX6" fmla="*/ 454511 w 4332952"/>
              <a:gd name="connsiteY6" fmla="*/ 3708965 h 6868886"/>
              <a:gd name="connsiteX7" fmla="*/ 3509811 w 4332952"/>
              <a:gd name="connsiteY7" fmla="*/ 3666853 h 6868886"/>
              <a:gd name="connsiteX8" fmla="*/ 3648187 w 4332952"/>
              <a:gd name="connsiteY8" fmla="*/ 2734994 h 6868886"/>
              <a:gd name="connsiteX9" fmla="*/ 44240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42408 w 4332952"/>
              <a:gd name="connsiteY5" fmla="*/ 2742633 h 6868886"/>
              <a:gd name="connsiteX6" fmla="*/ 454511 w 4332952"/>
              <a:gd name="connsiteY6" fmla="*/ 3708965 h 6868886"/>
              <a:gd name="connsiteX7" fmla="*/ 3657131 w 4332952"/>
              <a:gd name="connsiteY7" fmla="*/ 3702413 h 6868886"/>
              <a:gd name="connsiteX8" fmla="*/ 3648187 w 4332952"/>
              <a:gd name="connsiteY8" fmla="*/ 2734994 h 6868886"/>
              <a:gd name="connsiteX9" fmla="*/ 44240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42408 w 4332952"/>
              <a:gd name="connsiteY5" fmla="*/ 2742633 h 6868886"/>
              <a:gd name="connsiteX6" fmla="*/ 454511 w 4332952"/>
              <a:gd name="connsiteY6" fmla="*/ 3708965 h 6868886"/>
              <a:gd name="connsiteX7" fmla="*/ 3657131 w 4332952"/>
              <a:gd name="connsiteY7" fmla="*/ 3702413 h 6868886"/>
              <a:gd name="connsiteX8" fmla="*/ 3328147 w 4332952"/>
              <a:gd name="connsiteY8" fmla="*/ 2897554 h 6868886"/>
              <a:gd name="connsiteX9" fmla="*/ 44240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42408 w 4332952"/>
              <a:gd name="connsiteY5" fmla="*/ 2742633 h 6868886"/>
              <a:gd name="connsiteX6" fmla="*/ 454511 w 4332952"/>
              <a:gd name="connsiteY6" fmla="*/ 3708965 h 6868886"/>
              <a:gd name="connsiteX7" fmla="*/ 3657131 w 4332952"/>
              <a:gd name="connsiteY7" fmla="*/ 3702413 h 6868886"/>
              <a:gd name="connsiteX8" fmla="*/ 3328147 w 4332952"/>
              <a:gd name="connsiteY8" fmla="*/ 2897554 h 6868886"/>
              <a:gd name="connsiteX9" fmla="*/ 44240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42408 w 4332952"/>
              <a:gd name="connsiteY5" fmla="*/ 2742633 h 6868886"/>
              <a:gd name="connsiteX6" fmla="*/ 454511 w 4332952"/>
              <a:gd name="connsiteY6" fmla="*/ 3708965 h 6868886"/>
              <a:gd name="connsiteX7" fmla="*/ 3657131 w 4332952"/>
              <a:gd name="connsiteY7" fmla="*/ 3702413 h 6868886"/>
              <a:gd name="connsiteX8" fmla="*/ 3648187 w 4332952"/>
              <a:gd name="connsiteY8" fmla="*/ 2740074 h 6868886"/>
              <a:gd name="connsiteX9" fmla="*/ 44240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737048 w 4332952"/>
              <a:gd name="connsiteY5" fmla="*/ 2996633 h 6868886"/>
              <a:gd name="connsiteX6" fmla="*/ 454511 w 4332952"/>
              <a:gd name="connsiteY6" fmla="*/ 3708965 h 6868886"/>
              <a:gd name="connsiteX7" fmla="*/ 3657131 w 4332952"/>
              <a:gd name="connsiteY7" fmla="*/ 3702413 h 6868886"/>
              <a:gd name="connsiteX8" fmla="*/ 3648187 w 4332952"/>
              <a:gd name="connsiteY8" fmla="*/ 2740074 h 6868886"/>
              <a:gd name="connsiteX9" fmla="*/ 737048 w 4332952"/>
              <a:gd name="connsiteY9" fmla="*/ 2996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42408 w 4332952"/>
              <a:gd name="connsiteY5" fmla="*/ 2737553 h 6868886"/>
              <a:gd name="connsiteX6" fmla="*/ 454511 w 4332952"/>
              <a:gd name="connsiteY6" fmla="*/ 3708965 h 6868886"/>
              <a:gd name="connsiteX7" fmla="*/ 3657131 w 4332952"/>
              <a:gd name="connsiteY7" fmla="*/ 3702413 h 6868886"/>
              <a:gd name="connsiteX8" fmla="*/ 3648187 w 4332952"/>
              <a:gd name="connsiteY8" fmla="*/ 2740074 h 6868886"/>
              <a:gd name="connsiteX9" fmla="*/ 442408 w 4332952"/>
              <a:gd name="connsiteY9" fmla="*/ 273755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42408 w 4332952"/>
              <a:gd name="connsiteY5" fmla="*/ 2737553 h 6868886"/>
              <a:gd name="connsiteX6" fmla="*/ 454511 w 4332952"/>
              <a:gd name="connsiteY6" fmla="*/ 3708965 h 6868886"/>
              <a:gd name="connsiteX7" fmla="*/ 3657131 w 4332952"/>
              <a:gd name="connsiteY7" fmla="*/ 3702413 h 6868886"/>
              <a:gd name="connsiteX8" fmla="*/ 3648187 w 4332952"/>
              <a:gd name="connsiteY8" fmla="*/ 2740074 h 6868886"/>
              <a:gd name="connsiteX9" fmla="*/ 442408 w 4332952"/>
              <a:gd name="connsiteY9" fmla="*/ 273755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52568 w 4332952"/>
              <a:gd name="connsiteY5" fmla="*/ 2742633 h 6868886"/>
              <a:gd name="connsiteX6" fmla="*/ 454511 w 4332952"/>
              <a:gd name="connsiteY6" fmla="*/ 3708965 h 6868886"/>
              <a:gd name="connsiteX7" fmla="*/ 3657131 w 4332952"/>
              <a:gd name="connsiteY7" fmla="*/ 3702413 h 6868886"/>
              <a:gd name="connsiteX8" fmla="*/ 3648187 w 4332952"/>
              <a:gd name="connsiteY8" fmla="*/ 2740074 h 6868886"/>
              <a:gd name="connsiteX9" fmla="*/ 45256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52568 w 4332952"/>
              <a:gd name="connsiteY5" fmla="*/ 2742633 h 6868886"/>
              <a:gd name="connsiteX6" fmla="*/ 454511 w 4332952"/>
              <a:gd name="connsiteY6" fmla="*/ 3708965 h 6868886"/>
              <a:gd name="connsiteX7" fmla="*/ 3657131 w 4332952"/>
              <a:gd name="connsiteY7" fmla="*/ 3702413 h 6868886"/>
              <a:gd name="connsiteX8" fmla="*/ 3657151 w 4332952"/>
              <a:gd name="connsiteY8" fmla="*/ 2901695 h 6868886"/>
              <a:gd name="connsiteX9" fmla="*/ 45256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52568 w 4332952"/>
              <a:gd name="connsiteY5" fmla="*/ 2742633 h 6868886"/>
              <a:gd name="connsiteX6" fmla="*/ 454511 w 4332952"/>
              <a:gd name="connsiteY6" fmla="*/ 3708965 h 6868886"/>
              <a:gd name="connsiteX7" fmla="*/ 3657131 w 4332952"/>
              <a:gd name="connsiteY7" fmla="*/ 3702413 h 6868886"/>
              <a:gd name="connsiteX8" fmla="*/ 3325457 w 4332952"/>
              <a:gd name="connsiteY8" fmla="*/ 3166573 h 6868886"/>
              <a:gd name="connsiteX9" fmla="*/ 45256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52568 w 4332952"/>
              <a:gd name="connsiteY5" fmla="*/ 2742633 h 6868886"/>
              <a:gd name="connsiteX6" fmla="*/ 454511 w 4332952"/>
              <a:gd name="connsiteY6" fmla="*/ 3708965 h 6868886"/>
              <a:gd name="connsiteX7" fmla="*/ 3657131 w 4332952"/>
              <a:gd name="connsiteY7" fmla="*/ 3702413 h 6868886"/>
              <a:gd name="connsiteX8" fmla="*/ 3648187 w 4332952"/>
              <a:gd name="connsiteY8" fmla="*/ 2906185 h 6868886"/>
              <a:gd name="connsiteX9" fmla="*/ 452568 w 4332952"/>
              <a:gd name="connsiteY9" fmla="*/ 2742633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57050 w 4332952"/>
              <a:gd name="connsiteY5" fmla="*/ 2868339 h 6868886"/>
              <a:gd name="connsiteX6" fmla="*/ 454511 w 4332952"/>
              <a:gd name="connsiteY6" fmla="*/ 3708965 h 6868886"/>
              <a:gd name="connsiteX7" fmla="*/ 3657131 w 4332952"/>
              <a:gd name="connsiteY7" fmla="*/ 3702413 h 6868886"/>
              <a:gd name="connsiteX8" fmla="*/ 3648187 w 4332952"/>
              <a:gd name="connsiteY8" fmla="*/ 2906185 h 6868886"/>
              <a:gd name="connsiteX9" fmla="*/ 457050 w 4332952"/>
              <a:gd name="connsiteY9" fmla="*/ 2868339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57050 w 4332952"/>
              <a:gd name="connsiteY5" fmla="*/ 2868339 h 6868886"/>
              <a:gd name="connsiteX6" fmla="*/ 454511 w 4332952"/>
              <a:gd name="connsiteY6" fmla="*/ 3708965 h 6868886"/>
              <a:gd name="connsiteX7" fmla="*/ 3657131 w 4332952"/>
              <a:gd name="connsiteY7" fmla="*/ 3702413 h 6868886"/>
              <a:gd name="connsiteX8" fmla="*/ 3657152 w 4332952"/>
              <a:gd name="connsiteY8" fmla="*/ 2870269 h 6868886"/>
              <a:gd name="connsiteX9" fmla="*/ 457050 w 4332952"/>
              <a:gd name="connsiteY9" fmla="*/ 2868339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57050 w 4332952"/>
              <a:gd name="connsiteY5" fmla="*/ 2854870 h 6868886"/>
              <a:gd name="connsiteX6" fmla="*/ 454511 w 4332952"/>
              <a:gd name="connsiteY6" fmla="*/ 3708965 h 6868886"/>
              <a:gd name="connsiteX7" fmla="*/ 3657131 w 4332952"/>
              <a:gd name="connsiteY7" fmla="*/ 3702413 h 6868886"/>
              <a:gd name="connsiteX8" fmla="*/ 3657152 w 4332952"/>
              <a:gd name="connsiteY8" fmla="*/ 2870269 h 6868886"/>
              <a:gd name="connsiteX9" fmla="*/ 457050 w 4332952"/>
              <a:gd name="connsiteY9" fmla="*/ 2854870 h 6868886"/>
              <a:gd name="connsiteX0" fmla="*/ 4066 w 4332952"/>
              <a:gd name="connsiteY0" fmla="*/ 0 h 6868886"/>
              <a:gd name="connsiteX1" fmla="*/ 4332952 w 4332952"/>
              <a:gd name="connsiteY1" fmla="*/ 0 h 6868886"/>
              <a:gd name="connsiteX2" fmla="*/ 4332952 w 4332952"/>
              <a:gd name="connsiteY2" fmla="*/ 6858000 h 6868886"/>
              <a:gd name="connsiteX3" fmla="*/ 2252 w 4332952"/>
              <a:gd name="connsiteY3" fmla="*/ 6868886 h 6868886"/>
              <a:gd name="connsiteX4" fmla="*/ 4066 w 4332952"/>
              <a:gd name="connsiteY4" fmla="*/ 0 h 6868886"/>
              <a:gd name="connsiteX5" fmla="*/ 457050 w 4332952"/>
              <a:gd name="connsiteY5" fmla="*/ 2859360 h 6868886"/>
              <a:gd name="connsiteX6" fmla="*/ 454511 w 4332952"/>
              <a:gd name="connsiteY6" fmla="*/ 3708965 h 6868886"/>
              <a:gd name="connsiteX7" fmla="*/ 3657131 w 4332952"/>
              <a:gd name="connsiteY7" fmla="*/ 3702413 h 6868886"/>
              <a:gd name="connsiteX8" fmla="*/ 3657152 w 4332952"/>
              <a:gd name="connsiteY8" fmla="*/ 2870269 h 6868886"/>
              <a:gd name="connsiteX9" fmla="*/ 457050 w 4332952"/>
              <a:gd name="connsiteY9" fmla="*/ 2859360 h 686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32952" h="6868886">
                <a:moveTo>
                  <a:pt x="4066" y="0"/>
                </a:moveTo>
                <a:lnTo>
                  <a:pt x="4332952" y="0"/>
                </a:lnTo>
                <a:lnTo>
                  <a:pt x="4332952" y="6858000"/>
                </a:lnTo>
                <a:lnTo>
                  <a:pt x="2252" y="6868886"/>
                </a:lnTo>
                <a:cubicBezTo>
                  <a:pt x="-6215" y="4582886"/>
                  <a:pt x="12533" y="2286000"/>
                  <a:pt x="4066" y="0"/>
                </a:cubicBezTo>
                <a:close/>
                <a:moveTo>
                  <a:pt x="457050" y="2859360"/>
                </a:moveTo>
                <a:cubicBezTo>
                  <a:pt x="453421" y="2874963"/>
                  <a:pt x="458140" y="2484322"/>
                  <a:pt x="454511" y="3708965"/>
                </a:cubicBezTo>
                <a:lnTo>
                  <a:pt x="3657131" y="3702413"/>
                </a:lnTo>
                <a:cubicBezTo>
                  <a:pt x="3653502" y="2557599"/>
                  <a:pt x="3645541" y="2877163"/>
                  <a:pt x="3657152" y="2870269"/>
                </a:cubicBezTo>
                <a:lnTo>
                  <a:pt x="457050" y="2859360"/>
                </a:lnTo>
                <a:close/>
              </a:path>
            </a:pathLst>
          </a:custGeom>
          <a:solidFill>
            <a:srgbClr val="616161">
              <a:alpha val="3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6" name="Rectangle: Rounded Corners 15">
            <a:extLst>
              <a:ext uri="{FF2B5EF4-FFF2-40B4-BE49-F238E27FC236}">
                <a16:creationId xmlns:a16="http://schemas.microsoft.com/office/drawing/2014/main" id="{BA0727BC-ED1F-3BB8-47B1-52074B24C359}"/>
              </a:ext>
            </a:extLst>
          </p:cNvPr>
          <p:cNvSpPr/>
          <p:nvPr/>
        </p:nvSpPr>
        <p:spPr bwMode="auto">
          <a:xfrm>
            <a:off x="10327437" y="2491229"/>
            <a:ext cx="1450676" cy="517525"/>
          </a:xfrm>
          <a:prstGeom prst="roundRect">
            <a:avLst>
              <a:gd name="adj" fmla="val 7465"/>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200">
                <a:solidFill>
                  <a:srgbClr val="FFF8F3"/>
                </a:solidFill>
                <a:latin typeface="Segoe Sans Display Semibold" pitchFamily="2" charset="0"/>
                <a:cs typeface="Segoe Sans Display Semibold" pitchFamily="2" charset="0"/>
              </a:rPr>
              <a:t>Verified publisher</a:t>
            </a:r>
          </a:p>
        </p:txBody>
      </p:sp>
      <p:sp>
        <p:nvSpPr>
          <p:cNvPr id="17" name="Rectangle: Rounded Corners 16">
            <a:extLst>
              <a:ext uri="{FF2B5EF4-FFF2-40B4-BE49-F238E27FC236}">
                <a16:creationId xmlns:a16="http://schemas.microsoft.com/office/drawing/2014/main" id="{AC894650-67E3-2F12-6FCC-FE839C7110A8}"/>
              </a:ext>
            </a:extLst>
          </p:cNvPr>
          <p:cNvSpPr/>
          <p:nvPr/>
        </p:nvSpPr>
        <p:spPr bwMode="auto">
          <a:xfrm>
            <a:off x="10119003" y="3796500"/>
            <a:ext cx="1362751" cy="426400"/>
          </a:xfrm>
          <a:prstGeom prst="roundRect">
            <a:avLst>
              <a:gd name="adj" fmla="val 7014"/>
            </a:avLst>
          </a:prstGeom>
          <a:solidFill>
            <a:srgbClr val="463668"/>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algn="l" defTabSz="932472" fontAlgn="base">
              <a:spcBef>
                <a:spcPct val="0"/>
              </a:spcBef>
              <a:spcAft>
                <a:spcPct val="0"/>
              </a:spcAft>
            </a:pPr>
            <a:r>
              <a:rPr lang="en-US" sz="1200">
                <a:solidFill>
                  <a:srgbClr val="FFF8F3"/>
                </a:solidFill>
                <a:latin typeface="Segoe Sans Display Semibold" pitchFamily="2" charset="0"/>
                <a:cs typeface="Segoe Sans Display Semibold" pitchFamily="2" charset="0"/>
              </a:rPr>
              <a:t>Certified app</a:t>
            </a:r>
          </a:p>
        </p:txBody>
      </p:sp>
      <p:sp>
        <p:nvSpPr>
          <p:cNvPr id="18" name="Rectangle 17">
            <a:extLst>
              <a:ext uri="{FF2B5EF4-FFF2-40B4-BE49-F238E27FC236}">
                <a16:creationId xmlns:a16="http://schemas.microsoft.com/office/drawing/2014/main" id="{65DBAD18-403B-75EA-8EDF-5CF88AE2BCB3}"/>
              </a:ext>
              <a:ext uri="{C183D7F6-B498-43B3-948B-1728B52AA6E4}">
                <adec:decorative xmlns:adec="http://schemas.microsoft.com/office/drawing/2017/decorative" val="1"/>
              </a:ext>
            </a:extLst>
          </p:cNvPr>
          <p:cNvSpPr/>
          <p:nvPr/>
        </p:nvSpPr>
        <p:spPr bwMode="auto">
          <a:xfrm>
            <a:off x="9657995" y="2966738"/>
            <a:ext cx="1290638" cy="198200"/>
          </a:xfrm>
          <a:custGeom>
            <a:avLst/>
            <a:gdLst>
              <a:gd name="connsiteX0" fmla="*/ 0 w 1343024"/>
              <a:gd name="connsiteY0" fmla="*/ 0 h 517525"/>
              <a:gd name="connsiteX1" fmla="*/ 1343024 w 1343024"/>
              <a:gd name="connsiteY1" fmla="*/ 0 h 517525"/>
              <a:gd name="connsiteX2" fmla="*/ 1343024 w 1343024"/>
              <a:gd name="connsiteY2" fmla="*/ 517525 h 517525"/>
              <a:gd name="connsiteX3" fmla="*/ 0 w 1343024"/>
              <a:gd name="connsiteY3" fmla="*/ 517525 h 517525"/>
              <a:gd name="connsiteX4" fmla="*/ 0 w 1343024"/>
              <a:gd name="connsiteY4" fmla="*/ 0 h 517525"/>
              <a:gd name="connsiteX0" fmla="*/ 0 w 1343024"/>
              <a:gd name="connsiteY0" fmla="*/ 0 h 517525"/>
              <a:gd name="connsiteX1" fmla="*/ 1343024 w 1343024"/>
              <a:gd name="connsiteY1" fmla="*/ 0 h 517525"/>
              <a:gd name="connsiteX2" fmla="*/ 1343024 w 1343024"/>
              <a:gd name="connsiteY2" fmla="*/ 517525 h 517525"/>
              <a:gd name="connsiteX3" fmla="*/ 0 w 1343024"/>
              <a:gd name="connsiteY3" fmla="*/ 517525 h 517525"/>
              <a:gd name="connsiteX4" fmla="*/ 91440 w 1343024"/>
              <a:gd name="connsiteY4" fmla="*/ 91440 h 517525"/>
              <a:gd name="connsiteX0" fmla="*/ 0 w 1343024"/>
              <a:gd name="connsiteY0" fmla="*/ 0 h 517525"/>
              <a:gd name="connsiteX1" fmla="*/ 1343024 w 1343024"/>
              <a:gd name="connsiteY1" fmla="*/ 0 h 517525"/>
              <a:gd name="connsiteX2" fmla="*/ 1343024 w 1343024"/>
              <a:gd name="connsiteY2" fmla="*/ 517525 h 517525"/>
              <a:gd name="connsiteX3" fmla="*/ 0 w 1343024"/>
              <a:gd name="connsiteY3" fmla="*/ 517525 h 517525"/>
              <a:gd name="connsiteX0" fmla="*/ 1343024 w 1343024"/>
              <a:gd name="connsiteY0" fmla="*/ 0 h 517525"/>
              <a:gd name="connsiteX1" fmla="*/ 1343024 w 1343024"/>
              <a:gd name="connsiteY1" fmla="*/ 517525 h 517525"/>
              <a:gd name="connsiteX2" fmla="*/ 0 w 1343024"/>
              <a:gd name="connsiteY2" fmla="*/ 517525 h 517525"/>
            </a:gdLst>
            <a:ahLst/>
            <a:cxnLst>
              <a:cxn ang="0">
                <a:pos x="connsiteX0" y="connsiteY0"/>
              </a:cxn>
              <a:cxn ang="0">
                <a:pos x="connsiteX1" y="connsiteY1"/>
              </a:cxn>
              <a:cxn ang="0">
                <a:pos x="connsiteX2" y="connsiteY2"/>
              </a:cxn>
            </a:cxnLst>
            <a:rect l="l" t="t" r="r" b="b"/>
            <a:pathLst>
              <a:path w="1343024" h="517525">
                <a:moveTo>
                  <a:pt x="1343024" y="0"/>
                </a:moveTo>
                <a:lnTo>
                  <a:pt x="1343024" y="517525"/>
                </a:lnTo>
                <a:lnTo>
                  <a:pt x="0" y="517525"/>
                </a:lnTo>
              </a:path>
            </a:pathLst>
          </a:custGeom>
          <a:noFill/>
          <a:ln w="19050">
            <a:solidFill>
              <a:srgbClr val="463668"/>
            </a:solidFill>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1200">
              <a:solidFill>
                <a:schemeClr val="tx1"/>
              </a:solidFill>
              <a:latin typeface="Segoe Sans Display Semibold" pitchFamily="2" charset="0"/>
              <a:cs typeface="Segoe Sans Display Semibold" pitchFamily="2" charset="0"/>
            </a:endParaRPr>
          </a:p>
        </p:txBody>
      </p:sp>
      <p:sp>
        <p:nvSpPr>
          <p:cNvPr id="20" name="Rectangle 17">
            <a:extLst>
              <a:ext uri="{FF2B5EF4-FFF2-40B4-BE49-F238E27FC236}">
                <a16:creationId xmlns:a16="http://schemas.microsoft.com/office/drawing/2014/main" id="{18B91708-3D68-10CA-35C8-0C46F6D95909}"/>
              </a:ext>
              <a:ext uri="{C183D7F6-B498-43B3-948B-1728B52AA6E4}">
                <adec:decorative xmlns:adec="http://schemas.microsoft.com/office/drawing/2017/decorative" val="1"/>
              </a:ext>
            </a:extLst>
          </p:cNvPr>
          <p:cNvSpPr/>
          <p:nvPr/>
        </p:nvSpPr>
        <p:spPr bwMode="auto">
          <a:xfrm rot="10800000" flipH="1">
            <a:off x="10422214" y="3370096"/>
            <a:ext cx="477838" cy="426399"/>
          </a:xfrm>
          <a:custGeom>
            <a:avLst/>
            <a:gdLst>
              <a:gd name="connsiteX0" fmla="*/ 0 w 1343024"/>
              <a:gd name="connsiteY0" fmla="*/ 0 h 517525"/>
              <a:gd name="connsiteX1" fmla="*/ 1343024 w 1343024"/>
              <a:gd name="connsiteY1" fmla="*/ 0 h 517525"/>
              <a:gd name="connsiteX2" fmla="*/ 1343024 w 1343024"/>
              <a:gd name="connsiteY2" fmla="*/ 517525 h 517525"/>
              <a:gd name="connsiteX3" fmla="*/ 0 w 1343024"/>
              <a:gd name="connsiteY3" fmla="*/ 517525 h 517525"/>
              <a:gd name="connsiteX4" fmla="*/ 0 w 1343024"/>
              <a:gd name="connsiteY4" fmla="*/ 0 h 517525"/>
              <a:gd name="connsiteX0" fmla="*/ 0 w 1343024"/>
              <a:gd name="connsiteY0" fmla="*/ 0 h 517525"/>
              <a:gd name="connsiteX1" fmla="*/ 1343024 w 1343024"/>
              <a:gd name="connsiteY1" fmla="*/ 0 h 517525"/>
              <a:gd name="connsiteX2" fmla="*/ 1343024 w 1343024"/>
              <a:gd name="connsiteY2" fmla="*/ 517525 h 517525"/>
              <a:gd name="connsiteX3" fmla="*/ 0 w 1343024"/>
              <a:gd name="connsiteY3" fmla="*/ 517525 h 517525"/>
              <a:gd name="connsiteX4" fmla="*/ 91440 w 1343024"/>
              <a:gd name="connsiteY4" fmla="*/ 91440 h 517525"/>
              <a:gd name="connsiteX0" fmla="*/ 0 w 1343024"/>
              <a:gd name="connsiteY0" fmla="*/ 0 h 517525"/>
              <a:gd name="connsiteX1" fmla="*/ 1343024 w 1343024"/>
              <a:gd name="connsiteY1" fmla="*/ 0 h 517525"/>
              <a:gd name="connsiteX2" fmla="*/ 1343024 w 1343024"/>
              <a:gd name="connsiteY2" fmla="*/ 517525 h 517525"/>
              <a:gd name="connsiteX3" fmla="*/ 0 w 1343024"/>
              <a:gd name="connsiteY3" fmla="*/ 517525 h 517525"/>
              <a:gd name="connsiteX0" fmla="*/ 1343024 w 1343024"/>
              <a:gd name="connsiteY0" fmla="*/ 0 h 517525"/>
              <a:gd name="connsiteX1" fmla="*/ 1343024 w 1343024"/>
              <a:gd name="connsiteY1" fmla="*/ 517525 h 517525"/>
              <a:gd name="connsiteX2" fmla="*/ 0 w 1343024"/>
              <a:gd name="connsiteY2" fmla="*/ 517525 h 517525"/>
            </a:gdLst>
            <a:ahLst/>
            <a:cxnLst>
              <a:cxn ang="0">
                <a:pos x="connsiteX0" y="connsiteY0"/>
              </a:cxn>
              <a:cxn ang="0">
                <a:pos x="connsiteX1" y="connsiteY1"/>
              </a:cxn>
              <a:cxn ang="0">
                <a:pos x="connsiteX2" y="connsiteY2"/>
              </a:cxn>
            </a:cxnLst>
            <a:rect l="l" t="t" r="r" b="b"/>
            <a:pathLst>
              <a:path w="1343024" h="517525">
                <a:moveTo>
                  <a:pt x="1343024" y="0"/>
                </a:moveTo>
                <a:lnTo>
                  <a:pt x="1343024" y="517525"/>
                </a:lnTo>
                <a:lnTo>
                  <a:pt x="0" y="517525"/>
                </a:lnTo>
              </a:path>
            </a:pathLst>
          </a:custGeom>
          <a:noFill/>
          <a:ln w="19050">
            <a:solidFill>
              <a:srgbClr val="463668"/>
            </a:solidFill>
            <a:headEnd type="none" w="med" len="med"/>
            <a:tailEnd type="triangle" w="lg"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88900" tIns="38100" rIns="88900" bIns="38100" numCol="1" spcCol="0" rtlCol="0" fromWordArt="0" anchor="ctr" anchorCtr="0" forceAA="0" compatLnSpc="1">
            <a:prstTxWarp prst="textNoShape">
              <a:avLst/>
            </a:prstTxWarp>
            <a:noAutofit/>
          </a:bodyPr>
          <a:lstStyle/>
          <a:p>
            <a:pPr algn="l" defTabSz="932472" fontAlgn="base">
              <a:spcBef>
                <a:spcPct val="0"/>
              </a:spcBef>
              <a:spcAft>
                <a:spcPct val="0"/>
              </a:spcAft>
            </a:pPr>
            <a:endParaRPr lang="en-US" sz="1200">
              <a:solidFill>
                <a:schemeClr val="tx1"/>
              </a:solidFill>
              <a:latin typeface="Segoe Sans Display Semibold" pitchFamily="2" charset="0"/>
              <a:cs typeface="Segoe Sans Display Semibold" pitchFamily="2" charset="0"/>
            </a:endParaRPr>
          </a:p>
        </p:txBody>
      </p:sp>
      <p:pic>
        <p:nvPicPr>
          <p:cNvPr id="27" name="Graphic 26">
            <a:extLst>
              <a:ext uri="{FF2B5EF4-FFF2-40B4-BE49-F238E27FC236}">
                <a16:creationId xmlns:a16="http://schemas.microsoft.com/office/drawing/2014/main" id="{58AF2BC3-60CC-31AC-80EC-D77D5E69DF7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0246" y="4120402"/>
            <a:ext cx="460694" cy="460694"/>
          </a:xfrm>
          <a:prstGeom prst="rect">
            <a:avLst/>
          </a:prstGeom>
        </p:spPr>
      </p:pic>
      <p:pic>
        <p:nvPicPr>
          <p:cNvPr id="29" name="Graphic 28">
            <a:extLst>
              <a:ext uri="{FF2B5EF4-FFF2-40B4-BE49-F238E27FC236}">
                <a16:creationId xmlns:a16="http://schemas.microsoft.com/office/drawing/2014/main" id="{797F8B2C-3F28-BA7B-8418-080A9C891F72}"/>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8317" y="5491739"/>
            <a:ext cx="499210" cy="499210"/>
          </a:xfrm>
          <a:prstGeom prst="rect">
            <a:avLst/>
          </a:prstGeom>
        </p:spPr>
      </p:pic>
      <p:pic>
        <p:nvPicPr>
          <p:cNvPr id="31" name="Graphic 30">
            <a:extLst>
              <a:ext uri="{FF2B5EF4-FFF2-40B4-BE49-F238E27FC236}">
                <a16:creationId xmlns:a16="http://schemas.microsoft.com/office/drawing/2014/main" id="{0A09AE3A-CEDA-AC70-CEB3-7D9D23E92723}"/>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0267" y="4728691"/>
            <a:ext cx="495435" cy="495435"/>
          </a:xfrm>
          <a:prstGeom prst="rect">
            <a:avLst/>
          </a:prstGeom>
        </p:spPr>
      </p:pic>
      <p:sp>
        <p:nvSpPr>
          <p:cNvPr id="4" name="Content Placeholder 5">
            <a:extLst>
              <a:ext uri="{FF2B5EF4-FFF2-40B4-BE49-F238E27FC236}">
                <a16:creationId xmlns:a16="http://schemas.microsoft.com/office/drawing/2014/main" id="{EAAA964C-E334-C8EA-471E-B16F6722B5F4}"/>
              </a:ext>
            </a:extLst>
          </p:cNvPr>
          <p:cNvSpPr txBox="1">
            <a:spLocks/>
          </p:cNvSpPr>
          <p:nvPr/>
        </p:nvSpPr>
        <p:spPr>
          <a:xfrm>
            <a:off x="530225" y="1510757"/>
            <a:ext cx="7105110" cy="7792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defRPr/>
            </a:pPr>
            <a:r>
              <a:rPr lang="en-US" sz="1600" b="1">
                <a:solidFill>
                  <a:prstClr val="black"/>
                </a:solidFill>
                <a:latin typeface="Segoe UI "/>
                <a:sym typeface="Wingdings" panose="05000000000000000000" pitchFamily="2" charset="2"/>
              </a:rPr>
              <a:t>Self-attestation </a:t>
            </a:r>
            <a:r>
              <a:rPr lang="en-US" sz="1600">
                <a:solidFill>
                  <a:prstClr val="black"/>
                </a:solidFill>
                <a:latin typeface="Segoe UI "/>
                <a:sym typeface="Wingdings" panose="05000000000000000000" pitchFamily="2" charset="2"/>
              </a:rPr>
              <a:t>done by developers </a:t>
            </a:r>
            <a:r>
              <a:rPr lang="en-US" sz="1600">
                <a:solidFill>
                  <a:prstClr val="black"/>
                </a:solidFill>
                <a:latin typeface="Segoe UI "/>
              </a:rPr>
              <a:t>providing customers with security, data handling, privacy, and compliance info.</a:t>
            </a:r>
            <a:endParaRPr lang="en-US" sz="1600">
              <a:solidFill>
                <a:prstClr val="black"/>
              </a:solidFill>
              <a:latin typeface="Segoe UI "/>
              <a:sym typeface="Wingdings" panose="05000000000000000000" pitchFamily="2" charset="2"/>
            </a:endParaRPr>
          </a:p>
        </p:txBody>
      </p:sp>
      <p:sp>
        <p:nvSpPr>
          <p:cNvPr id="5" name="TextBox 4">
            <a:extLst>
              <a:ext uri="{FF2B5EF4-FFF2-40B4-BE49-F238E27FC236}">
                <a16:creationId xmlns:a16="http://schemas.microsoft.com/office/drawing/2014/main" id="{63CBD7AD-32B6-FCBE-703F-25B2AF14644F}"/>
              </a:ext>
            </a:extLst>
          </p:cNvPr>
          <p:cNvSpPr txBox="1"/>
          <p:nvPr/>
        </p:nvSpPr>
        <p:spPr>
          <a:xfrm>
            <a:off x="530225" y="1229103"/>
            <a:ext cx="4209143" cy="338554"/>
          </a:xfrm>
          <a:prstGeom prst="rect">
            <a:avLst/>
          </a:prstGeom>
          <a:noFill/>
        </p:spPr>
        <p:txBody>
          <a:bodyPr wrap="square" rtlCol="0">
            <a:spAutoFit/>
          </a:bodyPr>
          <a:lstStyle/>
          <a:p>
            <a:r>
              <a:rPr lang="en-US" sz="1600" b="1">
                <a:solidFill>
                  <a:schemeClr val="accent1"/>
                </a:solidFill>
                <a:latin typeface="Segoe UI "/>
              </a:rPr>
              <a:t>Publisher attested apps</a:t>
            </a:r>
          </a:p>
        </p:txBody>
      </p:sp>
      <p:sp>
        <p:nvSpPr>
          <p:cNvPr id="8" name="TextBox 7">
            <a:extLst>
              <a:ext uri="{FF2B5EF4-FFF2-40B4-BE49-F238E27FC236}">
                <a16:creationId xmlns:a16="http://schemas.microsoft.com/office/drawing/2014/main" id="{97227F68-D84D-97B8-D29D-7ABD1AAC468B}"/>
              </a:ext>
            </a:extLst>
          </p:cNvPr>
          <p:cNvSpPr txBox="1"/>
          <p:nvPr/>
        </p:nvSpPr>
        <p:spPr>
          <a:xfrm>
            <a:off x="564319" y="2998370"/>
            <a:ext cx="4209143" cy="338554"/>
          </a:xfrm>
          <a:prstGeom prst="rect">
            <a:avLst/>
          </a:prstGeom>
          <a:noFill/>
        </p:spPr>
        <p:txBody>
          <a:bodyPr wrap="square" rtlCol="0">
            <a:spAutoFit/>
          </a:bodyPr>
          <a:lstStyle/>
          <a:p>
            <a:r>
              <a:rPr lang="en-US" sz="1600" b="1">
                <a:solidFill>
                  <a:schemeClr val="accent1"/>
                </a:solidFill>
                <a:latin typeface="Segoe UI "/>
              </a:rPr>
              <a:t>Microsoft 365 certified apps</a:t>
            </a:r>
          </a:p>
        </p:txBody>
      </p:sp>
    </p:spTree>
    <p:extLst>
      <p:ext uri="{BB962C8B-B14F-4D97-AF65-F5344CB8AC3E}">
        <p14:creationId xmlns:p14="http://schemas.microsoft.com/office/powerpoint/2010/main" val="205677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4FC4F-6DC8-8525-9815-DDAC8B3801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D750A2-C19A-BB56-B36A-9A5CB90B6D86}"/>
              </a:ext>
            </a:extLst>
          </p:cNvPr>
          <p:cNvSpPr>
            <a:spLocks noGrp="1"/>
          </p:cNvSpPr>
          <p:nvPr>
            <p:ph type="title"/>
          </p:nvPr>
        </p:nvSpPr>
        <p:spPr>
          <a:xfrm>
            <a:off x="441505" y="304637"/>
            <a:ext cx="11025680" cy="720166"/>
          </a:xfrm>
        </p:spPr>
        <p:txBody>
          <a:bodyPr/>
          <a:lstStyle/>
          <a:p>
            <a:r>
              <a:rPr lang="en-US"/>
              <a:t>New Tools for IT admins</a:t>
            </a:r>
          </a:p>
        </p:txBody>
      </p:sp>
      <p:sp>
        <p:nvSpPr>
          <p:cNvPr id="6" name="Content Placeholder 5">
            <a:extLst>
              <a:ext uri="{FF2B5EF4-FFF2-40B4-BE49-F238E27FC236}">
                <a16:creationId xmlns:a16="http://schemas.microsoft.com/office/drawing/2014/main" id="{D0F8BF7D-BD1C-E576-0122-C03968BF2A44}"/>
              </a:ext>
            </a:extLst>
          </p:cNvPr>
          <p:cNvSpPr txBox="1">
            <a:spLocks/>
          </p:cNvSpPr>
          <p:nvPr/>
        </p:nvSpPr>
        <p:spPr>
          <a:xfrm>
            <a:off x="1164359" y="2869483"/>
            <a:ext cx="4737231" cy="14057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1800">
                <a:solidFill>
                  <a:prstClr val="black"/>
                </a:solidFill>
                <a:latin typeface="Segoe UI "/>
                <a:sym typeface="Wingdings" panose="05000000000000000000" pitchFamily="2" charset="2"/>
              </a:rPr>
              <a:t>Enabling IT admins to access App Trust information and evidence right from Teams admin center</a:t>
            </a:r>
            <a:endParaRPr lang="en-US" sz="1800">
              <a:solidFill>
                <a:prstClr val="black"/>
              </a:solidFill>
              <a:latin typeface="Segoe UI "/>
            </a:endParaRPr>
          </a:p>
        </p:txBody>
      </p:sp>
      <p:sp>
        <p:nvSpPr>
          <p:cNvPr id="3" name="Content Placeholder 5">
            <a:extLst>
              <a:ext uri="{FF2B5EF4-FFF2-40B4-BE49-F238E27FC236}">
                <a16:creationId xmlns:a16="http://schemas.microsoft.com/office/drawing/2014/main" id="{924ED157-2C7C-BF14-ED51-69CA853DB6E6}"/>
              </a:ext>
            </a:extLst>
          </p:cNvPr>
          <p:cNvSpPr txBox="1">
            <a:spLocks/>
          </p:cNvSpPr>
          <p:nvPr/>
        </p:nvSpPr>
        <p:spPr>
          <a:xfrm>
            <a:off x="7057985" y="2854957"/>
            <a:ext cx="4737231" cy="20736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1800">
                <a:solidFill>
                  <a:prstClr val="black"/>
                </a:solidFill>
                <a:latin typeface="Segoe UI "/>
              </a:rPr>
              <a:t>Ability to manage the availability of trusted and safe apps based on pre-defined rules</a:t>
            </a:r>
          </a:p>
          <a:p>
            <a:pPr marL="457200" lvl="0" indent="-457200">
              <a:lnSpc>
                <a:spcPct val="120000"/>
              </a:lnSpc>
              <a:buFont typeface="Arial" panose="020B0604020202020204" pitchFamily="34" charset="0"/>
              <a:buAutoNum type="arabicPeriod"/>
              <a:defRPr/>
            </a:pPr>
            <a:endParaRPr lang="en-US" sz="1800">
              <a:solidFill>
                <a:prstClr val="black"/>
              </a:solidFill>
              <a:latin typeface="Segoe UI "/>
            </a:endParaRPr>
          </a:p>
          <a:p>
            <a:pPr marL="457200" lvl="0" indent="-457200">
              <a:lnSpc>
                <a:spcPct val="120000"/>
              </a:lnSpc>
              <a:buFont typeface="Arial" panose="020B0604020202020204" pitchFamily="34" charset="0"/>
              <a:buAutoNum type="arabicPeriod"/>
              <a:defRPr/>
            </a:pPr>
            <a:endParaRPr lang="en-US" sz="1800">
              <a:solidFill>
                <a:prstClr val="black"/>
              </a:solidFill>
              <a:latin typeface="Segoe UI "/>
            </a:endParaRPr>
          </a:p>
          <a:p>
            <a:pPr lvl="0">
              <a:lnSpc>
                <a:spcPct val="120000"/>
              </a:lnSpc>
              <a:defRPr/>
            </a:pPr>
            <a:endParaRPr lang="en-US" sz="1800">
              <a:solidFill>
                <a:prstClr val="black"/>
              </a:solidFill>
              <a:latin typeface="Segoe UI "/>
            </a:endParaRPr>
          </a:p>
        </p:txBody>
      </p:sp>
      <p:sp>
        <p:nvSpPr>
          <p:cNvPr id="42" name="Oval 41">
            <a:extLst>
              <a:ext uri="{FF2B5EF4-FFF2-40B4-BE49-F238E27FC236}">
                <a16:creationId xmlns:a16="http://schemas.microsoft.com/office/drawing/2014/main" id="{B724EF77-F64E-AB3A-1668-2A6E6D2CD97A}"/>
              </a:ext>
            </a:extLst>
          </p:cNvPr>
          <p:cNvSpPr/>
          <p:nvPr/>
        </p:nvSpPr>
        <p:spPr>
          <a:xfrm>
            <a:off x="921245" y="2622740"/>
            <a:ext cx="246742" cy="246743"/>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1</a:t>
            </a:r>
          </a:p>
        </p:txBody>
      </p:sp>
      <p:sp>
        <p:nvSpPr>
          <p:cNvPr id="43" name="TextBox 42">
            <a:extLst>
              <a:ext uri="{FF2B5EF4-FFF2-40B4-BE49-F238E27FC236}">
                <a16:creationId xmlns:a16="http://schemas.microsoft.com/office/drawing/2014/main" id="{8A22A46E-9670-F68D-1D08-5318FDFBD950}"/>
              </a:ext>
            </a:extLst>
          </p:cNvPr>
          <p:cNvSpPr txBox="1"/>
          <p:nvPr/>
        </p:nvSpPr>
        <p:spPr>
          <a:xfrm>
            <a:off x="1171616" y="2543879"/>
            <a:ext cx="4209143" cy="369332"/>
          </a:xfrm>
          <a:prstGeom prst="rect">
            <a:avLst/>
          </a:prstGeom>
          <a:noFill/>
        </p:spPr>
        <p:txBody>
          <a:bodyPr wrap="square" rtlCol="0">
            <a:spAutoFit/>
          </a:bodyPr>
          <a:lstStyle/>
          <a:p>
            <a:r>
              <a:rPr lang="en-US" b="1">
                <a:solidFill>
                  <a:schemeClr val="accent1"/>
                </a:solidFill>
                <a:latin typeface="Segoe UI "/>
                <a:sym typeface="Wingdings" panose="05000000000000000000" pitchFamily="2" charset="2"/>
              </a:rPr>
              <a:t>Access Apps &amp; agents trust data </a:t>
            </a:r>
            <a:endParaRPr lang="en-US" b="1">
              <a:solidFill>
                <a:schemeClr val="accent1"/>
              </a:solidFill>
            </a:endParaRPr>
          </a:p>
        </p:txBody>
      </p:sp>
      <p:sp>
        <p:nvSpPr>
          <p:cNvPr id="50" name="Oval 49">
            <a:extLst>
              <a:ext uri="{FF2B5EF4-FFF2-40B4-BE49-F238E27FC236}">
                <a16:creationId xmlns:a16="http://schemas.microsoft.com/office/drawing/2014/main" id="{917F359E-E96D-6615-11C9-64BA482081E4}"/>
              </a:ext>
            </a:extLst>
          </p:cNvPr>
          <p:cNvSpPr/>
          <p:nvPr/>
        </p:nvSpPr>
        <p:spPr>
          <a:xfrm>
            <a:off x="6818500" y="2622740"/>
            <a:ext cx="246742" cy="246743"/>
          </a:xfrm>
          <a:prstGeom prst="ellipse">
            <a:avLst/>
          </a:prstGeom>
          <a:solidFill>
            <a:schemeClr val="accent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2</a:t>
            </a:r>
          </a:p>
        </p:txBody>
      </p:sp>
      <p:sp>
        <p:nvSpPr>
          <p:cNvPr id="51" name="TextBox 50">
            <a:extLst>
              <a:ext uri="{FF2B5EF4-FFF2-40B4-BE49-F238E27FC236}">
                <a16:creationId xmlns:a16="http://schemas.microsoft.com/office/drawing/2014/main" id="{E7CB0B45-D679-D164-4322-C8A0A201902E}"/>
              </a:ext>
            </a:extLst>
          </p:cNvPr>
          <p:cNvSpPr txBox="1"/>
          <p:nvPr/>
        </p:nvSpPr>
        <p:spPr>
          <a:xfrm>
            <a:off x="7065242" y="2554183"/>
            <a:ext cx="4209143" cy="369332"/>
          </a:xfrm>
          <a:prstGeom prst="rect">
            <a:avLst/>
          </a:prstGeom>
          <a:noFill/>
        </p:spPr>
        <p:txBody>
          <a:bodyPr wrap="square" rtlCol="0">
            <a:spAutoFit/>
          </a:bodyPr>
          <a:lstStyle/>
          <a:p>
            <a:r>
              <a:rPr lang="en-US" b="1">
                <a:solidFill>
                  <a:schemeClr val="accent1"/>
                </a:solidFill>
                <a:latin typeface="Segoe UI "/>
              </a:rPr>
              <a:t>Enable Trusted apps at scale</a:t>
            </a:r>
          </a:p>
        </p:txBody>
      </p:sp>
      <p:sp>
        <p:nvSpPr>
          <p:cNvPr id="2" name="Content Placeholder 5">
            <a:extLst>
              <a:ext uri="{FF2B5EF4-FFF2-40B4-BE49-F238E27FC236}">
                <a16:creationId xmlns:a16="http://schemas.microsoft.com/office/drawing/2014/main" id="{6510AFEB-50D2-8307-E74D-FAA6BEDB0BEB}"/>
              </a:ext>
            </a:extLst>
          </p:cNvPr>
          <p:cNvSpPr txBox="1">
            <a:spLocks/>
          </p:cNvSpPr>
          <p:nvPr/>
        </p:nvSpPr>
        <p:spPr>
          <a:xfrm>
            <a:off x="1171616" y="3891757"/>
            <a:ext cx="4737231" cy="2558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1000" i="1">
                <a:solidFill>
                  <a:prstClr val="black"/>
                </a:solidFill>
                <a:latin typeface="Segoe UI "/>
                <a:sym typeface="Wingdings" panose="05000000000000000000" pitchFamily="2" charset="2"/>
              </a:rPr>
              <a:t>*Available today in Teams admin center &amp; Microsoft 365 admin center</a:t>
            </a:r>
            <a:endParaRPr lang="en-US" sz="1000" i="1">
              <a:solidFill>
                <a:prstClr val="black"/>
              </a:solidFill>
              <a:latin typeface="Segoe UI "/>
            </a:endParaRPr>
          </a:p>
        </p:txBody>
      </p:sp>
      <p:sp>
        <p:nvSpPr>
          <p:cNvPr id="14" name="Content Placeholder 5">
            <a:extLst>
              <a:ext uri="{FF2B5EF4-FFF2-40B4-BE49-F238E27FC236}">
                <a16:creationId xmlns:a16="http://schemas.microsoft.com/office/drawing/2014/main" id="{05CD6126-72C7-280E-3761-28AE0774A855}"/>
              </a:ext>
            </a:extLst>
          </p:cNvPr>
          <p:cNvSpPr txBox="1">
            <a:spLocks/>
          </p:cNvSpPr>
          <p:nvPr/>
        </p:nvSpPr>
        <p:spPr>
          <a:xfrm>
            <a:off x="7050728" y="3850431"/>
            <a:ext cx="4737231" cy="25583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nSpc>
                <a:spcPct val="120000"/>
              </a:lnSpc>
              <a:buNone/>
              <a:defRPr/>
            </a:pPr>
            <a:r>
              <a:rPr lang="en-US" sz="1000" i="1">
                <a:solidFill>
                  <a:prstClr val="black"/>
                </a:solidFill>
                <a:latin typeface="Segoe UI "/>
                <a:sym typeface="Wingdings" panose="05000000000000000000" pitchFamily="2" charset="2"/>
              </a:rPr>
              <a:t>*Coming soon in 60-90 days (part of public roadmap)</a:t>
            </a:r>
            <a:endParaRPr lang="en-US" sz="1000" i="1">
              <a:solidFill>
                <a:prstClr val="black"/>
              </a:solidFill>
              <a:latin typeface="Segoe UI "/>
            </a:endParaRPr>
          </a:p>
        </p:txBody>
      </p:sp>
    </p:spTree>
    <p:extLst>
      <p:ext uri="{BB962C8B-B14F-4D97-AF65-F5344CB8AC3E}">
        <p14:creationId xmlns:p14="http://schemas.microsoft.com/office/powerpoint/2010/main" val="1806637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849284" y="277740"/>
            <a:ext cx="10360908"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a:lnSpc>
                <a:spcPct val="100000"/>
              </a:lnSpc>
              <a:spcBef>
                <a:spcPts val="0"/>
              </a:spcBef>
              <a:defRPr/>
            </a:pPr>
            <a:r>
              <a:rPr kumimoji="0" lang="en-US" sz="4200" i="0" u="none" strike="noStrike" kern="1200" cap="none" spc="0" normalizeH="0" baseline="0" noProof="0">
                <a:ln>
                  <a:noFill/>
                </a:ln>
                <a:gradFill>
                  <a:gsLst>
                    <a:gs pos="2000">
                      <a:srgbClr val="0179D4"/>
                    </a:gs>
                    <a:gs pos="41000">
                      <a:schemeClr val="bg2">
                        <a:lumMod val="50000"/>
                        <a:lumOff val="50000"/>
                      </a:schemeClr>
                    </a:gs>
                    <a:gs pos="46000">
                      <a:srgbClr val="2DB6FF"/>
                    </a:gs>
                    <a:gs pos="59000">
                      <a:srgbClr val="D962FA"/>
                    </a:gs>
                    <a:gs pos="92000">
                      <a:srgbClr val="F69991"/>
                    </a:gs>
                  </a:gsLst>
                  <a:lin ang="3600000" scaled="0"/>
                </a:gradFill>
                <a:effectLst/>
                <a:uLnTx/>
                <a:uFillTx/>
                <a:latin typeface="Segoe UI" panose="020B0502040204020203" pitchFamily="34" charset="0"/>
                <a:ea typeface="+mn-ea"/>
              </a:rPr>
              <a:t>1. </a:t>
            </a:r>
            <a:r>
              <a:rPr lang="en-US" sz="4400">
                <a:gradFill>
                  <a:gsLst>
                    <a:gs pos="2000">
                      <a:srgbClr val="0179D4"/>
                    </a:gs>
                    <a:gs pos="41000">
                      <a:schemeClr val="bg2">
                        <a:lumMod val="50000"/>
                        <a:lumOff val="50000"/>
                      </a:schemeClr>
                    </a:gs>
                    <a:gs pos="46000">
                      <a:srgbClr val="2DB6FF"/>
                    </a:gs>
                    <a:gs pos="59000">
                      <a:srgbClr val="D962FA"/>
                    </a:gs>
                    <a:gs pos="92000">
                      <a:srgbClr val="F69991"/>
                    </a:gs>
                  </a:gsLst>
                  <a:lin ang="3600000" scaled="0"/>
                </a:gradFill>
                <a:latin typeface="Segoe UI "/>
                <a:sym typeface="Wingdings" panose="05000000000000000000" pitchFamily="2" charset="2"/>
              </a:rPr>
              <a:t>Access Apps &amp; agents trust data </a:t>
            </a:r>
            <a:endParaRPr kumimoji="0" lang="en-US" sz="4200" i="0" u="none" strike="noStrike" kern="1200" cap="none" spc="0" normalizeH="0" baseline="0" noProof="0">
              <a:ln>
                <a:noFill/>
              </a:ln>
              <a:gradFill>
                <a:gsLst>
                  <a:gs pos="2000">
                    <a:srgbClr val="0179D4"/>
                  </a:gs>
                  <a:gs pos="41000">
                    <a:schemeClr val="bg2">
                      <a:lumMod val="50000"/>
                      <a:lumOff val="50000"/>
                    </a:schemeClr>
                  </a:gs>
                  <a:gs pos="46000">
                    <a:srgbClr val="2DB6FF"/>
                  </a:gs>
                  <a:gs pos="59000">
                    <a:srgbClr val="D962FA"/>
                  </a:gs>
                  <a:gs pos="92000">
                    <a:srgbClr val="F69991"/>
                  </a:gs>
                </a:gsLst>
                <a:lin ang="3600000" scaled="0"/>
              </a:gradFill>
              <a:effectLst/>
              <a:uLnTx/>
              <a:uFillTx/>
              <a:latin typeface="Segoe UI" panose="020B0502040204020203" pitchFamily="34" charset="0"/>
              <a:ea typeface="+mn-ea"/>
            </a:endParaRPr>
          </a:p>
        </p:txBody>
      </p:sp>
      <p:sp>
        <p:nvSpPr>
          <p:cNvPr id="14" name="TextBox 13">
            <a:extLst>
              <a:ext uri="{FF2B5EF4-FFF2-40B4-BE49-F238E27FC236}">
                <a16:creationId xmlns:a16="http://schemas.microsoft.com/office/drawing/2014/main" id="{AF170F63-D88A-9EBA-4A80-CDA923B23C17}"/>
              </a:ext>
            </a:extLst>
          </p:cNvPr>
          <p:cNvSpPr txBox="1"/>
          <p:nvPr/>
        </p:nvSpPr>
        <p:spPr>
          <a:xfrm>
            <a:off x="629478" y="1215350"/>
            <a:ext cx="10933043" cy="1569660"/>
          </a:xfrm>
          <a:prstGeom prst="rect">
            <a:avLst/>
          </a:prstGeom>
          <a:noFill/>
        </p:spPr>
        <p:txBody>
          <a:bodyPr wrap="square" rtlCol="0">
            <a:spAutoFit/>
          </a:bodyPr>
          <a:lstStyle/>
          <a:p>
            <a:r>
              <a:rPr lang="en-US" sz="2400" b="1">
                <a:latin typeface="Segoe UI" panose="020B0502040204020203" pitchFamily="34" charset="0"/>
                <a:ea typeface="+mj-ea"/>
                <a:cs typeface="Segoe UI" panose="020B0502040204020203" pitchFamily="34" charset="0"/>
                <a:sym typeface="Wingdings" panose="05000000000000000000" pitchFamily="2" charset="2"/>
              </a:rPr>
              <a:t>Empowering </a:t>
            </a:r>
            <a:r>
              <a:rPr lang="en-US" sz="2400">
                <a:latin typeface="Segoe UI" panose="020B0502040204020203" pitchFamily="34" charset="0"/>
                <a:cs typeface="Segoe UI" panose="020B0502040204020203" pitchFamily="34" charset="0"/>
                <a:sym typeface="Wingdings" panose="05000000000000000000" pitchFamily="2" charset="2"/>
              </a:rPr>
              <a:t>IT admins with access to </a:t>
            </a:r>
            <a:r>
              <a:rPr lang="en-US" sz="2400" b="1">
                <a:latin typeface="Segoe UI" panose="020B0502040204020203" pitchFamily="34" charset="0"/>
                <a:cs typeface="Segoe UI" panose="020B0502040204020203" pitchFamily="34" charset="0"/>
                <a:sym typeface="Wingdings" panose="05000000000000000000" pitchFamily="2" charset="2"/>
              </a:rPr>
              <a:t>App </a:t>
            </a:r>
            <a:r>
              <a:rPr lang="en-US" sz="2400" b="1">
                <a:latin typeface="Segoe UI" panose="020B0502040204020203" pitchFamily="34" charset="0"/>
                <a:cs typeface="Segoe UI" panose="020B0502040204020203" pitchFamily="34" charset="0"/>
              </a:rPr>
              <a:t>Trust information and evidence </a:t>
            </a:r>
            <a:r>
              <a:rPr lang="en-US" sz="2400">
                <a:latin typeface="Segoe UI" panose="020B0502040204020203" pitchFamily="34" charset="0"/>
                <a:cs typeface="Segoe UI" panose="020B0502040204020203" pitchFamily="34" charset="0"/>
              </a:rPr>
              <a:t>inside Admin center. </a:t>
            </a:r>
            <a:r>
              <a:rPr lang="en-US" sz="2400" b="1">
                <a:latin typeface="Segoe UI" panose="020B0502040204020203" pitchFamily="34" charset="0"/>
                <a:cs typeface="Segoe UI" panose="020B0502040204020203" pitchFamily="34" charset="0"/>
                <a:sym typeface="Wingdings" panose="05000000000000000000" pitchFamily="2" charset="2"/>
              </a:rPr>
              <a:t>Making per-app evaluation faster</a:t>
            </a:r>
            <a:r>
              <a:rPr lang="en-US" sz="2400">
                <a:latin typeface="Segoe UI" panose="020B0502040204020203" pitchFamily="34" charset="0"/>
                <a:cs typeface="Segoe UI" panose="020B0502040204020203" pitchFamily="34" charset="0"/>
              </a:rPr>
              <a:t>, </a:t>
            </a:r>
            <a:r>
              <a:rPr lang="en-US" sz="2400">
                <a:latin typeface="Segoe UI" panose="020B0502040204020203" pitchFamily="34" charset="0"/>
                <a:cs typeface="Segoe UI" panose="020B0502040204020203" pitchFamily="34" charset="0"/>
                <a:sym typeface="Wingdings" panose="05000000000000000000" pitchFamily="2" charset="2"/>
              </a:rPr>
              <a:t>by providing answers and evidence to common questions of the IT team, as part of </a:t>
            </a:r>
            <a:r>
              <a:rPr lang="en-US" sz="2400">
                <a:latin typeface="Segoe UI "/>
                <a:sym typeface="Wingdings" panose="05000000000000000000" pitchFamily="2" charset="2"/>
              </a:rPr>
              <a:t>the App catalog.</a:t>
            </a:r>
            <a:endParaRPr lang="en-US" sz="2400">
              <a:latin typeface="Segoe UI "/>
            </a:endParaRPr>
          </a:p>
          <a:p>
            <a:endParaRPr lang="en-US" sz="2400"/>
          </a:p>
        </p:txBody>
      </p:sp>
      <p:grpSp>
        <p:nvGrpSpPr>
          <p:cNvPr id="42" name="Group 41" descr="Application security">
            <a:extLst>
              <a:ext uri="{FF2B5EF4-FFF2-40B4-BE49-F238E27FC236}">
                <a16:creationId xmlns:a16="http://schemas.microsoft.com/office/drawing/2014/main" id="{9A5913BA-6BAE-425E-FE0D-156426F4DBC3}"/>
              </a:ext>
            </a:extLst>
          </p:cNvPr>
          <p:cNvGrpSpPr/>
          <p:nvPr/>
        </p:nvGrpSpPr>
        <p:grpSpPr>
          <a:xfrm>
            <a:off x="132934" y="3655526"/>
            <a:ext cx="2601388" cy="1913349"/>
            <a:chOff x="1352438" y="3151968"/>
            <a:chExt cx="2601388" cy="1913349"/>
          </a:xfrm>
        </p:grpSpPr>
        <p:grpSp>
          <p:nvGrpSpPr>
            <p:cNvPr id="10" name="Group 9">
              <a:extLst>
                <a:ext uri="{FF2B5EF4-FFF2-40B4-BE49-F238E27FC236}">
                  <a16:creationId xmlns:a16="http://schemas.microsoft.com/office/drawing/2014/main" id="{821DD49C-ABAA-220D-1125-85E9C1E905B1}"/>
                </a:ext>
              </a:extLst>
            </p:cNvPr>
            <p:cNvGrpSpPr/>
            <p:nvPr/>
          </p:nvGrpSpPr>
          <p:grpSpPr>
            <a:xfrm>
              <a:off x="1352438" y="3151968"/>
              <a:ext cx="2601388" cy="1913349"/>
              <a:chOff x="1292803" y="2389968"/>
              <a:chExt cx="2601388" cy="1913349"/>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501617" y="2389968"/>
                <a:ext cx="2308860" cy="1569661"/>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292803" y="3414292"/>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sz="1700" b="1">
                    <a:solidFill>
                      <a:srgbClr val="8661C5"/>
                    </a:solidFill>
                    <a:latin typeface="Segoe UI Semibold" panose="020B0502040204020203" pitchFamily="34" charset="0"/>
                    <a:cs typeface="Segoe UI Semibold" panose="020B0502040204020203" pitchFamily="34" charset="0"/>
                  </a:rPr>
                  <a:t>Application Security</a:t>
                </a:r>
                <a:endParaRPr kumimoji="0" lang="en-US" sz="17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grpSp>
        <p:grpSp>
          <p:nvGrpSpPr>
            <p:cNvPr id="24" name="Group 23" descr="Permissions &amp; application security">
              <a:extLst>
                <a:ext uri="{FF2B5EF4-FFF2-40B4-BE49-F238E27FC236}">
                  <a16:creationId xmlns:a16="http://schemas.microsoft.com/office/drawing/2014/main" id="{0B68F2D6-A534-8970-0133-379586484EA8}"/>
                </a:ext>
              </a:extLst>
            </p:cNvPr>
            <p:cNvGrpSpPr/>
            <p:nvPr/>
          </p:nvGrpSpPr>
          <p:grpSpPr>
            <a:xfrm>
              <a:off x="2261960" y="3284453"/>
              <a:ext cx="837194" cy="837522"/>
              <a:chOff x="3593827" y="1440235"/>
              <a:chExt cx="4306824" cy="4308504"/>
            </a:xfrm>
            <a:gradFill>
              <a:gsLst>
                <a:gs pos="42000">
                  <a:srgbClr val="C03BC4"/>
                </a:gs>
                <a:gs pos="80000">
                  <a:srgbClr val="0078D4"/>
                </a:gs>
              </a:gsLst>
              <a:path path="circle">
                <a:fillToRect l="100000" t="100000"/>
              </a:path>
            </a:gradFill>
          </p:grpSpPr>
          <p:sp>
            <p:nvSpPr>
              <p:cNvPr id="25" name="Arc 24">
                <a:extLst>
                  <a:ext uri="{FF2B5EF4-FFF2-40B4-BE49-F238E27FC236}">
                    <a16:creationId xmlns:a16="http://schemas.microsoft.com/office/drawing/2014/main" id="{4B02C01D-C594-3565-A1ED-D607F8B296B3}"/>
                  </a:ext>
                </a:extLst>
              </p:cNvPr>
              <p:cNvSpPr/>
              <p:nvPr/>
            </p:nvSpPr>
            <p:spPr>
              <a:xfrm>
                <a:off x="3593827" y="1440235"/>
                <a:ext cx="4306824" cy="4308504"/>
              </a:xfrm>
              <a:prstGeom prst="arc">
                <a:avLst>
                  <a:gd name="adj1" fmla="val 16113677"/>
                  <a:gd name="adj2" fmla="val 118207"/>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28" name="Arc 27">
                <a:extLst>
                  <a:ext uri="{FF2B5EF4-FFF2-40B4-BE49-F238E27FC236}">
                    <a16:creationId xmlns:a16="http://schemas.microsoft.com/office/drawing/2014/main" id="{9A442A2F-00CF-14D9-4089-2217CB7B93EE}"/>
                  </a:ext>
                </a:extLst>
              </p:cNvPr>
              <p:cNvSpPr/>
              <p:nvPr/>
            </p:nvSpPr>
            <p:spPr>
              <a:xfrm>
                <a:off x="3593827" y="1440235"/>
                <a:ext cx="4306824" cy="4308504"/>
              </a:xfrm>
              <a:prstGeom prst="arc">
                <a:avLst>
                  <a:gd name="adj1" fmla="val 5357401"/>
                  <a:gd name="adj2" fmla="val 10896325"/>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29" name="Arc 28">
                <a:extLst>
                  <a:ext uri="{FF2B5EF4-FFF2-40B4-BE49-F238E27FC236}">
                    <a16:creationId xmlns:a16="http://schemas.microsoft.com/office/drawing/2014/main" id="{6F433A2F-6453-D4D0-41FD-410452EC0FDD}"/>
                  </a:ext>
                </a:extLst>
              </p:cNvPr>
              <p:cNvSpPr/>
              <p:nvPr/>
            </p:nvSpPr>
            <p:spPr>
              <a:xfrm flipH="1">
                <a:off x="3593827" y="1440235"/>
                <a:ext cx="4306824" cy="4308504"/>
              </a:xfrm>
              <a:prstGeom prst="arc">
                <a:avLst>
                  <a:gd name="adj1" fmla="val 16131790"/>
                  <a:gd name="adj2" fmla="val 34409"/>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32" name="Arc 31">
                <a:extLst>
                  <a:ext uri="{FF2B5EF4-FFF2-40B4-BE49-F238E27FC236}">
                    <a16:creationId xmlns:a16="http://schemas.microsoft.com/office/drawing/2014/main" id="{A1ED7794-3707-FA05-98E6-89421CB45088}"/>
                  </a:ext>
                </a:extLst>
              </p:cNvPr>
              <p:cNvSpPr/>
              <p:nvPr/>
            </p:nvSpPr>
            <p:spPr>
              <a:xfrm flipH="1">
                <a:off x="3593827" y="1440235"/>
                <a:ext cx="4306824" cy="4308504"/>
              </a:xfrm>
              <a:prstGeom prst="arc">
                <a:avLst>
                  <a:gd name="adj1" fmla="val 5317155"/>
                  <a:gd name="adj2" fmla="val 10876910"/>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grpSp>
        <p:sp>
          <p:nvSpPr>
            <p:cNvPr id="33" name="Shield_EA18" title="Icon of a shield">
              <a:extLst>
                <a:ext uri="{FF2B5EF4-FFF2-40B4-BE49-F238E27FC236}">
                  <a16:creationId xmlns:a16="http://schemas.microsoft.com/office/drawing/2014/main" id="{892FFC65-E42A-100A-3A39-5720B8F7F9EC}"/>
                </a:ext>
              </a:extLst>
            </p:cNvPr>
            <p:cNvSpPr>
              <a:spLocks noChangeAspect="1"/>
            </p:cNvSpPr>
            <p:nvPr/>
          </p:nvSpPr>
          <p:spPr bwMode="auto">
            <a:xfrm>
              <a:off x="2505137" y="3516450"/>
              <a:ext cx="350840" cy="373528"/>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solidFill>
              <a:schemeClr val="tx1"/>
            </a:solidFill>
            <a:ln w="12700" cap="sq">
              <a:noFill/>
              <a:prstDash val="solid"/>
              <a:miter lim="800000"/>
              <a:headEnd/>
              <a:tailEnd/>
            </a:ln>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grpSp>
      <p:grpSp>
        <p:nvGrpSpPr>
          <p:cNvPr id="127" name="Group 126" descr="Operational security">
            <a:extLst>
              <a:ext uri="{FF2B5EF4-FFF2-40B4-BE49-F238E27FC236}">
                <a16:creationId xmlns:a16="http://schemas.microsoft.com/office/drawing/2014/main" id="{01EB1776-FA9E-B69B-C70F-106FB71B10EB}"/>
              </a:ext>
            </a:extLst>
          </p:cNvPr>
          <p:cNvGrpSpPr/>
          <p:nvPr/>
        </p:nvGrpSpPr>
        <p:grpSpPr>
          <a:xfrm>
            <a:off x="3168213" y="3655526"/>
            <a:ext cx="2601388" cy="1629755"/>
            <a:chOff x="3122641" y="3288550"/>
            <a:chExt cx="2601388" cy="1629755"/>
          </a:xfrm>
        </p:grpSpPr>
        <p:grpSp>
          <p:nvGrpSpPr>
            <p:cNvPr id="77" name="Group 76">
              <a:extLst>
                <a:ext uri="{FF2B5EF4-FFF2-40B4-BE49-F238E27FC236}">
                  <a16:creationId xmlns:a16="http://schemas.microsoft.com/office/drawing/2014/main" id="{C5DC08E0-CAAF-759B-F7F7-FB0ADF3D0279}"/>
                </a:ext>
              </a:extLst>
            </p:cNvPr>
            <p:cNvGrpSpPr/>
            <p:nvPr/>
          </p:nvGrpSpPr>
          <p:grpSpPr>
            <a:xfrm>
              <a:off x="3122641" y="3288550"/>
              <a:ext cx="2601388" cy="1629755"/>
              <a:chOff x="1325052" y="2389968"/>
              <a:chExt cx="2601388" cy="2479186"/>
            </a:xfrm>
          </p:grpSpPr>
          <p:sp>
            <p:nvSpPr>
              <p:cNvPr id="84" name="Rounded Rectangle 1">
                <a:extLst>
                  <a:ext uri="{FF2B5EF4-FFF2-40B4-BE49-F238E27FC236}">
                    <a16:creationId xmlns:a16="http://schemas.microsoft.com/office/drawing/2014/main" id="{16718017-9BB7-0EAA-FBA0-46F853316030}"/>
                  </a:ext>
                  <a:ext uri="{C183D7F6-B498-43B3-948B-1728B52AA6E4}">
                    <adec:decorative xmlns:adec="http://schemas.microsoft.com/office/drawing/2017/decorative" val="1"/>
                  </a:ext>
                </a:extLst>
              </p:cNvPr>
              <p:cNvSpPr/>
              <p:nvPr/>
            </p:nvSpPr>
            <p:spPr bwMode="auto">
              <a:xfrm>
                <a:off x="1441016" y="2389968"/>
                <a:ext cx="2369461" cy="2387771"/>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85" name="TextBox 84">
                <a:extLst>
                  <a:ext uri="{FF2B5EF4-FFF2-40B4-BE49-F238E27FC236}">
                    <a16:creationId xmlns:a16="http://schemas.microsoft.com/office/drawing/2014/main" id="{2B0C1F9E-BF34-E605-D2F0-55EE49D6DA1B}"/>
                  </a:ext>
                </a:extLst>
              </p:cNvPr>
              <p:cNvSpPr txBox="1"/>
              <p:nvPr/>
            </p:nvSpPr>
            <p:spPr>
              <a:xfrm>
                <a:off x="1325052" y="3980129"/>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sz="1700" b="1">
                    <a:solidFill>
                      <a:srgbClr val="8661C5"/>
                    </a:solidFill>
                    <a:latin typeface="Segoe UI Semibold" panose="020B0502040204020203" pitchFamily="34" charset="0"/>
                    <a:cs typeface="Segoe UI Semibold" panose="020B0502040204020203" pitchFamily="34" charset="0"/>
                  </a:rPr>
                  <a:t>Operational Security</a:t>
                </a:r>
                <a:endParaRPr kumimoji="0" lang="en-US" sz="17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grpSp>
        <p:grpSp>
          <p:nvGrpSpPr>
            <p:cNvPr id="109" name="Group 108" descr="Operational security">
              <a:extLst>
                <a:ext uri="{FF2B5EF4-FFF2-40B4-BE49-F238E27FC236}">
                  <a16:creationId xmlns:a16="http://schemas.microsoft.com/office/drawing/2014/main" id="{6EC815F3-77CC-98A2-3858-64EF4D0DCB57}"/>
                </a:ext>
              </a:extLst>
            </p:cNvPr>
            <p:cNvGrpSpPr/>
            <p:nvPr/>
          </p:nvGrpSpPr>
          <p:grpSpPr>
            <a:xfrm>
              <a:off x="3994907" y="3392455"/>
              <a:ext cx="837194" cy="837522"/>
              <a:chOff x="3593827" y="1440235"/>
              <a:chExt cx="4306824" cy="4308504"/>
            </a:xfrm>
            <a:gradFill>
              <a:gsLst>
                <a:gs pos="42000">
                  <a:srgbClr val="C03BC4"/>
                </a:gs>
                <a:gs pos="80000">
                  <a:srgbClr val="0078D4"/>
                </a:gs>
              </a:gsLst>
              <a:path path="circle">
                <a:fillToRect l="100000" t="100000"/>
              </a:path>
            </a:gradFill>
          </p:grpSpPr>
          <p:sp>
            <p:nvSpPr>
              <p:cNvPr id="110" name="Arc 109">
                <a:extLst>
                  <a:ext uri="{FF2B5EF4-FFF2-40B4-BE49-F238E27FC236}">
                    <a16:creationId xmlns:a16="http://schemas.microsoft.com/office/drawing/2014/main" id="{29877E2D-FC3F-005D-8DCB-5B57EA4A9D70}"/>
                  </a:ext>
                </a:extLst>
              </p:cNvPr>
              <p:cNvSpPr/>
              <p:nvPr/>
            </p:nvSpPr>
            <p:spPr>
              <a:xfrm>
                <a:off x="3593827" y="1440235"/>
                <a:ext cx="4306824" cy="4308504"/>
              </a:xfrm>
              <a:prstGeom prst="arc">
                <a:avLst>
                  <a:gd name="adj1" fmla="val 16113677"/>
                  <a:gd name="adj2" fmla="val 118207"/>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111" name="Arc 110">
                <a:extLst>
                  <a:ext uri="{FF2B5EF4-FFF2-40B4-BE49-F238E27FC236}">
                    <a16:creationId xmlns:a16="http://schemas.microsoft.com/office/drawing/2014/main" id="{E1952D80-A4B4-2FC2-79B9-C6AF346821AB}"/>
                  </a:ext>
                </a:extLst>
              </p:cNvPr>
              <p:cNvSpPr/>
              <p:nvPr/>
            </p:nvSpPr>
            <p:spPr>
              <a:xfrm>
                <a:off x="3593827" y="1440235"/>
                <a:ext cx="4306824" cy="4308504"/>
              </a:xfrm>
              <a:prstGeom prst="arc">
                <a:avLst>
                  <a:gd name="adj1" fmla="val 5357401"/>
                  <a:gd name="adj2" fmla="val 10896325"/>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112" name="Arc 111">
                <a:extLst>
                  <a:ext uri="{FF2B5EF4-FFF2-40B4-BE49-F238E27FC236}">
                    <a16:creationId xmlns:a16="http://schemas.microsoft.com/office/drawing/2014/main" id="{EC597ED1-D3D1-BD76-24CF-3BC9CE0CB833}"/>
                  </a:ext>
                </a:extLst>
              </p:cNvPr>
              <p:cNvSpPr/>
              <p:nvPr/>
            </p:nvSpPr>
            <p:spPr>
              <a:xfrm flipH="1">
                <a:off x="3593827" y="1440235"/>
                <a:ext cx="4306824" cy="4308504"/>
              </a:xfrm>
              <a:prstGeom prst="arc">
                <a:avLst>
                  <a:gd name="adj1" fmla="val 16131790"/>
                  <a:gd name="adj2" fmla="val 34409"/>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113" name="Arc 112">
                <a:extLst>
                  <a:ext uri="{FF2B5EF4-FFF2-40B4-BE49-F238E27FC236}">
                    <a16:creationId xmlns:a16="http://schemas.microsoft.com/office/drawing/2014/main" id="{1C0252DC-E547-1C45-C259-534C852145A0}"/>
                  </a:ext>
                </a:extLst>
              </p:cNvPr>
              <p:cNvSpPr/>
              <p:nvPr/>
            </p:nvSpPr>
            <p:spPr>
              <a:xfrm flipH="1">
                <a:off x="3593827" y="1440235"/>
                <a:ext cx="4306824" cy="4308504"/>
              </a:xfrm>
              <a:prstGeom prst="arc">
                <a:avLst>
                  <a:gd name="adj1" fmla="val 5317155"/>
                  <a:gd name="adj2" fmla="val 10876910"/>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grpSp>
        <p:sp>
          <p:nvSpPr>
            <p:cNvPr id="114" name="document_6" title="Icon of a document with a padlock in the lower right corner">
              <a:extLst>
                <a:ext uri="{FF2B5EF4-FFF2-40B4-BE49-F238E27FC236}">
                  <a16:creationId xmlns:a16="http://schemas.microsoft.com/office/drawing/2014/main" id="{BA4AE102-1406-3DD4-4095-D31BD9BB895C}"/>
                </a:ext>
              </a:extLst>
            </p:cNvPr>
            <p:cNvSpPr>
              <a:spLocks noChangeAspect="1" noEditPoints="1"/>
            </p:cNvSpPr>
            <p:nvPr/>
          </p:nvSpPr>
          <p:spPr bwMode="auto">
            <a:xfrm>
              <a:off x="4267200" y="3628336"/>
              <a:ext cx="292608" cy="365760"/>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solidFill>
              <a:schemeClr val="accent5">
                <a:lumMod val="60000"/>
                <a:lumOff val="40000"/>
              </a:schemeClr>
            </a:solid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8" name="Group 127" descr="Data handling security &amp; privacy">
            <a:extLst>
              <a:ext uri="{FF2B5EF4-FFF2-40B4-BE49-F238E27FC236}">
                <a16:creationId xmlns:a16="http://schemas.microsoft.com/office/drawing/2014/main" id="{3B4FA405-6B8B-8EE6-CF51-B05C16F0C913}"/>
              </a:ext>
            </a:extLst>
          </p:cNvPr>
          <p:cNvGrpSpPr/>
          <p:nvPr/>
        </p:nvGrpSpPr>
        <p:grpSpPr>
          <a:xfrm>
            <a:off x="6331765" y="3655526"/>
            <a:ext cx="2399938" cy="1569660"/>
            <a:chOff x="6331765" y="3655526"/>
            <a:chExt cx="2399938" cy="1569660"/>
          </a:xfrm>
        </p:grpSpPr>
        <p:grpSp>
          <p:nvGrpSpPr>
            <p:cNvPr id="99" name="Group 98">
              <a:extLst>
                <a:ext uri="{FF2B5EF4-FFF2-40B4-BE49-F238E27FC236}">
                  <a16:creationId xmlns:a16="http://schemas.microsoft.com/office/drawing/2014/main" id="{8C09AD1A-ED89-C5C4-8E4B-23A6AEF32D58}"/>
                </a:ext>
              </a:extLst>
            </p:cNvPr>
            <p:cNvGrpSpPr/>
            <p:nvPr/>
          </p:nvGrpSpPr>
          <p:grpSpPr>
            <a:xfrm>
              <a:off x="6331765" y="3655526"/>
              <a:ext cx="2399938" cy="1569660"/>
              <a:chOff x="1441016" y="2389968"/>
              <a:chExt cx="2399938" cy="2387771"/>
            </a:xfrm>
          </p:grpSpPr>
          <p:sp>
            <p:nvSpPr>
              <p:cNvPr id="106" name="Rounded Rectangle 1">
                <a:extLst>
                  <a:ext uri="{FF2B5EF4-FFF2-40B4-BE49-F238E27FC236}">
                    <a16:creationId xmlns:a16="http://schemas.microsoft.com/office/drawing/2014/main" id="{94FD30B8-97E5-F971-0496-6E22E3E57EF8}"/>
                  </a:ext>
                  <a:ext uri="{C183D7F6-B498-43B3-948B-1728B52AA6E4}">
                    <adec:decorative xmlns:adec="http://schemas.microsoft.com/office/drawing/2017/decorative" val="1"/>
                  </a:ext>
                </a:extLst>
              </p:cNvPr>
              <p:cNvSpPr/>
              <p:nvPr/>
            </p:nvSpPr>
            <p:spPr bwMode="auto">
              <a:xfrm>
                <a:off x="1441016" y="2389968"/>
                <a:ext cx="2369461" cy="2387771"/>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107" name="TextBox 106">
                <a:extLst>
                  <a:ext uri="{FF2B5EF4-FFF2-40B4-BE49-F238E27FC236}">
                    <a16:creationId xmlns:a16="http://schemas.microsoft.com/office/drawing/2014/main" id="{94062809-5B86-2368-36D6-D67B3800E965}"/>
                  </a:ext>
                </a:extLst>
              </p:cNvPr>
              <p:cNvSpPr txBox="1"/>
              <p:nvPr/>
            </p:nvSpPr>
            <p:spPr>
              <a:xfrm>
                <a:off x="1452631" y="3822066"/>
                <a:ext cx="2388323" cy="889024"/>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sz="1700" b="1">
                    <a:solidFill>
                      <a:srgbClr val="8661C5"/>
                    </a:solidFill>
                    <a:latin typeface="Segoe UI Semibold" panose="020B0502040204020203" pitchFamily="34" charset="0"/>
                    <a:cs typeface="Segoe UI Semibold" panose="020B0502040204020203" pitchFamily="34" charset="0"/>
                  </a:rPr>
                  <a:t>Data handling security &amp; privacy</a:t>
                </a:r>
                <a:endParaRPr kumimoji="0" lang="en-US" sz="17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grpSp>
        <p:grpSp>
          <p:nvGrpSpPr>
            <p:cNvPr id="115" name="Group 114" descr="Data Handling">
              <a:extLst>
                <a:ext uri="{FF2B5EF4-FFF2-40B4-BE49-F238E27FC236}">
                  <a16:creationId xmlns:a16="http://schemas.microsoft.com/office/drawing/2014/main" id="{B1519DB9-FDD0-5BD1-C2E4-476F7D81AA00}"/>
                </a:ext>
              </a:extLst>
            </p:cNvPr>
            <p:cNvGrpSpPr/>
            <p:nvPr/>
          </p:nvGrpSpPr>
          <p:grpSpPr>
            <a:xfrm>
              <a:off x="7031845" y="3748926"/>
              <a:ext cx="837194" cy="837522"/>
              <a:chOff x="3593827" y="1440235"/>
              <a:chExt cx="4306824" cy="4308504"/>
            </a:xfrm>
            <a:gradFill>
              <a:gsLst>
                <a:gs pos="42000">
                  <a:srgbClr val="C03BC4"/>
                </a:gs>
                <a:gs pos="80000">
                  <a:srgbClr val="0078D4"/>
                </a:gs>
              </a:gsLst>
              <a:path path="circle">
                <a:fillToRect l="100000" t="100000"/>
              </a:path>
            </a:gradFill>
          </p:grpSpPr>
          <p:sp>
            <p:nvSpPr>
              <p:cNvPr id="116" name="Arc 115">
                <a:extLst>
                  <a:ext uri="{FF2B5EF4-FFF2-40B4-BE49-F238E27FC236}">
                    <a16:creationId xmlns:a16="http://schemas.microsoft.com/office/drawing/2014/main" id="{B302D765-0D60-5F3A-D5BE-1148B7DC4807}"/>
                  </a:ext>
                </a:extLst>
              </p:cNvPr>
              <p:cNvSpPr/>
              <p:nvPr/>
            </p:nvSpPr>
            <p:spPr>
              <a:xfrm>
                <a:off x="3593827" y="1440235"/>
                <a:ext cx="4306824" cy="4308504"/>
              </a:xfrm>
              <a:prstGeom prst="arc">
                <a:avLst>
                  <a:gd name="adj1" fmla="val 16113677"/>
                  <a:gd name="adj2" fmla="val 118207"/>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117" name="Arc 116">
                <a:extLst>
                  <a:ext uri="{FF2B5EF4-FFF2-40B4-BE49-F238E27FC236}">
                    <a16:creationId xmlns:a16="http://schemas.microsoft.com/office/drawing/2014/main" id="{F72858F9-5AEC-85FB-6D7A-B54C5B612D10}"/>
                  </a:ext>
                </a:extLst>
              </p:cNvPr>
              <p:cNvSpPr/>
              <p:nvPr/>
            </p:nvSpPr>
            <p:spPr>
              <a:xfrm>
                <a:off x="3593827" y="1440235"/>
                <a:ext cx="4306824" cy="4308504"/>
              </a:xfrm>
              <a:prstGeom prst="arc">
                <a:avLst>
                  <a:gd name="adj1" fmla="val 5357401"/>
                  <a:gd name="adj2" fmla="val 10896325"/>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118" name="Arc 117">
                <a:extLst>
                  <a:ext uri="{FF2B5EF4-FFF2-40B4-BE49-F238E27FC236}">
                    <a16:creationId xmlns:a16="http://schemas.microsoft.com/office/drawing/2014/main" id="{C0406544-9549-EF22-D3EB-104FF0AA5141}"/>
                  </a:ext>
                </a:extLst>
              </p:cNvPr>
              <p:cNvSpPr/>
              <p:nvPr/>
            </p:nvSpPr>
            <p:spPr>
              <a:xfrm flipH="1">
                <a:off x="3593827" y="1440235"/>
                <a:ext cx="4306824" cy="4308504"/>
              </a:xfrm>
              <a:prstGeom prst="arc">
                <a:avLst>
                  <a:gd name="adj1" fmla="val 16131790"/>
                  <a:gd name="adj2" fmla="val 34409"/>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119" name="Arc 118">
                <a:extLst>
                  <a:ext uri="{FF2B5EF4-FFF2-40B4-BE49-F238E27FC236}">
                    <a16:creationId xmlns:a16="http://schemas.microsoft.com/office/drawing/2014/main" id="{CBBC8C80-6799-0667-B70F-5C0592D889A6}"/>
                  </a:ext>
                </a:extLst>
              </p:cNvPr>
              <p:cNvSpPr/>
              <p:nvPr/>
            </p:nvSpPr>
            <p:spPr>
              <a:xfrm flipH="1">
                <a:off x="3593827" y="1440235"/>
                <a:ext cx="4306824" cy="4308504"/>
              </a:xfrm>
              <a:prstGeom prst="arc">
                <a:avLst>
                  <a:gd name="adj1" fmla="val 5317155"/>
                  <a:gd name="adj2" fmla="val 10876910"/>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grpSp>
        <p:sp>
          <p:nvSpPr>
            <p:cNvPr id="120" name="server_2" title="Icon of a server tower with a padlock on the lower right corner">
              <a:extLst>
                <a:ext uri="{FF2B5EF4-FFF2-40B4-BE49-F238E27FC236}">
                  <a16:creationId xmlns:a16="http://schemas.microsoft.com/office/drawing/2014/main" id="{396F27E3-E475-F075-AFAB-1E79F28C3E1B}"/>
                </a:ext>
              </a:extLst>
            </p:cNvPr>
            <p:cNvSpPr>
              <a:spLocks noChangeAspect="1" noEditPoints="1"/>
            </p:cNvSpPr>
            <p:nvPr/>
          </p:nvSpPr>
          <p:spPr bwMode="auto">
            <a:xfrm>
              <a:off x="7307357" y="3971180"/>
              <a:ext cx="316650" cy="39301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solidFill>
              <a:schemeClr val="accent5">
                <a:lumMod val="60000"/>
                <a:lumOff val="40000"/>
              </a:schemeClr>
            </a:solidFill>
            <a:ln w="12700"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grpSp>
        <p:nvGrpSpPr>
          <p:cNvPr id="129" name="Group 128" descr="Certification">
            <a:extLst>
              <a:ext uri="{FF2B5EF4-FFF2-40B4-BE49-F238E27FC236}">
                <a16:creationId xmlns:a16="http://schemas.microsoft.com/office/drawing/2014/main" id="{62C94585-0CA7-9BF3-DED1-51C64E182570}"/>
              </a:ext>
            </a:extLst>
          </p:cNvPr>
          <p:cNvGrpSpPr/>
          <p:nvPr/>
        </p:nvGrpSpPr>
        <p:grpSpPr>
          <a:xfrm>
            <a:off x="9248864" y="3655526"/>
            <a:ext cx="2601388" cy="1913348"/>
            <a:chOff x="9186582" y="3289312"/>
            <a:chExt cx="2601388" cy="1913348"/>
          </a:xfrm>
        </p:grpSpPr>
        <p:grpSp>
          <p:nvGrpSpPr>
            <p:cNvPr id="88" name="Group 87">
              <a:extLst>
                <a:ext uri="{FF2B5EF4-FFF2-40B4-BE49-F238E27FC236}">
                  <a16:creationId xmlns:a16="http://schemas.microsoft.com/office/drawing/2014/main" id="{0F6C0001-C57B-F34C-2694-777BE2E39E2E}"/>
                </a:ext>
              </a:extLst>
            </p:cNvPr>
            <p:cNvGrpSpPr/>
            <p:nvPr/>
          </p:nvGrpSpPr>
          <p:grpSpPr>
            <a:xfrm>
              <a:off x="9186582" y="3289312"/>
              <a:ext cx="2601388" cy="1913348"/>
              <a:chOff x="1292803" y="2389969"/>
              <a:chExt cx="2601388" cy="1913348"/>
            </a:xfrm>
          </p:grpSpPr>
          <p:sp>
            <p:nvSpPr>
              <p:cNvPr id="95" name="Rounded Rectangle 1">
                <a:extLst>
                  <a:ext uri="{FF2B5EF4-FFF2-40B4-BE49-F238E27FC236}">
                    <a16:creationId xmlns:a16="http://schemas.microsoft.com/office/drawing/2014/main" id="{D9BE5E2F-5DE4-DE66-DDDB-21885B2EAF29}"/>
                  </a:ext>
                  <a:ext uri="{C183D7F6-B498-43B3-948B-1728B52AA6E4}">
                    <adec:decorative xmlns:adec="http://schemas.microsoft.com/office/drawing/2017/decorative" val="1"/>
                  </a:ext>
                </a:extLst>
              </p:cNvPr>
              <p:cNvSpPr/>
              <p:nvPr/>
            </p:nvSpPr>
            <p:spPr bwMode="auto">
              <a:xfrm>
                <a:off x="1441016" y="2389969"/>
                <a:ext cx="2369461" cy="1568900"/>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cs typeface="Segoe UI" pitchFamily="34" charset="0"/>
                </a:endParaRPr>
              </a:p>
            </p:txBody>
          </p:sp>
          <p:sp>
            <p:nvSpPr>
              <p:cNvPr id="96" name="TextBox 95">
                <a:extLst>
                  <a:ext uri="{FF2B5EF4-FFF2-40B4-BE49-F238E27FC236}">
                    <a16:creationId xmlns:a16="http://schemas.microsoft.com/office/drawing/2014/main" id="{1ED09DBF-DE2D-BD53-9699-F5BFF134C374}"/>
                  </a:ext>
                </a:extLst>
              </p:cNvPr>
              <p:cNvSpPr txBox="1"/>
              <p:nvPr/>
            </p:nvSpPr>
            <p:spPr>
              <a:xfrm>
                <a:off x="1292803" y="3414292"/>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sz="1700" b="1">
                    <a:solidFill>
                      <a:srgbClr val="8661C5"/>
                    </a:solidFill>
                    <a:latin typeface="Segoe UI Semibold" panose="020B0502040204020203" pitchFamily="34" charset="0"/>
                    <a:cs typeface="Segoe UI Semibold" panose="020B0502040204020203" pitchFamily="34" charset="0"/>
                  </a:rPr>
                  <a:t>Certification</a:t>
                </a:r>
                <a:endParaRPr kumimoji="0" lang="en-US" sz="17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grpSp>
        <p:grpSp>
          <p:nvGrpSpPr>
            <p:cNvPr id="121" name="Group 120" descr="Certifications">
              <a:extLst>
                <a:ext uri="{FF2B5EF4-FFF2-40B4-BE49-F238E27FC236}">
                  <a16:creationId xmlns:a16="http://schemas.microsoft.com/office/drawing/2014/main" id="{35C83ED9-9223-9DAA-FCC7-960E9E7251A8}"/>
                </a:ext>
              </a:extLst>
            </p:cNvPr>
            <p:cNvGrpSpPr/>
            <p:nvPr/>
          </p:nvGrpSpPr>
          <p:grpSpPr>
            <a:xfrm>
              <a:off x="10002901" y="3354219"/>
              <a:ext cx="837194" cy="837522"/>
              <a:chOff x="3593827" y="1440235"/>
              <a:chExt cx="4306824" cy="4308504"/>
            </a:xfrm>
            <a:gradFill>
              <a:gsLst>
                <a:gs pos="42000">
                  <a:srgbClr val="C03BC4"/>
                </a:gs>
                <a:gs pos="80000">
                  <a:srgbClr val="0078D4"/>
                </a:gs>
              </a:gsLst>
              <a:path path="circle">
                <a:fillToRect l="100000" t="100000"/>
              </a:path>
            </a:gradFill>
          </p:grpSpPr>
          <p:sp>
            <p:nvSpPr>
              <p:cNvPr id="122" name="Arc 121">
                <a:extLst>
                  <a:ext uri="{FF2B5EF4-FFF2-40B4-BE49-F238E27FC236}">
                    <a16:creationId xmlns:a16="http://schemas.microsoft.com/office/drawing/2014/main" id="{C67BEC80-BFDC-95A7-86FD-053F0693E97A}"/>
                  </a:ext>
                </a:extLst>
              </p:cNvPr>
              <p:cNvSpPr/>
              <p:nvPr/>
            </p:nvSpPr>
            <p:spPr>
              <a:xfrm>
                <a:off x="3593827" y="1440235"/>
                <a:ext cx="4306824" cy="4308504"/>
              </a:xfrm>
              <a:prstGeom prst="arc">
                <a:avLst>
                  <a:gd name="adj1" fmla="val 16113677"/>
                  <a:gd name="adj2" fmla="val 118207"/>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123" name="Arc 122">
                <a:extLst>
                  <a:ext uri="{FF2B5EF4-FFF2-40B4-BE49-F238E27FC236}">
                    <a16:creationId xmlns:a16="http://schemas.microsoft.com/office/drawing/2014/main" id="{922D7CDC-6B54-9337-9DAB-3D9D989282CF}"/>
                  </a:ext>
                </a:extLst>
              </p:cNvPr>
              <p:cNvSpPr/>
              <p:nvPr/>
            </p:nvSpPr>
            <p:spPr>
              <a:xfrm>
                <a:off x="3593827" y="1440235"/>
                <a:ext cx="4306824" cy="4308504"/>
              </a:xfrm>
              <a:prstGeom prst="arc">
                <a:avLst>
                  <a:gd name="adj1" fmla="val 5357401"/>
                  <a:gd name="adj2" fmla="val 10896325"/>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124" name="Arc 123">
                <a:extLst>
                  <a:ext uri="{FF2B5EF4-FFF2-40B4-BE49-F238E27FC236}">
                    <a16:creationId xmlns:a16="http://schemas.microsoft.com/office/drawing/2014/main" id="{C7A7225F-5179-017F-9CEA-3A722C7A7381}"/>
                  </a:ext>
                </a:extLst>
              </p:cNvPr>
              <p:cNvSpPr/>
              <p:nvPr/>
            </p:nvSpPr>
            <p:spPr>
              <a:xfrm flipH="1">
                <a:off x="3593827" y="1440235"/>
                <a:ext cx="4306824" cy="4308504"/>
              </a:xfrm>
              <a:prstGeom prst="arc">
                <a:avLst>
                  <a:gd name="adj1" fmla="val 16131790"/>
                  <a:gd name="adj2" fmla="val 34409"/>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125" name="Arc 124">
                <a:extLst>
                  <a:ext uri="{FF2B5EF4-FFF2-40B4-BE49-F238E27FC236}">
                    <a16:creationId xmlns:a16="http://schemas.microsoft.com/office/drawing/2014/main" id="{116ECFA1-838C-3F70-458D-4106E0355BCB}"/>
                  </a:ext>
                </a:extLst>
              </p:cNvPr>
              <p:cNvSpPr/>
              <p:nvPr/>
            </p:nvSpPr>
            <p:spPr>
              <a:xfrm flipH="1">
                <a:off x="3593827" y="1440235"/>
                <a:ext cx="4306824" cy="4308504"/>
              </a:xfrm>
              <a:prstGeom prst="arc">
                <a:avLst>
                  <a:gd name="adj1" fmla="val 5317155"/>
                  <a:gd name="adj2" fmla="val 10876910"/>
                </a:avLst>
              </a:prstGeom>
              <a:grpFill/>
              <a:ln w="41275" cap="rnd">
                <a:no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grpSp>
        <p:sp>
          <p:nvSpPr>
            <p:cNvPr id="126" name="Education" title="Icon of a rolled paper with a ribbon stamped on it">
              <a:extLst>
                <a:ext uri="{FF2B5EF4-FFF2-40B4-BE49-F238E27FC236}">
                  <a16:creationId xmlns:a16="http://schemas.microsoft.com/office/drawing/2014/main" id="{CE7EC32B-1900-7C01-132D-B48579C64D21}"/>
                </a:ext>
              </a:extLst>
            </p:cNvPr>
            <p:cNvSpPr>
              <a:spLocks noChangeAspect="1" noEditPoints="1"/>
            </p:cNvSpPr>
            <p:nvPr/>
          </p:nvSpPr>
          <p:spPr bwMode="auto">
            <a:xfrm>
              <a:off x="10216906" y="3568388"/>
              <a:ext cx="409184" cy="409184"/>
            </a:xfrm>
            <a:custGeom>
              <a:avLst/>
              <a:gdLst>
                <a:gd name="T0" fmla="*/ 35 w 350"/>
                <a:gd name="T1" fmla="*/ 350 h 350"/>
                <a:gd name="T2" fmla="*/ 10 w 350"/>
                <a:gd name="T3" fmla="*/ 340 h 350"/>
                <a:gd name="T4" fmla="*/ 0 w 350"/>
                <a:gd name="T5" fmla="*/ 315 h 350"/>
                <a:gd name="T6" fmla="*/ 10 w 350"/>
                <a:gd name="T7" fmla="*/ 290 h 350"/>
                <a:gd name="T8" fmla="*/ 35 w 350"/>
                <a:gd name="T9" fmla="*/ 280 h 350"/>
                <a:gd name="T10" fmla="*/ 175 w 350"/>
                <a:gd name="T11" fmla="*/ 280 h 350"/>
                <a:gd name="T12" fmla="*/ 245 w 350"/>
                <a:gd name="T13" fmla="*/ 280 h 350"/>
                <a:gd name="T14" fmla="*/ 220 w 350"/>
                <a:gd name="T15" fmla="*/ 290 h 350"/>
                <a:gd name="T16" fmla="*/ 210 w 350"/>
                <a:gd name="T17" fmla="*/ 315 h 350"/>
                <a:gd name="T18" fmla="*/ 220 w 350"/>
                <a:gd name="T19" fmla="*/ 340 h 350"/>
                <a:gd name="T20" fmla="*/ 245 w 350"/>
                <a:gd name="T21" fmla="*/ 350 h 350"/>
                <a:gd name="T22" fmla="*/ 280 w 350"/>
                <a:gd name="T23" fmla="*/ 70 h 350"/>
                <a:gd name="T24" fmla="*/ 315 w 350"/>
                <a:gd name="T25" fmla="*/ 70 h 350"/>
                <a:gd name="T26" fmla="*/ 350 w 350"/>
                <a:gd name="T27" fmla="*/ 35 h 350"/>
                <a:gd name="T28" fmla="*/ 315 w 350"/>
                <a:gd name="T29" fmla="*/ 0 h 350"/>
                <a:gd name="T30" fmla="*/ 280 w 350"/>
                <a:gd name="T31" fmla="*/ 35 h 350"/>
                <a:gd name="T32" fmla="*/ 280 w 350"/>
                <a:gd name="T33" fmla="*/ 222 h 350"/>
                <a:gd name="T34" fmla="*/ 314 w 350"/>
                <a:gd name="T35" fmla="*/ 0 h 350"/>
                <a:gd name="T36" fmla="*/ 82 w 350"/>
                <a:gd name="T37" fmla="*/ 0 h 350"/>
                <a:gd name="T38" fmla="*/ 47 w 350"/>
                <a:gd name="T39" fmla="*/ 35 h 350"/>
                <a:gd name="T40" fmla="*/ 47 w 350"/>
                <a:gd name="T41" fmla="*/ 268 h 350"/>
                <a:gd name="T42" fmla="*/ 280 w 350"/>
                <a:gd name="T43" fmla="*/ 222 h 350"/>
                <a:gd name="T44" fmla="*/ 280 w 350"/>
                <a:gd name="T45" fmla="*/ 315 h 350"/>
                <a:gd name="T46" fmla="*/ 35 w 350"/>
                <a:gd name="T47" fmla="*/ 350 h 350"/>
                <a:gd name="T48" fmla="*/ 245 w 350"/>
                <a:gd name="T49" fmla="*/ 350 h 350"/>
                <a:gd name="T50" fmla="*/ 280 w 350"/>
                <a:gd name="T51" fmla="*/ 315 h 350"/>
                <a:gd name="T52" fmla="*/ 82 w 350"/>
                <a:gd name="T53" fmla="*/ 70 h 350"/>
                <a:gd name="T54" fmla="*/ 245 w 350"/>
                <a:gd name="T55" fmla="*/ 70 h 350"/>
                <a:gd name="T56" fmla="*/ 82 w 350"/>
                <a:gd name="T57" fmla="*/ 117 h 350"/>
                <a:gd name="T58" fmla="*/ 128 w 350"/>
                <a:gd name="T59" fmla="*/ 117 h 350"/>
                <a:gd name="T60" fmla="*/ 82 w 350"/>
                <a:gd name="T61" fmla="*/ 163 h 350"/>
                <a:gd name="T62" fmla="*/ 128 w 350"/>
                <a:gd name="T63" fmla="*/ 163 h 350"/>
                <a:gd name="T64" fmla="*/ 82 w 350"/>
                <a:gd name="T65" fmla="*/ 210 h 350"/>
                <a:gd name="T66" fmla="*/ 128 w 350"/>
                <a:gd name="T67" fmla="*/ 210 h 350"/>
                <a:gd name="T68" fmla="*/ 163 w 350"/>
                <a:gd name="T69" fmla="*/ 152 h 350"/>
                <a:gd name="T70" fmla="*/ 163 w 350"/>
                <a:gd name="T71" fmla="*/ 245 h 350"/>
                <a:gd name="T72" fmla="*/ 198 w 350"/>
                <a:gd name="T73" fmla="*/ 228 h 350"/>
                <a:gd name="T74" fmla="*/ 233 w 350"/>
                <a:gd name="T75" fmla="*/ 245 h 350"/>
                <a:gd name="T76" fmla="*/ 233 w 350"/>
                <a:gd name="T77" fmla="*/ 152 h 350"/>
                <a:gd name="T78" fmla="*/ 198 w 350"/>
                <a:gd name="T79" fmla="*/ 117 h 350"/>
                <a:gd name="T80" fmla="*/ 163 w 350"/>
                <a:gd name="T81" fmla="*/ 152 h 350"/>
                <a:gd name="T82" fmla="*/ 198 w 350"/>
                <a:gd name="T83" fmla="*/ 187 h 350"/>
                <a:gd name="T84" fmla="*/ 233 w 350"/>
                <a:gd name="T85" fmla="*/ 152 h 350"/>
                <a:gd name="T86" fmla="*/ 198 w 350"/>
                <a:gd name="T87" fmla="*/ 11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0" h="350">
                  <a:moveTo>
                    <a:pt x="35" y="350"/>
                  </a:moveTo>
                  <a:cubicBezTo>
                    <a:pt x="25" y="350"/>
                    <a:pt x="17" y="346"/>
                    <a:pt x="10" y="340"/>
                  </a:cubicBezTo>
                  <a:cubicBezTo>
                    <a:pt x="4" y="333"/>
                    <a:pt x="0" y="325"/>
                    <a:pt x="0" y="315"/>
                  </a:cubicBezTo>
                  <a:cubicBezTo>
                    <a:pt x="0" y="305"/>
                    <a:pt x="4" y="297"/>
                    <a:pt x="10" y="290"/>
                  </a:cubicBezTo>
                  <a:cubicBezTo>
                    <a:pt x="17" y="284"/>
                    <a:pt x="25" y="280"/>
                    <a:pt x="35" y="280"/>
                  </a:cubicBezTo>
                  <a:cubicBezTo>
                    <a:pt x="175" y="280"/>
                    <a:pt x="175" y="280"/>
                    <a:pt x="175" y="280"/>
                  </a:cubicBezTo>
                  <a:cubicBezTo>
                    <a:pt x="245" y="280"/>
                    <a:pt x="245" y="280"/>
                    <a:pt x="245" y="280"/>
                  </a:cubicBezTo>
                  <a:cubicBezTo>
                    <a:pt x="235" y="280"/>
                    <a:pt x="227" y="284"/>
                    <a:pt x="220" y="290"/>
                  </a:cubicBezTo>
                  <a:cubicBezTo>
                    <a:pt x="214" y="297"/>
                    <a:pt x="210" y="305"/>
                    <a:pt x="210" y="315"/>
                  </a:cubicBezTo>
                  <a:cubicBezTo>
                    <a:pt x="210" y="325"/>
                    <a:pt x="214" y="333"/>
                    <a:pt x="220" y="340"/>
                  </a:cubicBezTo>
                  <a:cubicBezTo>
                    <a:pt x="227" y="346"/>
                    <a:pt x="235" y="350"/>
                    <a:pt x="245" y="350"/>
                  </a:cubicBezTo>
                  <a:moveTo>
                    <a:pt x="280" y="70"/>
                  </a:moveTo>
                  <a:cubicBezTo>
                    <a:pt x="315" y="70"/>
                    <a:pt x="315" y="70"/>
                    <a:pt x="315" y="70"/>
                  </a:cubicBezTo>
                  <a:cubicBezTo>
                    <a:pt x="334" y="70"/>
                    <a:pt x="350" y="54"/>
                    <a:pt x="350" y="35"/>
                  </a:cubicBezTo>
                  <a:cubicBezTo>
                    <a:pt x="350" y="16"/>
                    <a:pt x="334" y="0"/>
                    <a:pt x="315" y="0"/>
                  </a:cubicBezTo>
                  <a:cubicBezTo>
                    <a:pt x="296" y="0"/>
                    <a:pt x="280" y="16"/>
                    <a:pt x="280" y="35"/>
                  </a:cubicBezTo>
                  <a:cubicBezTo>
                    <a:pt x="280" y="222"/>
                    <a:pt x="280" y="222"/>
                    <a:pt x="280" y="222"/>
                  </a:cubicBezTo>
                  <a:moveTo>
                    <a:pt x="314" y="0"/>
                  </a:moveTo>
                  <a:cubicBezTo>
                    <a:pt x="82" y="0"/>
                    <a:pt x="82" y="0"/>
                    <a:pt x="82" y="0"/>
                  </a:cubicBezTo>
                  <a:cubicBezTo>
                    <a:pt x="62" y="0"/>
                    <a:pt x="47" y="16"/>
                    <a:pt x="47" y="35"/>
                  </a:cubicBezTo>
                  <a:cubicBezTo>
                    <a:pt x="47" y="268"/>
                    <a:pt x="47" y="268"/>
                    <a:pt x="47" y="268"/>
                  </a:cubicBezTo>
                  <a:moveTo>
                    <a:pt x="280" y="222"/>
                  </a:moveTo>
                  <a:cubicBezTo>
                    <a:pt x="280" y="315"/>
                    <a:pt x="280" y="315"/>
                    <a:pt x="280" y="315"/>
                  </a:cubicBezTo>
                  <a:moveTo>
                    <a:pt x="35" y="350"/>
                  </a:moveTo>
                  <a:cubicBezTo>
                    <a:pt x="245" y="350"/>
                    <a:pt x="245" y="350"/>
                    <a:pt x="245" y="350"/>
                  </a:cubicBezTo>
                  <a:cubicBezTo>
                    <a:pt x="264" y="350"/>
                    <a:pt x="280" y="334"/>
                    <a:pt x="280" y="315"/>
                  </a:cubicBezTo>
                  <a:moveTo>
                    <a:pt x="82" y="70"/>
                  </a:moveTo>
                  <a:cubicBezTo>
                    <a:pt x="245" y="70"/>
                    <a:pt x="245" y="70"/>
                    <a:pt x="245" y="70"/>
                  </a:cubicBezTo>
                  <a:moveTo>
                    <a:pt x="82" y="117"/>
                  </a:moveTo>
                  <a:cubicBezTo>
                    <a:pt x="128" y="117"/>
                    <a:pt x="128" y="117"/>
                    <a:pt x="128" y="117"/>
                  </a:cubicBezTo>
                  <a:moveTo>
                    <a:pt x="82" y="163"/>
                  </a:moveTo>
                  <a:cubicBezTo>
                    <a:pt x="128" y="163"/>
                    <a:pt x="128" y="163"/>
                    <a:pt x="128" y="163"/>
                  </a:cubicBezTo>
                  <a:moveTo>
                    <a:pt x="82" y="210"/>
                  </a:moveTo>
                  <a:cubicBezTo>
                    <a:pt x="128" y="210"/>
                    <a:pt x="128" y="210"/>
                    <a:pt x="128" y="210"/>
                  </a:cubicBezTo>
                  <a:moveTo>
                    <a:pt x="163" y="152"/>
                  </a:moveTo>
                  <a:cubicBezTo>
                    <a:pt x="163" y="245"/>
                    <a:pt x="163" y="245"/>
                    <a:pt x="163" y="245"/>
                  </a:cubicBezTo>
                  <a:cubicBezTo>
                    <a:pt x="198" y="228"/>
                    <a:pt x="198" y="228"/>
                    <a:pt x="198" y="228"/>
                  </a:cubicBezTo>
                  <a:cubicBezTo>
                    <a:pt x="233" y="245"/>
                    <a:pt x="233" y="245"/>
                    <a:pt x="233" y="245"/>
                  </a:cubicBezTo>
                  <a:cubicBezTo>
                    <a:pt x="233" y="152"/>
                    <a:pt x="233" y="152"/>
                    <a:pt x="233" y="152"/>
                  </a:cubicBezTo>
                  <a:moveTo>
                    <a:pt x="198" y="117"/>
                  </a:moveTo>
                  <a:cubicBezTo>
                    <a:pt x="179" y="117"/>
                    <a:pt x="163" y="132"/>
                    <a:pt x="163" y="152"/>
                  </a:cubicBezTo>
                  <a:cubicBezTo>
                    <a:pt x="163" y="171"/>
                    <a:pt x="179" y="187"/>
                    <a:pt x="198" y="187"/>
                  </a:cubicBezTo>
                  <a:cubicBezTo>
                    <a:pt x="218" y="187"/>
                    <a:pt x="233" y="171"/>
                    <a:pt x="233" y="152"/>
                  </a:cubicBezTo>
                  <a:cubicBezTo>
                    <a:pt x="233" y="132"/>
                    <a:pt x="218" y="117"/>
                    <a:pt x="198" y="117"/>
                  </a:cubicBezTo>
                  <a:close/>
                </a:path>
              </a:pathLst>
            </a:custGeom>
            <a:gradFill>
              <a:gsLst>
                <a:gs pos="42000">
                  <a:srgbClr val="C03BC4"/>
                </a:gs>
                <a:gs pos="80000">
                  <a:srgbClr val="0078D4"/>
                </a:gs>
              </a:gsLst>
              <a:path path="circle">
                <a:fillToRect l="100000" t="100000"/>
              </a:path>
            </a:gradFill>
            <a:ln w="12700" cap="sq">
              <a:solidFill>
                <a:schemeClr val="tx1"/>
              </a:solidFill>
              <a:prstDash val="soli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B7BB5-BC66-864C-56BB-781D3EC25AD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2CE4802-9497-3263-C9F5-C286367359A0}"/>
              </a:ext>
            </a:extLst>
          </p:cNvPr>
          <p:cNvSpPr>
            <a:spLocks noGrp="1"/>
          </p:cNvSpPr>
          <p:nvPr>
            <p:ph type="title"/>
          </p:nvPr>
        </p:nvSpPr>
        <p:spPr>
          <a:xfrm>
            <a:off x="-291140" y="214850"/>
            <a:ext cx="12780848" cy="1072072"/>
          </a:xfrm>
        </p:spPr>
        <p:txBody>
          <a:bodyPr>
            <a:normAutofit/>
          </a:bodyPr>
          <a:lstStyle/>
          <a:p>
            <a:r>
              <a:rPr lang="en-US" sz="3600">
                <a:latin typeface="Segoe UI"/>
                <a:cs typeface="Segoe UI"/>
              </a:rPr>
              <a:t>Apps and Agents Trust information and evidence</a:t>
            </a:r>
          </a:p>
        </p:txBody>
      </p:sp>
      <p:pic>
        <p:nvPicPr>
          <p:cNvPr id="3" name="Content Placeholder 2" descr="Image of Microsoft admin center">
            <a:extLst>
              <a:ext uri="{FF2B5EF4-FFF2-40B4-BE49-F238E27FC236}">
                <a16:creationId xmlns:a16="http://schemas.microsoft.com/office/drawing/2014/main" id="{C23E1BF8-4652-D9EE-68FB-C72BD86A22BA}"/>
              </a:ext>
            </a:extLst>
          </p:cNvPr>
          <p:cNvPicPr>
            <a:picLocks noGrp="1" noChangeAspect="1"/>
          </p:cNvPicPr>
          <p:nvPr>
            <p:ph idx="1"/>
          </p:nvPr>
        </p:nvPicPr>
        <p:blipFill>
          <a:blip r:embed="rId3"/>
          <a:srcRect l="14335"/>
          <a:stretch/>
        </p:blipFill>
        <p:spPr>
          <a:xfrm>
            <a:off x="805825" y="1669424"/>
            <a:ext cx="3578670" cy="4657725"/>
          </a:xfrm>
        </p:spPr>
      </p:pic>
      <p:pic>
        <p:nvPicPr>
          <p:cNvPr id="7" name="Picture 6" descr="screenshot of feature">
            <a:extLst>
              <a:ext uri="{FF2B5EF4-FFF2-40B4-BE49-F238E27FC236}">
                <a16:creationId xmlns:a16="http://schemas.microsoft.com/office/drawing/2014/main" id="{F0E50D83-6C0E-CF30-1E84-D6E8EC990C38}"/>
              </a:ext>
            </a:extLst>
          </p:cNvPr>
          <p:cNvPicPr>
            <a:picLocks noChangeAspect="1"/>
          </p:cNvPicPr>
          <p:nvPr/>
        </p:nvPicPr>
        <p:blipFill>
          <a:blip r:embed="rId4"/>
          <a:srcRect t="58269" b="25882"/>
          <a:stretch/>
        </p:blipFill>
        <p:spPr>
          <a:xfrm>
            <a:off x="1086303" y="5738186"/>
            <a:ext cx="3224440" cy="588963"/>
          </a:xfrm>
          <a:prstGeom prst="rect">
            <a:avLst/>
          </a:prstGeom>
        </p:spPr>
      </p:pic>
      <p:pic>
        <p:nvPicPr>
          <p:cNvPr id="8" name="Content Placeholder 2" descr="screenshot of feature in Teams admin center">
            <a:extLst>
              <a:ext uri="{FF2B5EF4-FFF2-40B4-BE49-F238E27FC236}">
                <a16:creationId xmlns:a16="http://schemas.microsoft.com/office/drawing/2014/main" id="{9F48E54A-1BF4-DB5B-2A94-1F3C180300D6}"/>
              </a:ext>
            </a:extLst>
          </p:cNvPr>
          <p:cNvPicPr>
            <a:picLocks noChangeAspect="1"/>
          </p:cNvPicPr>
          <p:nvPr/>
        </p:nvPicPr>
        <p:blipFill>
          <a:blip r:embed="rId5">
            <a:extLst>
              <a:ext uri="{28A0092B-C50C-407E-A947-70E740481C1C}">
                <a14:useLocalDpi xmlns:a14="http://schemas.microsoft.com/office/drawing/2010/main" val="0"/>
              </a:ext>
            </a:extLst>
          </a:blip>
          <a:srcRect r="37159"/>
          <a:stretch/>
        </p:blipFill>
        <p:spPr>
          <a:xfrm>
            <a:off x="6377847" y="1669423"/>
            <a:ext cx="5198641" cy="4657725"/>
          </a:xfrm>
          <a:prstGeom prst="rect">
            <a:avLst/>
          </a:prstGeom>
        </p:spPr>
      </p:pic>
      <p:sp>
        <p:nvSpPr>
          <p:cNvPr id="10" name="Rectangle 9">
            <a:extLst>
              <a:ext uri="{FF2B5EF4-FFF2-40B4-BE49-F238E27FC236}">
                <a16:creationId xmlns:a16="http://schemas.microsoft.com/office/drawing/2014/main" id="{77EDD1BE-E9F2-A67F-705E-FBDFD20FBE6E}"/>
              </a:ext>
            </a:extLst>
          </p:cNvPr>
          <p:cNvSpPr/>
          <p:nvPr/>
        </p:nvSpPr>
        <p:spPr>
          <a:xfrm>
            <a:off x="1647371" y="1422400"/>
            <a:ext cx="2206172" cy="24702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Microsoft admin center</a:t>
            </a:r>
          </a:p>
        </p:txBody>
      </p:sp>
      <p:sp>
        <p:nvSpPr>
          <p:cNvPr id="11" name="Rectangle 10">
            <a:extLst>
              <a:ext uri="{FF2B5EF4-FFF2-40B4-BE49-F238E27FC236}">
                <a16:creationId xmlns:a16="http://schemas.microsoft.com/office/drawing/2014/main" id="{7D17F94D-16C2-CB1C-D709-86CB43394F44}"/>
              </a:ext>
            </a:extLst>
          </p:cNvPr>
          <p:cNvSpPr/>
          <p:nvPr/>
        </p:nvSpPr>
        <p:spPr>
          <a:xfrm>
            <a:off x="8171543" y="1402485"/>
            <a:ext cx="2271486" cy="24702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Teams Admin Center</a:t>
            </a:r>
          </a:p>
        </p:txBody>
      </p:sp>
    </p:spTree>
    <p:extLst>
      <p:ext uri="{BB962C8B-B14F-4D97-AF65-F5344CB8AC3E}">
        <p14:creationId xmlns:p14="http://schemas.microsoft.com/office/powerpoint/2010/main" val="3757610935"/>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E93BC-0A2E-A00B-0F9E-8449F84EC3C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1C7A652-AAE0-6394-434A-9C574DFCB07B}"/>
              </a:ext>
            </a:extLst>
          </p:cNvPr>
          <p:cNvSpPr>
            <a:spLocks noGrp="1"/>
          </p:cNvSpPr>
          <p:nvPr>
            <p:ph type="title"/>
          </p:nvPr>
        </p:nvSpPr>
        <p:spPr>
          <a:xfrm>
            <a:off x="390705" y="285587"/>
            <a:ext cx="11025680" cy="720166"/>
          </a:xfrm>
        </p:spPr>
        <p:txBody>
          <a:bodyPr/>
          <a:lstStyle/>
          <a:p>
            <a:r>
              <a:rPr lang="en-US"/>
              <a:t>Finding Trusted apps made easy</a:t>
            </a:r>
          </a:p>
        </p:txBody>
      </p:sp>
      <p:pic>
        <p:nvPicPr>
          <p:cNvPr id="17" name="Picture 16" descr="Certified apps category in app store">
            <a:extLst>
              <a:ext uri="{FF2B5EF4-FFF2-40B4-BE49-F238E27FC236}">
                <a16:creationId xmlns:a16="http://schemas.microsoft.com/office/drawing/2014/main" id="{7BF084CD-B78A-4CD1-6D38-98A2C7EDC78F}"/>
              </a:ext>
            </a:extLst>
          </p:cNvPr>
          <p:cNvPicPr>
            <a:picLocks noChangeAspect="1"/>
          </p:cNvPicPr>
          <p:nvPr/>
        </p:nvPicPr>
        <p:blipFill>
          <a:blip r:embed="rId3"/>
          <a:srcRect t="3388" r="33963" b="10429"/>
          <a:stretch/>
        </p:blipFill>
        <p:spPr>
          <a:xfrm>
            <a:off x="6575658" y="2736575"/>
            <a:ext cx="5252203" cy="3142182"/>
          </a:xfrm>
          <a:prstGeom prst="rect">
            <a:avLst/>
          </a:prstGeom>
        </p:spPr>
      </p:pic>
      <p:sp>
        <p:nvSpPr>
          <p:cNvPr id="18" name="Rectangle 17">
            <a:extLst>
              <a:ext uri="{FF2B5EF4-FFF2-40B4-BE49-F238E27FC236}">
                <a16:creationId xmlns:a16="http://schemas.microsoft.com/office/drawing/2014/main" id="{4D83F372-505F-5A2E-9072-272E86E96453}"/>
              </a:ext>
              <a:ext uri="{C183D7F6-B498-43B3-948B-1728B52AA6E4}">
                <adec:decorative xmlns:adec="http://schemas.microsoft.com/office/drawing/2017/decorative" val="1"/>
              </a:ext>
            </a:extLst>
          </p:cNvPr>
          <p:cNvSpPr/>
          <p:nvPr/>
        </p:nvSpPr>
        <p:spPr>
          <a:xfrm>
            <a:off x="6771860" y="5613713"/>
            <a:ext cx="1683026" cy="265043"/>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Teams admin center screenshot">
            <a:extLst>
              <a:ext uri="{FF2B5EF4-FFF2-40B4-BE49-F238E27FC236}">
                <a16:creationId xmlns:a16="http://schemas.microsoft.com/office/drawing/2014/main" id="{9C0282FC-BC60-A488-CB07-5D099C8CD35A}"/>
              </a:ext>
            </a:extLst>
          </p:cNvPr>
          <p:cNvPicPr>
            <a:picLocks noChangeAspect="1"/>
          </p:cNvPicPr>
          <p:nvPr/>
        </p:nvPicPr>
        <p:blipFill>
          <a:blip r:embed="rId4">
            <a:extLst>
              <a:ext uri="{28A0092B-C50C-407E-A947-70E740481C1C}">
                <a14:useLocalDpi xmlns:a14="http://schemas.microsoft.com/office/drawing/2010/main" val="0"/>
              </a:ext>
            </a:extLst>
          </a:blip>
          <a:srcRect t="8636" r="62937" b="50802"/>
          <a:stretch/>
        </p:blipFill>
        <p:spPr>
          <a:xfrm>
            <a:off x="823199" y="2736575"/>
            <a:ext cx="4518629" cy="2781755"/>
          </a:xfrm>
          <a:prstGeom prst="rect">
            <a:avLst/>
          </a:prstGeom>
        </p:spPr>
      </p:pic>
      <p:sp>
        <p:nvSpPr>
          <p:cNvPr id="24" name="Rectangle 23">
            <a:extLst>
              <a:ext uri="{FF2B5EF4-FFF2-40B4-BE49-F238E27FC236}">
                <a16:creationId xmlns:a16="http://schemas.microsoft.com/office/drawing/2014/main" id="{D34517E8-1D58-DC57-AFE9-0E2FCD7ED46D}"/>
              </a:ext>
              <a:ext uri="{C183D7F6-B498-43B3-948B-1728B52AA6E4}">
                <adec:decorative xmlns:adec="http://schemas.microsoft.com/office/drawing/2017/decorative" val="1"/>
              </a:ext>
            </a:extLst>
          </p:cNvPr>
          <p:cNvSpPr/>
          <p:nvPr/>
        </p:nvSpPr>
        <p:spPr>
          <a:xfrm>
            <a:off x="2938743" y="3915425"/>
            <a:ext cx="2267644" cy="849469"/>
          </a:xfrm>
          <a:prstGeom prst="rect">
            <a:avLst/>
          </a:prstGeom>
          <a:no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ontent Placeholder 5">
            <a:extLst>
              <a:ext uri="{FF2B5EF4-FFF2-40B4-BE49-F238E27FC236}">
                <a16:creationId xmlns:a16="http://schemas.microsoft.com/office/drawing/2014/main" id="{F24C89B9-7588-02F1-5C79-D5CE77DBBE91}"/>
              </a:ext>
            </a:extLst>
          </p:cNvPr>
          <p:cNvSpPr txBox="1">
            <a:spLocks/>
          </p:cNvSpPr>
          <p:nvPr/>
        </p:nvSpPr>
        <p:spPr>
          <a:xfrm>
            <a:off x="553178" y="1487765"/>
            <a:ext cx="4242287" cy="1388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2000"/>
              <a:t>In </a:t>
            </a:r>
            <a:r>
              <a:rPr lang="en-US" sz="2000" b="1"/>
              <a:t>Teams Admin Center</a:t>
            </a:r>
            <a:r>
              <a:rPr lang="en-US" sz="2000"/>
              <a:t>, find and filter on the number of Certified &amp; Publisher attested apps</a:t>
            </a:r>
          </a:p>
        </p:txBody>
      </p:sp>
      <p:sp>
        <p:nvSpPr>
          <p:cNvPr id="29" name="Arrow: Curved Right 28">
            <a:extLst>
              <a:ext uri="{FF2B5EF4-FFF2-40B4-BE49-F238E27FC236}">
                <a16:creationId xmlns:a16="http://schemas.microsoft.com/office/drawing/2014/main" id="{F671C0B6-08AD-0A5D-DE5A-B576A09B1EFF}"/>
              </a:ext>
              <a:ext uri="{C183D7F6-B498-43B3-948B-1728B52AA6E4}">
                <adec:decorative xmlns:adec="http://schemas.microsoft.com/office/drawing/2017/decorative" val="1"/>
              </a:ext>
            </a:extLst>
          </p:cNvPr>
          <p:cNvSpPr/>
          <p:nvPr/>
        </p:nvSpPr>
        <p:spPr>
          <a:xfrm rot="19415743">
            <a:off x="1789185" y="2393657"/>
            <a:ext cx="556410" cy="2193816"/>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Content Placeholder 5">
            <a:extLst>
              <a:ext uri="{FF2B5EF4-FFF2-40B4-BE49-F238E27FC236}">
                <a16:creationId xmlns:a16="http://schemas.microsoft.com/office/drawing/2014/main" id="{71CB70DF-9939-12A9-53CB-285635FB4608}"/>
              </a:ext>
            </a:extLst>
          </p:cNvPr>
          <p:cNvSpPr txBox="1">
            <a:spLocks/>
          </p:cNvSpPr>
          <p:nvPr/>
        </p:nvSpPr>
        <p:spPr>
          <a:xfrm>
            <a:off x="6639097" y="1487766"/>
            <a:ext cx="3910600" cy="1388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2000"/>
              <a:t>In </a:t>
            </a:r>
            <a:r>
              <a:rPr lang="en-US" sz="2000" b="1"/>
              <a:t>Teams app store</a:t>
            </a:r>
            <a:r>
              <a:rPr lang="en-US" sz="2000"/>
              <a:t>, find all the Microsoft 365 certified apps from featured category</a:t>
            </a:r>
          </a:p>
        </p:txBody>
      </p:sp>
      <p:sp>
        <p:nvSpPr>
          <p:cNvPr id="31" name="Arrow: Curved Right 30">
            <a:extLst>
              <a:ext uri="{FF2B5EF4-FFF2-40B4-BE49-F238E27FC236}">
                <a16:creationId xmlns:a16="http://schemas.microsoft.com/office/drawing/2014/main" id="{B525AC3C-D640-A59C-FCA4-DA79CD73242F}"/>
              </a:ext>
              <a:ext uri="{C183D7F6-B498-43B3-948B-1728B52AA6E4}">
                <adec:decorative xmlns:adec="http://schemas.microsoft.com/office/drawing/2017/decorative" val="1"/>
              </a:ext>
            </a:extLst>
          </p:cNvPr>
          <p:cNvSpPr/>
          <p:nvPr/>
        </p:nvSpPr>
        <p:spPr>
          <a:xfrm>
            <a:off x="6073630" y="2027583"/>
            <a:ext cx="771405" cy="3870401"/>
          </a:xfrm>
          <a:prstGeom prst="curvedRightArrow">
            <a:avLst>
              <a:gd name="adj1" fmla="val 25000"/>
              <a:gd name="adj2" fmla="val 50000"/>
              <a:gd name="adj3" fmla="val 3984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21539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32E5C-F6A1-D3CF-5468-BBD68A23F16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9156DA7-A8C4-F02F-EACA-DCC5533B0AA2}"/>
              </a:ext>
            </a:extLst>
          </p:cNvPr>
          <p:cNvSpPr txBox="1">
            <a:spLocks noGrp="1"/>
          </p:cNvSpPr>
          <p:nvPr>
            <p:ph type="title" idx="4294967295"/>
          </p:nvPr>
        </p:nvSpPr>
        <p:spPr>
          <a:xfrm>
            <a:off x="849284" y="277740"/>
            <a:ext cx="10360908" cy="6771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a:lnSpc>
                <a:spcPct val="100000"/>
              </a:lnSpc>
              <a:spcBef>
                <a:spcPts val="0"/>
              </a:spcBef>
              <a:defRPr/>
            </a:pPr>
            <a:r>
              <a:rPr lang="en-US" sz="4200">
                <a:gradFill>
                  <a:gsLst>
                    <a:gs pos="2000">
                      <a:srgbClr val="0179D4"/>
                    </a:gs>
                    <a:gs pos="41000">
                      <a:schemeClr val="bg2">
                        <a:lumMod val="50000"/>
                        <a:lumOff val="50000"/>
                      </a:schemeClr>
                    </a:gs>
                    <a:gs pos="46000">
                      <a:srgbClr val="2DB6FF"/>
                    </a:gs>
                    <a:gs pos="59000">
                      <a:srgbClr val="D962FA"/>
                    </a:gs>
                    <a:gs pos="92000">
                      <a:srgbClr val="F69991"/>
                    </a:gs>
                  </a:gsLst>
                  <a:lin ang="3600000" scaled="0"/>
                </a:gradFill>
                <a:latin typeface="Segoe UI" panose="020B0502040204020203" pitchFamily="34" charset="0"/>
                <a:ea typeface="+mn-ea"/>
              </a:rPr>
              <a:t>2</a:t>
            </a:r>
            <a:r>
              <a:rPr kumimoji="0" lang="en-US" sz="4200" i="0" u="none" strike="noStrike" kern="1200" cap="none" spc="0" normalizeH="0" baseline="0" noProof="0">
                <a:ln>
                  <a:noFill/>
                </a:ln>
                <a:gradFill>
                  <a:gsLst>
                    <a:gs pos="2000">
                      <a:srgbClr val="0179D4"/>
                    </a:gs>
                    <a:gs pos="41000">
                      <a:schemeClr val="bg2">
                        <a:lumMod val="50000"/>
                        <a:lumOff val="50000"/>
                      </a:schemeClr>
                    </a:gs>
                    <a:gs pos="46000">
                      <a:srgbClr val="2DB6FF"/>
                    </a:gs>
                    <a:gs pos="59000">
                      <a:srgbClr val="D962FA"/>
                    </a:gs>
                    <a:gs pos="92000">
                      <a:srgbClr val="F69991"/>
                    </a:gs>
                  </a:gsLst>
                  <a:lin ang="3600000" scaled="0"/>
                </a:gradFill>
                <a:effectLst/>
                <a:uLnTx/>
                <a:uFillTx/>
                <a:latin typeface="Segoe UI" panose="020B0502040204020203" pitchFamily="34" charset="0"/>
                <a:ea typeface="+mn-ea"/>
              </a:rPr>
              <a:t>. </a:t>
            </a:r>
            <a:r>
              <a:rPr lang="en-US" sz="4400">
                <a:gradFill>
                  <a:gsLst>
                    <a:gs pos="2000">
                      <a:srgbClr val="0179D4"/>
                    </a:gs>
                    <a:gs pos="41000">
                      <a:schemeClr val="bg2">
                        <a:lumMod val="50000"/>
                        <a:lumOff val="50000"/>
                      </a:schemeClr>
                    </a:gs>
                    <a:gs pos="46000">
                      <a:srgbClr val="2DB6FF"/>
                    </a:gs>
                    <a:gs pos="59000">
                      <a:srgbClr val="D962FA"/>
                    </a:gs>
                    <a:gs pos="92000">
                      <a:srgbClr val="F69991"/>
                    </a:gs>
                  </a:gsLst>
                  <a:lin ang="3600000" scaled="0"/>
                </a:gradFill>
                <a:latin typeface="Segoe UI "/>
                <a:sym typeface="Wingdings" panose="05000000000000000000" pitchFamily="2" charset="2"/>
              </a:rPr>
              <a:t>Enable trusted apps at scale</a:t>
            </a:r>
            <a:endParaRPr kumimoji="0" lang="en-US" sz="4200" i="0" u="none" strike="noStrike" kern="1200" cap="none" spc="0" normalizeH="0" baseline="0" noProof="0">
              <a:ln>
                <a:noFill/>
              </a:ln>
              <a:gradFill>
                <a:gsLst>
                  <a:gs pos="2000">
                    <a:srgbClr val="0179D4"/>
                  </a:gs>
                  <a:gs pos="41000">
                    <a:schemeClr val="bg2">
                      <a:lumMod val="50000"/>
                      <a:lumOff val="50000"/>
                    </a:schemeClr>
                  </a:gs>
                  <a:gs pos="46000">
                    <a:srgbClr val="2DB6FF"/>
                  </a:gs>
                  <a:gs pos="59000">
                    <a:srgbClr val="D962FA"/>
                  </a:gs>
                  <a:gs pos="92000">
                    <a:srgbClr val="F69991"/>
                  </a:gs>
                </a:gsLst>
                <a:lin ang="3600000" scaled="0"/>
              </a:gradFill>
              <a:effectLst/>
              <a:uLnTx/>
              <a:uFillTx/>
              <a:latin typeface="Segoe UI" panose="020B0502040204020203" pitchFamily="34" charset="0"/>
              <a:ea typeface="+mn-ea"/>
            </a:endParaRPr>
          </a:p>
        </p:txBody>
      </p:sp>
      <p:sp>
        <p:nvSpPr>
          <p:cNvPr id="14" name="TextBox 13">
            <a:extLst>
              <a:ext uri="{FF2B5EF4-FFF2-40B4-BE49-F238E27FC236}">
                <a16:creationId xmlns:a16="http://schemas.microsoft.com/office/drawing/2014/main" id="{117C34D9-CCA3-1216-A625-46E31A441D3C}"/>
              </a:ext>
            </a:extLst>
          </p:cNvPr>
          <p:cNvSpPr txBox="1"/>
          <p:nvPr/>
        </p:nvSpPr>
        <p:spPr>
          <a:xfrm>
            <a:off x="629478" y="1215350"/>
            <a:ext cx="10933043"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Empowering IT admins to manage the </a:t>
            </a:r>
            <a:r>
              <a:rPr lang="en-US" sz="2400" b="1">
                <a:latin typeface="Segoe UI" panose="020B0502040204020203" pitchFamily="34" charset="0"/>
                <a:cs typeface="Segoe UI" panose="020B0502040204020203" pitchFamily="34" charset="0"/>
              </a:rPr>
              <a:t>availability of trusted and safe</a:t>
            </a:r>
            <a:r>
              <a:rPr lang="en-US" sz="2400">
                <a:latin typeface="Segoe UI" panose="020B0502040204020203" pitchFamily="34" charset="0"/>
                <a:cs typeface="Segoe UI" panose="020B0502040204020203" pitchFamily="34" charset="0"/>
              </a:rPr>
              <a:t> Teams apps based on predefined rules, ensuring enhanced security</a:t>
            </a:r>
          </a:p>
        </p:txBody>
      </p:sp>
      <p:pic>
        <p:nvPicPr>
          <p:cNvPr id="2" name="Picture 4">
            <a:extLst>
              <a:ext uri="{FF2B5EF4-FFF2-40B4-BE49-F238E27FC236}">
                <a16:creationId xmlns:a16="http://schemas.microsoft.com/office/drawing/2014/main" id="{31C954DC-7EA5-C58D-AC2A-E6D91232503C}"/>
              </a:ext>
              <a:ext uri="{C183D7F6-B498-43B3-948B-1728B52AA6E4}">
                <adec:decorative xmlns:adec="http://schemas.microsoft.com/office/drawing/2017/decorative" val="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34" t="7148" r="9981" b="11189"/>
          <a:stretch/>
        </p:blipFill>
        <p:spPr bwMode="auto">
          <a:xfrm>
            <a:off x="2570069" y="3212117"/>
            <a:ext cx="1929849" cy="15714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B67AF4B-B37D-A75E-0D69-8AF578AFEB23}"/>
              </a:ext>
            </a:extLst>
          </p:cNvPr>
          <p:cNvSpPr txBox="1"/>
          <p:nvPr/>
        </p:nvSpPr>
        <p:spPr>
          <a:xfrm>
            <a:off x="2234299" y="4918657"/>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sz="2000" b="1">
                <a:solidFill>
                  <a:srgbClr val="8661C5"/>
                </a:solidFill>
                <a:latin typeface="Segoe UI Semibold" panose="020B0502040204020203" pitchFamily="34" charset="0"/>
                <a:cs typeface="Segoe UI Semibold" panose="020B0502040204020203" pitchFamily="34" charset="0"/>
              </a:rPr>
              <a:t>Reduce Overhead</a:t>
            </a:r>
            <a:endParaRPr kumimoji="0" lang="en-US" sz="20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pic>
        <p:nvPicPr>
          <p:cNvPr id="4" name="Picture 2">
            <a:extLst>
              <a:ext uri="{FF2B5EF4-FFF2-40B4-BE49-F238E27FC236}">
                <a16:creationId xmlns:a16="http://schemas.microsoft.com/office/drawing/2014/main" id="{4D92E05C-3FED-05F8-339B-7F64EE2FFD9D}"/>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8303" b="15074"/>
          <a:stretch/>
        </p:blipFill>
        <p:spPr bwMode="auto">
          <a:xfrm>
            <a:off x="7257345" y="3212117"/>
            <a:ext cx="1893490" cy="15714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C511A31-EB9A-903A-1CA4-C60B46C5AADC}"/>
              </a:ext>
            </a:extLst>
          </p:cNvPr>
          <p:cNvSpPr txBox="1"/>
          <p:nvPr/>
        </p:nvSpPr>
        <p:spPr>
          <a:xfrm>
            <a:off x="6972449" y="4918656"/>
            <a:ext cx="2601388" cy="889025"/>
          </a:xfrm>
          <a:prstGeom prst="rect">
            <a:avLst/>
          </a:prstGeom>
          <a:noFill/>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700"/>
              </a:spcAft>
              <a:buClrTx/>
              <a:buSzTx/>
              <a:buFontTx/>
              <a:buNone/>
              <a:tabLst/>
              <a:defRPr/>
            </a:pPr>
            <a:r>
              <a:rPr lang="en-US" sz="2000" b="1">
                <a:solidFill>
                  <a:srgbClr val="8661C5"/>
                </a:solidFill>
                <a:latin typeface="Segoe UI Semibold" panose="020B0502040204020203" pitchFamily="34" charset="0"/>
                <a:cs typeface="Segoe UI Semibold" panose="020B0502040204020203" pitchFamily="34" charset="0"/>
              </a:rPr>
              <a:t>Save Time</a:t>
            </a:r>
            <a:endParaRPr kumimoji="0" lang="en-US" sz="2000" b="0" i="0" u="none" strike="noStrike" kern="1200" cap="none" spc="0" normalizeH="0" baseline="0" noProof="0">
              <a:ln>
                <a:noFill/>
              </a:ln>
              <a:solidFill>
                <a:prstClr val="black"/>
              </a:solidFill>
              <a:effectLst/>
              <a:uLnTx/>
              <a:uFillTx/>
              <a:latin typeface="Segoe UI"/>
              <a:ea typeface="+mn-ea"/>
              <a:cs typeface="Segoe UI Semibold" panose="020B0502040204020203" pitchFamily="34" charset="0"/>
            </a:endParaRPr>
          </a:p>
        </p:txBody>
      </p:sp>
    </p:spTree>
    <p:extLst>
      <p:ext uri="{BB962C8B-B14F-4D97-AF65-F5344CB8AC3E}">
        <p14:creationId xmlns:p14="http://schemas.microsoft.com/office/powerpoint/2010/main" val="137888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5B67E-70BB-50C9-3AFD-A5F4CD4732C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E8A8853-2C19-3DF7-90B0-E1190F6ECB4C}"/>
              </a:ext>
            </a:extLst>
          </p:cNvPr>
          <p:cNvSpPr>
            <a:spLocks noGrp="1"/>
          </p:cNvSpPr>
          <p:nvPr>
            <p:ph type="title"/>
          </p:nvPr>
        </p:nvSpPr>
        <p:spPr>
          <a:xfrm>
            <a:off x="470534" y="0"/>
            <a:ext cx="11025680" cy="844550"/>
          </a:xfrm>
        </p:spPr>
        <p:txBody>
          <a:bodyPr>
            <a:normAutofit/>
          </a:bodyPr>
          <a:lstStyle/>
          <a:p>
            <a:pPr algn="ctr"/>
            <a:r>
              <a:rPr lang="en-US">
                <a:solidFill>
                  <a:schemeClr val="tx1"/>
                </a:solidFill>
              </a:rPr>
              <a:t>Customize availability of apps</a:t>
            </a:r>
          </a:p>
        </p:txBody>
      </p:sp>
      <p:sp>
        <p:nvSpPr>
          <p:cNvPr id="6" name="Content Placeholder 5">
            <a:extLst>
              <a:ext uri="{FF2B5EF4-FFF2-40B4-BE49-F238E27FC236}">
                <a16:creationId xmlns:a16="http://schemas.microsoft.com/office/drawing/2014/main" id="{78A3862F-4ACB-26F0-41E2-17BB239FC69D}"/>
              </a:ext>
            </a:extLst>
          </p:cNvPr>
          <p:cNvSpPr txBox="1">
            <a:spLocks/>
          </p:cNvSpPr>
          <p:nvPr/>
        </p:nvSpPr>
        <p:spPr>
          <a:xfrm>
            <a:off x="261446" y="1215881"/>
            <a:ext cx="3670941" cy="1388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2000"/>
              <a:t>Manage </a:t>
            </a:r>
            <a:r>
              <a:rPr lang="en-US" sz="2000" b="1"/>
              <a:t>Microsoft 365 certified </a:t>
            </a:r>
            <a:r>
              <a:rPr lang="en-US" sz="2000"/>
              <a:t>apps in Teams Admin Center now through a separate control</a:t>
            </a:r>
          </a:p>
        </p:txBody>
      </p:sp>
      <p:pic>
        <p:nvPicPr>
          <p:cNvPr id="3" name="Picture 2" descr="screenshot of feature design">
            <a:extLst>
              <a:ext uri="{FF2B5EF4-FFF2-40B4-BE49-F238E27FC236}">
                <a16:creationId xmlns:a16="http://schemas.microsoft.com/office/drawing/2014/main" id="{6C9DED58-800F-688C-7FEA-CD5AEE87F2D5}"/>
              </a:ext>
            </a:extLst>
          </p:cNvPr>
          <p:cNvPicPr>
            <a:picLocks noChangeAspect="1"/>
          </p:cNvPicPr>
          <p:nvPr/>
        </p:nvPicPr>
        <p:blipFill>
          <a:blip r:embed="rId3">
            <a:extLst>
              <a:ext uri="{28A0092B-C50C-407E-A947-70E740481C1C}">
                <a14:useLocalDpi xmlns:a14="http://schemas.microsoft.com/office/drawing/2010/main" val="0"/>
              </a:ext>
            </a:extLst>
          </a:blip>
          <a:srcRect l="39708" t="4127" b="41367"/>
          <a:stretch/>
        </p:blipFill>
        <p:spPr>
          <a:xfrm>
            <a:off x="9037992" y="2465523"/>
            <a:ext cx="2892562" cy="427527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screenshot of feature design">
            <a:extLst>
              <a:ext uri="{FF2B5EF4-FFF2-40B4-BE49-F238E27FC236}">
                <a16:creationId xmlns:a16="http://schemas.microsoft.com/office/drawing/2014/main" id="{BB036BB9-8B70-7462-EBCC-778D44C93EAC}"/>
              </a:ext>
            </a:extLst>
          </p:cNvPr>
          <p:cNvPicPr>
            <a:picLocks noChangeAspect="1"/>
          </p:cNvPicPr>
          <p:nvPr/>
        </p:nvPicPr>
        <p:blipFill>
          <a:blip r:embed="rId4">
            <a:extLst>
              <a:ext uri="{28A0092B-C50C-407E-A947-70E740481C1C}">
                <a14:useLocalDpi xmlns:a14="http://schemas.microsoft.com/office/drawing/2010/main" val="0"/>
              </a:ext>
            </a:extLst>
          </a:blip>
          <a:srcRect l="38919" t="29554" r="363" b="25355"/>
          <a:stretch/>
        </p:blipFill>
        <p:spPr>
          <a:xfrm>
            <a:off x="2050586" y="2915589"/>
            <a:ext cx="2779843" cy="337514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7" name="Content Placeholder 5">
            <a:extLst>
              <a:ext uri="{FF2B5EF4-FFF2-40B4-BE49-F238E27FC236}">
                <a16:creationId xmlns:a16="http://schemas.microsoft.com/office/drawing/2014/main" id="{C524AEE0-D910-48AA-F38A-E307C263C300}"/>
              </a:ext>
            </a:extLst>
          </p:cNvPr>
          <p:cNvSpPr txBox="1">
            <a:spLocks/>
          </p:cNvSpPr>
          <p:nvPr/>
        </p:nvSpPr>
        <p:spPr>
          <a:xfrm>
            <a:off x="5983374" y="1215881"/>
            <a:ext cx="3586076" cy="13030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ü"/>
            </a:pPr>
            <a:r>
              <a:rPr lang="en-US" sz="2000"/>
              <a:t>Customize the availability of these apps further based on </a:t>
            </a:r>
            <a:r>
              <a:rPr lang="en-US" sz="2000" b="1"/>
              <a:t>permissions accessed </a:t>
            </a:r>
            <a:r>
              <a:rPr lang="en-US" sz="2000"/>
              <a:t>and </a:t>
            </a:r>
            <a:r>
              <a:rPr lang="en-US" sz="2000" b="1"/>
              <a:t>publisher names</a:t>
            </a:r>
          </a:p>
        </p:txBody>
      </p:sp>
      <p:sp>
        <p:nvSpPr>
          <p:cNvPr id="8" name="Arrow: Curved Right 7">
            <a:extLst>
              <a:ext uri="{FF2B5EF4-FFF2-40B4-BE49-F238E27FC236}">
                <a16:creationId xmlns:a16="http://schemas.microsoft.com/office/drawing/2014/main" id="{B8362DF5-EAF0-39D0-628E-352D26FBE2FD}"/>
              </a:ext>
              <a:ext uri="{C183D7F6-B498-43B3-948B-1728B52AA6E4}">
                <adec:decorative xmlns:adec="http://schemas.microsoft.com/office/drawing/2017/decorative" val="1"/>
              </a:ext>
            </a:extLst>
          </p:cNvPr>
          <p:cNvSpPr/>
          <p:nvPr/>
        </p:nvSpPr>
        <p:spPr>
          <a:xfrm rot="20460000">
            <a:off x="1454184" y="2400829"/>
            <a:ext cx="421313" cy="2796971"/>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Right 8">
            <a:extLst>
              <a:ext uri="{FF2B5EF4-FFF2-40B4-BE49-F238E27FC236}">
                <a16:creationId xmlns:a16="http://schemas.microsoft.com/office/drawing/2014/main" id="{7DCAE9CC-FCCE-8998-BBD4-B524E3794A0B}"/>
              </a:ext>
              <a:ext uri="{C183D7F6-B498-43B3-948B-1728B52AA6E4}">
                <adec:decorative xmlns:adec="http://schemas.microsoft.com/office/drawing/2017/decorative" val="1"/>
              </a:ext>
            </a:extLst>
          </p:cNvPr>
          <p:cNvSpPr/>
          <p:nvPr/>
        </p:nvSpPr>
        <p:spPr>
          <a:xfrm rot="19791881">
            <a:off x="8273254" y="2539362"/>
            <a:ext cx="391493" cy="1187353"/>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139455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D6349-63B0-6F59-DA3B-422AB2031866}"/>
            </a:ext>
          </a:extLst>
        </p:cNvPr>
        <p:cNvGrpSpPr/>
        <p:nvPr/>
      </p:nvGrpSpPr>
      <p:grpSpPr>
        <a:xfrm>
          <a:off x="0" y="0"/>
          <a:ext cx="0" cy="0"/>
          <a:chOff x="0" y="0"/>
          <a:chExt cx="0" cy="0"/>
        </a:xfrm>
      </p:grpSpPr>
      <p:pic>
        <p:nvPicPr>
          <p:cNvPr id="8" name="Picture 7" descr="screenshot of feature design">
            <a:extLst>
              <a:ext uri="{FF2B5EF4-FFF2-40B4-BE49-F238E27FC236}">
                <a16:creationId xmlns:a16="http://schemas.microsoft.com/office/drawing/2014/main" id="{9D4D2250-C149-780B-8AE8-43C4D3ED4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678" y="569843"/>
            <a:ext cx="10029700" cy="6023113"/>
          </a:xfrm>
          <a:prstGeom prst="rect">
            <a:avLst/>
          </a:prstGeom>
        </p:spPr>
      </p:pic>
      <p:pic>
        <p:nvPicPr>
          <p:cNvPr id="2" name="Picture 1" descr="screenshot of feature design">
            <a:extLst>
              <a:ext uri="{FF2B5EF4-FFF2-40B4-BE49-F238E27FC236}">
                <a16:creationId xmlns:a16="http://schemas.microsoft.com/office/drawing/2014/main" id="{860CC1A4-7256-9B28-6893-1B68DC1063E6}"/>
              </a:ext>
            </a:extLst>
          </p:cNvPr>
          <p:cNvPicPr>
            <a:picLocks noChangeAspect="1"/>
          </p:cNvPicPr>
          <p:nvPr/>
        </p:nvPicPr>
        <p:blipFill>
          <a:blip r:embed="rId4">
            <a:extLst>
              <a:ext uri="{28A0092B-C50C-407E-A947-70E740481C1C}">
                <a14:useLocalDpi xmlns:a14="http://schemas.microsoft.com/office/drawing/2010/main" val="0"/>
              </a:ext>
            </a:extLst>
          </a:blip>
          <a:srcRect l="74165" t="17555" r="10732" b="20222"/>
          <a:stretch/>
        </p:blipFill>
        <p:spPr>
          <a:xfrm>
            <a:off x="9879495" y="1317297"/>
            <a:ext cx="1851661" cy="4822927"/>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a:extLst>
              <a:ext uri="{FF2B5EF4-FFF2-40B4-BE49-F238E27FC236}">
                <a16:creationId xmlns:a16="http://schemas.microsoft.com/office/drawing/2014/main" id="{94DB5991-8136-6819-78DD-E02974E0A215}"/>
              </a:ext>
              <a:ext uri="{C183D7F6-B498-43B3-948B-1728B52AA6E4}">
                <adec:decorative xmlns:adec="http://schemas.microsoft.com/office/drawing/2017/decorative" val="1"/>
              </a:ext>
            </a:extLst>
          </p:cNvPr>
          <p:cNvSpPr/>
          <p:nvPr/>
        </p:nvSpPr>
        <p:spPr bwMode="auto">
          <a:xfrm>
            <a:off x="-88493" y="0"/>
            <a:ext cx="2862470" cy="6858000"/>
          </a:xfrm>
          <a:prstGeom prst="rect">
            <a:avLst/>
          </a:prstGeom>
          <a:gradFill flip="none" rotWithShape="1">
            <a:gsLst>
              <a:gs pos="0">
                <a:srgbClr val="9EA1FC">
                  <a:lumMod val="25000"/>
                  <a:shade val="30000"/>
                  <a:satMod val="115000"/>
                </a:srgbClr>
              </a:gs>
              <a:gs pos="50000">
                <a:srgbClr val="9EA1FC">
                  <a:lumMod val="25000"/>
                  <a:shade val="67500"/>
                  <a:satMod val="115000"/>
                </a:srgbClr>
              </a:gs>
              <a:gs pos="100000">
                <a:srgbClr val="9EA1FC">
                  <a:lumMod val="25000"/>
                  <a:shade val="100000"/>
                  <a:satMod val="115000"/>
                </a:srgbClr>
              </a:gs>
            </a:gsLst>
            <a:lin ang="5400000" scaled="1"/>
            <a:tileRect/>
          </a:gradFill>
          <a:ln w="9525" cap="flat" cmpd="sng" algn="ctr">
            <a:noFill/>
            <a:prstDash val="solid"/>
            <a:headEnd type="none" w="med" len="med"/>
            <a:tailEnd type="none" w="med" len="med"/>
          </a:ln>
          <a:effectLst/>
        </p:spPr>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kern="0">
              <a:solidFill>
                <a:srgbClr val="FFFFFF"/>
              </a:solidFill>
              <a:latin typeface="Segoe UI"/>
              <a:cs typeface="Segoe UI" pitchFamily="34" charset="0"/>
            </a:endParaRPr>
          </a:p>
        </p:txBody>
      </p:sp>
      <p:sp>
        <p:nvSpPr>
          <p:cNvPr id="5" name="Title 1">
            <a:extLst>
              <a:ext uri="{FF2B5EF4-FFF2-40B4-BE49-F238E27FC236}">
                <a16:creationId xmlns:a16="http://schemas.microsoft.com/office/drawing/2014/main" id="{DCBA476D-6D72-CC0E-9E64-E84D61B47F18}"/>
              </a:ext>
            </a:extLst>
          </p:cNvPr>
          <p:cNvSpPr txBox="1">
            <a:spLocks noGrp="1"/>
          </p:cNvSpPr>
          <p:nvPr>
            <p:ph type="title" idx="4294967295"/>
          </p:nvPr>
        </p:nvSpPr>
        <p:spPr>
          <a:xfrm>
            <a:off x="176550" y="1636741"/>
            <a:ext cx="2332383" cy="3077766"/>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50" normalizeH="0" baseline="0" noProof="0">
                <a:ln w="3175">
                  <a:noFill/>
                </a:ln>
                <a:solidFill>
                  <a:schemeClr val="bg1"/>
                </a:solidFill>
                <a:effectLst/>
                <a:uLnTx/>
                <a:uFillTx/>
                <a:latin typeface="+mj-lt"/>
                <a:ea typeface="+mn-ea"/>
                <a:cs typeface="Segoe UI" pitchFamily="34" charset="0"/>
              </a:rPr>
              <a:t>Admins can </a:t>
            </a:r>
            <a:r>
              <a:rPr kumimoji="0" lang="en-US" sz="2400" b="0" i="0" u="none" strike="noStrike" kern="1200" cap="none" spc="-50" normalizeH="0" baseline="0" noProof="0">
                <a:ln w="3175">
                  <a:noFill/>
                </a:ln>
                <a:solidFill>
                  <a:schemeClr val="tx2">
                    <a:lumMod val="50000"/>
                    <a:lumOff val="50000"/>
                  </a:schemeClr>
                </a:solidFill>
                <a:effectLst/>
                <a:uLnTx/>
                <a:uFillTx/>
                <a:latin typeface="+mj-lt"/>
                <a:ea typeface="+mn-ea"/>
                <a:cs typeface="Segoe UI" pitchFamily="34" charset="0"/>
              </a:rPr>
              <a:t>separately manage </a:t>
            </a:r>
            <a:r>
              <a:rPr kumimoji="0" lang="en-US" sz="2400" b="0" i="0" u="none" strike="noStrike" kern="1200" cap="none" spc="-50" normalizeH="0" baseline="0" noProof="0">
                <a:ln w="3175">
                  <a:noFill/>
                </a:ln>
                <a:solidFill>
                  <a:schemeClr val="bg1"/>
                </a:solidFill>
                <a:effectLst/>
                <a:uLnTx/>
                <a:uFillTx/>
                <a:latin typeface="+mj-lt"/>
                <a:ea typeface="+mn-ea"/>
                <a:cs typeface="Segoe UI" pitchFamily="34" charset="0"/>
              </a:rPr>
              <a:t>the availability of  Microsoft 365 certified with a bulk control in Org-wide settings</a:t>
            </a:r>
            <a:br>
              <a:rPr kumimoji="0" lang="en-US" sz="2400" b="0" i="0" u="none" strike="noStrike" kern="1200" cap="none" spc="-50" normalizeH="0" baseline="0" noProof="0">
                <a:ln w="3175">
                  <a:noFill/>
                </a:ln>
                <a:solidFill>
                  <a:schemeClr val="bg1"/>
                </a:solidFill>
                <a:effectLst/>
                <a:uLnTx/>
                <a:uFillTx/>
                <a:latin typeface="+mj-lt"/>
                <a:ea typeface="+mn-ea"/>
                <a:cs typeface="Segoe UI" pitchFamily="34" charset="0"/>
              </a:rPr>
            </a:br>
            <a:endParaRPr kumimoji="0" lang="en-US" sz="3200" b="0" i="0" u="none" strike="noStrike" kern="1200" cap="none" spc="-50" normalizeH="0" baseline="0" noProof="0">
              <a:ln w="3175">
                <a:noFill/>
              </a:ln>
              <a:solidFill>
                <a:schemeClr val="bg1"/>
              </a:solidFill>
              <a:effectLst/>
              <a:uLnTx/>
              <a:uFillTx/>
              <a:latin typeface="+mj-lt"/>
              <a:ea typeface="+mn-ea"/>
              <a:cs typeface="Segoe UI" pitchFamily="34" charset="0"/>
            </a:endParaRPr>
          </a:p>
        </p:txBody>
      </p:sp>
    </p:spTree>
    <p:extLst>
      <p:ext uri="{BB962C8B-B14F-4D97-AF65-F5344CB8AC3E}">
        <p14:creationId xmlns:p14="http://schemas.microsoft.com/office/powerpoint/2010/main" val="809808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39BF5-1C25-389B-9190-4F33395BF976}"/>
              </a:ext>
            </a:extLst>
          </p:cNvPr>
          <p:cNvSpPr>
            <a:spLocks noGrp="1"/>
          </p:cNvSpPr>
          <p:nvPr>
            <p:ph type="title"/>
          </p:nvPr>
        </p:nvSpPr>
        <p:spPr>
          <a:xfrm>
            <a:off x="588263" y="-553998"/>
            <a:ext cx="11018520" cy="553998"/>
          </a:xfrm>
        </p:spPr>
        <p:txBody>
          <a:bodyPr vert="horz" wrap="square" lIns="0" tIns="0" rIns="0" bIns="0" rtlCol="0" anchor="b">
            <a:spAutoFit/>
          </a:bodyPr>
          <a:lstStyle/>
          <a:p>
            <a:r>
              <a:rPr lang="en-US"/>
              <a:t>Microsoft 365 Community Conference</a:t>
            </a:r>
          </a:p>
        </p:txBody>
      </p:sp>
    </p:spTree>
    <p:extLst>
      <p:ext uri="{BB962C8B-B14F-4D97-AF65-F5344CB8AC3E}">
        <p14:creationId xmlns:p14="http://schemas.microsoft.com/office/powerpoint/2010/main" val="34235671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F7E7E-0973-9634-506B-460A20CD85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1B5B96-1E8E-175E-2B2A-173787310FE0}"/>
              </a:ext>
            </a:extLst>
          </p:cNvPr>
          <p:cNvSpPr>
            <a:spLocks noGrp="1"/>
          </p:cNvSpPr>
          <p:nvPr>
            <p:ph type="title"/>
          </p:nvPr>
        </p:nvSpPr>
        <p:spPr>
          <a:xfrm>
            <a:off x="659219" y="365126"/>
            <a:ext cx="11025680" cy="621845"/>
          </a:xfrm>
        </p:spPr>
        <p:txBody>
          <a:bodyPr>
            <a:normAutofit fontScale="90000"/>
          </a:bodyPr>
          <a:lstStyle/>
          <a:p>
            <a:r>
              <a:rPr lang="en-US"/>
              <a:t>Learn more</a:t>
            </a:r>
          </a:p>
        </p:txBody>
      </p:sp>
      <p:grpSp>
        <p:nvGrpSpPr>
          <p:cNvPr id="5" name="Group 4">
            <a:extLst>
              <a:ext uri="{FF2B5EF4-FFF2-40B4-BE49-F238E27FC236}">
                <a16:creationId xmlns:a16="http://schemas.microsoft.com/office/drawing/2014/main" id="{3727099D-694F-E7A1-2D9A-73A7529D2098}"/>
              </a:ext>
            </a:extLst>
          </p:cNvPr>
          <p:cNvGrpSpPr/>
          <p:nvPr/>
        </p:nvGrpSpPr>
        <p:grpSpPr>
          <a:xfrm>
            <a:off x="1105545" y="1596887"/>
            <a:ext cx="4327845" cy="3244252"/>
            <a:chOff x="928491" y="974329"/>
            <a:chExt cx="3657600" cy="2771655"/>
          </a:xfrm>
        </p:grpSpPr>
        <p:pic>
          <p:nvPicPr>
            <p:cNvPr id="7" name="Picture 6">
              <a:extLst>
                <a:ext uri="{FF2B5EF4-FFF2-40B4-BE49-F238E27FC236}">
                  <a16:creationId xmlns:a16="http://schemas.microsoft.com/office/drawing/2014/main" id="{35E545A3-237F-A2FD-FBBE-D8EF1CED2DCF}"/>
                </a:ext>
              </a:extLst>
            </p:cNvPr>
            <p:cNvPicPr>
              <a:picLocks/>
            </p:cNvPicPr>
            <p:nvPr/>
          </p:nvPicPr>
          <p:blipFill>
            <a:blip r:embed="rId2"/>
            <a:stretch>
              <a:fillRect/>
            </a:stretch>
          </p:blipFill>
          <p:spPr>
            <a:xfrm>
              <a:off x="928491" y="1002784"/>
              <a:ext cx="3657600" cy="2743200"/>
            </a:xfrm>
            <a:prstGeom prst="rect">
              <a:avLst/>
            </a:prstGeom>
          </p:spPr>
        </p:pic>
        <p:sp>
          <p:nvSpPr>
            <p:cNvPr id="8" name="Rectangle: Rounded Corners 7">
              <a:extLst>
                <a:ext uri="{FF2B5EF4-FFF2-40B4-BE49-F238E27FC236}">
                  <a16:creationId xmlns:a16="http://schemas.microsoft.com/office/drawing/2014/main" id="{4437D3E6-4EE7-B336-E7F7-036659E93865}"/>
                </a:ext>
                <a:ext uri="{C183D7F6-B498-43B3-948B-1728B52AA6E4}">
                  <adec:decorative xmlns:adec="http://schemas.microsoft.com/office/drawing/2017/decorative" val="1"/>
                </a:ext>
              </a:extLst>
            </p:cNvPr>
            <p:cNvSpPr/>
            <p:nvPr/>
          </p:nvSpPr>
          <p:spPr bwMode="auto">
            <a:xfrm>
              <a:off x="1061056" y="1752600"/>
              <a:ext cx="3399820" cy="1835150"/>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9" name="Title 6">
              <a:extLst>
                <a:ext uri="{FF2B5EF4-FFF2-40B4-BE49-F238E27FC236}">
                  <a16:creationId xmlns:a16="http://schemas.microsoft.com/office/drawing/2014/main" id="{CB720E90-5CBF-E561-89FD-51354BCB2211}"/>
                </a:ext>
              </a:extLst>
            </p:cNvPr>
            <p:cNvSpPr txBox="1">
              <a:spLocks/>
            </p:cNvSpPr>
            <p:nvPr/>
          </p:nvSpPr>
          <p:spPr>
            <a:xfrm>
              <a:off x="1046506" y="974329"/>
              <a:ext cx="3399821" cy="91789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lvl="0"/>
              <a:r>
                <a:rPr lang="en-US" sz="2000" dirty="0"/>
                <a:t>Microsoft 365 </a:t>
              </a:r>
              <a:r>
                <a:rPr lang="en-IN" sz="2000" dirty="0">
                  <a:gradFill>
                    <a:gsLst>
                      <a:gs pos="2000">
                        <a:srgbClr val="0179D4"/>
                      </a:gs>
                      <a:gs pos="32000">
                        <a:srgbClr val="2CB6FF"/>
                      </a:gs>
                      <a:gs pos="44000">
                        <a:srgbClr val="2DB6FF"/>
                      </a:gs>
                      <a:gs pos="81000">
                        <a:srgbClr val="D962FA"/>
                      </a:gs>
                      <a:gs pos="96000">
                        <a:srgbClr val="F69991"/>
                      </a:gs>
                    </a:gsLst>
                    <a:lin ang="3600000" scaled="0"/>
                  </a:gradFill>
                </a:rPr>
                <a:t>compliance program</a:t>
              </a:r>
            </a:p>
          </p:txBody>
        </p:sp>
        <p:sp>
          <p:nvSpPr>
            <p:cNvPr id="10" name="TextBox 9">
              <a:extLst>
                <a:ext uri="{FF2B5EF4-FFF2-40B4-BE49-F238E27FC236}">
                  <a16:creationId xmlns:a16="http://schemas.microsoft.com/office/drawing/2014/main" id="{1FB23686-574C-AA2C-ADB6-C9638E62FFB9}"/>
                </a:ext>
              </a:extLst>
            </p:cNvPr>
            <p:cNvSpPr txBox="1"/>
            <p:nvPr/>
          </p:nvSpPr>
          <p:spPr>
            <a:xfrm>
              <a:off x="2792648" y="2226524"/>
              <a:ext cx="1653679" cy="801974"/>
            </a:xfrm>
            <a:prstGeom prst="rect">
              <a:avLst/>
            </a:prstGeom>
            <a:noFill/>
          </p:spPr>
          <p:txBody>
            <a:bodyPr wrap="square">
              <a:spAutoFit/>
            </a:bodyPr>
            <a:lstStyle/>
            <a:p>
              <a:pPr algn="ctr"/>
              <a:r>
                <a:rPr lang="en-US" sz="1100" b="1" dirty="0">
                  <a:solidFill>
                    <a:srgbClr val="000000"/>
                  </a:solidFill>
                  <a:latin typeface="Segoe UI"/>
                </a:rPr>
                <a:t>Learn about certified apps</a:t>
              </a:r>
            </a:p>
            <a:p>
              <a:pPr algn="ctr"/>
              <a:r>
                <a:rPr lang="en-US" sz="1100" dirty="0">
                  <a:solidFill>
                    <a:srgbClr val="000000"/>
                  </a:solidFill>
                  <a:latin typeface="Segoe UI"/>
                </a:rPr>
                <a:t>Check out this one-stop guide to learn about the Microsoft compliance program</a:t>
              </a:r>
            </a:p>
          </p:txBody>
        </p:sp>
      </p:grpSp>
      <p:grpSp>
        <p:nvGrpSpPr>
          <p:cNvPr id="12" name="Group 11">
            <a:extLst>
              <a:ext uri="{FF2B5EF4-FFF2-40B4-BE49-F238E27FC236}">
                <a16:creationId xmlns:a16="http://schemas.microsoft.com/office/drawing/2014/main" id="{0339C354-09AC-2259-4F64-945DB987B077}"/>
              </a:ext>
            </a:extLst>
          </p:cNvPr>
          <p:cNvGrpSpPr/>
          <p:nvPr/>
        </p:nvGrpSpPr>
        <p:grpSpPr>
          <a:xfrm>
            <a:off x="6679096" y="1596887"/>
            <a:ext cx="4174434" cy="3244251"/>
            <a:chOff x="928491" y="974329"/>
            <a:chExt cx="3657600" cy="2771655"/>
          </a:xfrm>
        </p:grpSpPr>
        <p:pic>
          <p:nvPicPr>
            <p:cNvPr id="13" name="Picture 12">
              <a:extLst>
                <a:ext uri="{FF2B5EF4-FFF2-40B4-BE49-F238E27FC236}">
                  <a16:creationId xmlns:a16="http://schemas.microsoft.com/office/drawing/2014/main" id="{D7A10D14-F3EE-7FAB-59F8-2F022EFF6F61}"/>
                </a:ext>
              </a:extLst>
            </p:cNvPr>
            <p:cNvPicPr>
              <a:picLocks/>
            </p:cNvPicPr>
            <p:nvPr/>
          </p:nvPicPr>
          <p:blipFill>
            <a:blip r:embed="rId2"/>
            <a:stretch>
              <a:fillRect/>
            </a:stretch>
          </p:blipFill>
          <p:spPr>
            <a:xfrm>
              <a:off x="928491" y="1002784"/>
              <a:ext cx="3657600" cy="2743200"/>
            </a:xfrm>
            <a:prstGeom prst="rect">
              <a:avLst/>
            </a:prstGeom>
          </p:spPr>
        </p:pic>
        <p:sp>
          <p:nvSpPr>
            <p:cNvPr id="14" name="Rectangle: Rounded Corners 13">
              <a:extLst>
                <a:ext uri="{FF2B5EF4-FFF2-40B4-BE49-F238E27FC236}">
                  <a16:creationId xmlns:a16="http://schemas.microsoft.com/office/drawing/2014/main" id="{00560E52-935C-6855-FED2-E7EA5322F588}"/>
                </a:ext>
                <a:ext uri="{C183D7F6-B498-43B3-948B-1728B52AA6E4}">
                  <adec:decorative xmlns:adec="http://schemas.microsoft.com/office/drawing/2017/decorative" val="1"/>
                </a:ext>
              </a:extLst>
            </p:cNvPr>
            <p:cNvSpPr/>
            <p:nvPr/>
          </p:nvSpPr>
          <p:spPr bwMode="auto">
            <a:xfrm>
              <a:off x="1061056" y="1752600"/>
              <a:ext cx="3399820" cy="1835150"/>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5" name="Title 6">
              <a:extLst>
                <a:ext uri="{FF2B5EF4-FFF2-40B4-BE49-F238E27FC236}">
                  <a16:creationId xmlns:a16="http://schemas.microsoft.com/office/drawing/2014/main" id="{22646F75-A14A-DFD2-7975-DDE00FE06F63}"/>
                </a:ext>
              </a:extLst>
            </p:cNvPr>
            <p:cNvSpPr txBox="1">
              <a:spLocks/>
            </p:cNvSpPr>
            <p:nvPr/>
          </p:nvSpPr>
          <p:spPr>
            <a:xfrm>
              <a:off x="1046506" y="974329"/>
              <a:ext cx="3399821" cy="91789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lvl="0"/>
              <a:r>
                <a:rPr lang="en-US" sz="2000" dirty="0"/>
                <a:t>App </a:t>
              </a:r>
              <a:r>
                <a:rPr lang="en-IN" sz="2000" dirty="0">
                  <a:gradFill>
                    <a:gsLst>
                      <a:gs pos="2000">
                        <a:srgbClr val="0179D4"/>
                      </a:gs>
                      <a:gs pos="32000">
                        <a:srgbClr val="2CB6FF"/>
                      </a:gs>
                      <a:gs pos="44000">
                        <a:srgbClr val="2DB6FF"/>
                      </a:gs>
                      <a:gs pos="81000">
                        <a:srgbClr val="D962FA"/>
                      </a:gs>
                      <a:gs pos="96000">
                        <a:srgbClr val="F69991"/>
                      </a:gs>
                    </a:gsLst>
                    <a:lin ang="3600000" scaled="0"/>
                  </a:gradFill>
                </a:rPr>
                <a:t>Trust information &amp; evidence</a:t>
              </a:r>
            </a:p>
          </p:txBody>
        </p:sp>
        <p:sp>
          <p:nvSpPr>
            <p:cNvPr id="16" name="TextBox 15">
              <a:extLst>
                <a:ext uri="{FF2B5EF4-FFF2-40B4-BE49-F238E27FC236}">
                  <a16:creationId xmlns:a16="http://schemas.microsoft.com/office/drawing/2014/main" id="{DE7A8F7C-5EBF-C52D-C76B-8A220C4C5C05}"/>
                </a:ext>
              </a:extLst>
            </p:cNvPr>
            <p:cNvSpPr txBox="1"/>
            <p:nvPr/>
          </p:nvSpPr>
          <p:spPr>
            <a:xfrm>
              <a:off x="2831296" y="2298833"/>
              <a:ext cx="1641088" cy="657355"/>
            </a:xfrm>
            <a:prstGeom prst="rect">
              <a:avLst/>
            </a:prstGeom>
            <a:noFill/>
          </p:spPr>
          <p:txBody>
            <a:bodyPr wrap="square">
              <a:spAutoFit/>
            </a:bodyPr>
            <a:lstStyle/>
            <a:p>
              <a:pPr algn="ctr"/>
              <a:r>
                <a:rPr lang="en-US" sz="1100" dirty="0">
                  <a:solidFill>
                    <a:srgbClr val="000000"/>
                  </a:solidFill>
                  <a:latin typeface="Segoe UI"/>
                </a:rPr>
                <a:t>Learn different ways on how you can </a:t>
              </a:r>
              <a:r>
                <a:rPr lang="en-US" sz="1100" b="1" dirty="0">
                  <a:solidFill>
                    <a:srgbClr val="000000"/>
                  </a:solidFill>
                  <a:latin typeface="Segoe UI"/>
                </a:rPr>
                <a:t>access</a:t>
              </a:r>
              <a:r>
                <a:rPr lang="en-US" sz="1100" dirty="0">
                  <a:solidFill>
                    <a:srgbClr val="000000"/>
                  </a:solidFill>
                  <a:latin typeface="Segoe UI"/>
                </a:rPr>
                <a:t> the apps and agents trust information &amp; evidence</a:t>
              </a:r>
            </a:p>
          </p:txBody>
        </p:sp>
      </p:grpSp>
      <p:pic>
        <p:nvPicPr>
          <p:cNvPr id="2" name="Picture 1" descr="A qr code with black dots&#10;&#10;AI-generated content may be incorrect.">
            <a:extLst>
              <a:ext uri="{FF2B5EF4-FFF2-40B4-BE49-F238E27FC236}">
                <a16:creationId xmlns:a16="http://schemas.microsoft.com/office/drawing/2014/main" id="{F62A4FA5-189C-46E3-082A-15B59B3B0A2E}"/>
              </a:ext>
            </a:extLst>
          </p:cNvPr>
          <p:cNvPicPr>
            <a:picLocks noChangeAspect="1"/>
          </p:cNvPicPr>
          <p:nvPr/>
        </p:nvPicPr>
        <p:blipFill>
          <a:blip r:embed="rId3">
            <a:extLst>
              <a:ext uri="{28A0092B-C50C-407E-A947-70E740481C1C}">
                <a14:useLocalDpi xmlns:a14="http://schemas.microsoft.com/office/drawing/2010/main" val="0"/>
              </a:ext>
            </a:extLst>
          </a:blip>
          <a:srcRect l="5238" t="5181" r="5885" b="4400"/>
          <a:stretch>
            <a:fillRect/>
          </a:stretch>
        </p:blipFill>
        <p:spPr>
          <a:xfrm>
            <a:off x="1338470" y="2558294"/>
            <a:ext cx="1977456" cy="2011744"/>
          </a:xfrm>
          <a:prstGeom prst="rect">
            <a:avLst/>
          </a:prstGeom>
        </p:spPr>
      </p:pic>
      <p:pic>
        <p:nvPicPr>
          <p:cNvPr id="3" name="Picture 2" descr="A qr code with black dots&#10;&#10;AI-generated content may be incorrect.">
            <a:extLst>
              <a:ext uri="{FF2B5EF4-FFF2-40B4-BE49-F238E27FC236}">
                <a16:creationId xmlns:a16="http://schemas.microsoft.com/office/drawing/2014/main" id="{DF2BA584-F5D9-D716-C33A-1093794DD888}"/>
              </a:ext>
            </a:extLst>
          </p:cNvPr>
          <p:cNvPicPr>
            <a:picLocks noChangeAspect="1"/>
          </p:cNvPicPr>
          <p:nvPr/>
        </p:nvPicPr>
        <p:blipFill>
          <a:blip r:embed="rId4">
            <a:extLst>
              <a:ext uri="{28A0092B-C50C-407E-A947-70E740481C1C}">
                <a14:useLocalDpi xmlns:a14="http://schemas.microsoft.com/office/drawing/2010/main" val="0"/>
              </a:ext>
            </a:extLst>
          </a:blip>
          <a:srcRect l="4169" t="4385" r="2846" b="4222"/>
          <a:stretch>
            <a:fillRect/>
          </a:stretch>
        </p:blipFill>
        <p:spPr>
          <a:xfrm>
            <a:off x="6897756" y="2575796"/>
            <a:ext cx="2028999" cy="1994242"/>
          </a:xfrm>
          <a:prstGeom prst="rect">
            <a:avLst/>
          </a:prstGeom>
        </p:spPr>
      </p:pic>
    </p:spTree>
    <p:extLst>
      <p:ext uri="{BB962C8B-B14F-4D97-AF65-F5344CB8AC3E}">
        <p14:creationId xmlns:p14="http://schemas.microsoft.com/office/powerpoint/2010/main" val="856122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99011-E1A9-F39C-A345-1BD6EF2E14F0}"/>
            </a:ext>
          </a:extLst>
        </p:cNvPr>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005EB5C-733C-9BBF-E98E-49FF29B46518}"/>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
        <p:nvSpPr>
          <p:cNvPr id="2" name="Title 5">
            <a:extLst>
              <a:ext uri="{FF2B5EF4-FFF2-40B4-BE49-F238E27FC236}">
                <a16:creationId xmlns:a16="http://schemas.microsoft.com/office/drawing/2014/main" id="{ABE8434A-A57C-4662-7A39-075A955F38B4}"/>
              </a:ext>
            </a:extLst>
          </p:cNvPr>
          <p:cNvSpPr txBox="1">
            <a:spLocks/>
          </p:cNvSpPr>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defTabSz="914400" rtl="0" eaLnBrk="1" latinLnBrk="0" hangingPunct="1">
              <a:lnSpc>
                <a:spcPct val="90000"/>
              </a:lnSpc>
              <a:spcBef>
                <a:spcPct val="0"/>
              </a:spcBef>
              <a:buNone/>
              <a:defRPr sz="5400" b="1" kern="1200">
                <a:solidFill>
                  <a:schemeClr val="bg1"/>
                </a:solidFill>
                <a:latin typeface="+mj-lt"/>
                <a:ea typeface="+mj-ea"/>
                <a:cs typeface="Segoe UI" panose="020B0502040204020203" pitchFamily="34" charset="0"/>
              </a:defRPr>
            </a:lvl1pPr>
          </a:lstStyle>
          <a:p>
            <a:r>
              <a:rPr lang="en-US" sz="6000">
                <a:latin typeface="Segoe UI" panose="020B0502040204020203" pitchFamily="34" charset="0"/>
              </a:rPr>
              <a:t>Admin tooling</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App centric management</a:t>
            </a:r>
          </a:p>
        </p:txBody>
      </p:sp>
      <p:sp>
        <p:nvSpPr>
          <p:cNvPr id="3" name="Title 2">
            <a:extLst>
              <a:ext uri="{FF2B5EF4-FFF2-40B4-BE49-F238E27FC236}">
                <a16:creationId xmlns:a16="http://schemas.microsoft.com/office/drawing/2014/main" id="{42E54C9E-742D-B87A-065D-155C56348162}"/>
              </a:ext>
            </a:extLst>
          </p:cNvPr>
          <p:cNvSpPr>
            <a:spLocks noGrp="1"/>
          </p:cNvSpPr>
          <p:nvPr>
            <p:ph type="title" idx="4294967295"/>
          </p:nvPr>
        </p:nvSpPr>
        <p:spPr/>
        <p:txBody>
          <a:bodyPr/>
          <a:lstStyle/>
          <a:p>
            <a:endParaRPr lang="en-US"/>
          </a:p>
        </p:txBody>
      </p:sp>
    </p:spTree>
    <p:extLst>
      <p:ext uri="{BB962C8B-B14F-4D97-AF65-F5344CB8AC3E}">
        <p14:creationId xmlns:p14="http://schemas.microsoft.com/office/powerpoint/2010/main" val="2359846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4CBE4-D5A9-843B-E6AD-A541FF7280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45C8CFD-CCE3-9E9E-7EF0-9BD4EA0D396D}"/>
              </a:ext>
            </a:extLst>
          </p:cNvPr>
          <p:cNvSpPr>
            <a:spLocks noGrp="1"/>
          </p:cNvSpPr>
          <p:nvPr>
            <p:ph type="title"/>
          </p:nvPr>
        </p:nvSpPr>
        <p:spPr>
          <a:xfrm>
            <a:off x="659219" y="606113"/>
            <a:ext cx="11025680" cy="621845"/>
          </a:xfrm>
        </p:spPr>
        <p:txBody>
          <a:bodyPr>
            <a:noAutofit/>
          </a:bodyPr>
          <a:lstStyle/>
          <a:p>
            <a:r>
              <a:rPr lang="en-US"/>
              <a:t>App management considerations</a:t>
            </a:r>
          </a:p>
        </p:txBody>
      </p:sp>
      <p:sp>
        <p:nvSpPr>
          <p:cNvPr id="6" name="Text Placeholder 3">
            <a:extLst>
              <a:ext uri="{FF2B5EF4-FFF2-40B4-BE49-F238E27FC236}">
                <a16:creationId xmlns:a16="http://schemas.microsoft.com/office/drawing/2014/main" id="{4699FB86-899E-777F-28C0-B12837F15E81}"/>
              </a:ext>
            </a:extLst>
          </p:cNvPr>
          <p:cNvSpPr txBox="1">
            <a:spLocks/>
          </p:cNvSpPr>
          <p:nvPr/>
        </p:nvSpPr>
        <p:spPr>
          <a:xfrm>
            <a:off x="1147950" y="1646483"/>
            <a:ext cx="7655393" cy="3000821"/>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defTabSz="914367">
              <a:lnSpc>
                <a:spcPct val="100000"/>
              </a:lnSpc>
              <a:spcBef>
                <a:spcPts val="0"/>
              </a:spcBef>
              <a:spcAft>
                <a:spcPts val="1800"/>
              </a:spcAft>
              <a:buFont typeface="Arial" panose="020B0604020202020204" pitchFamily="34" charset="0"/>
              <a:buChar char="•"/>
              <a:defRPr/>
            </a:pPr>
            <a:r>
              <a:rPr lang="en-US" sz="2000"/>
              <a:t>Who has access to apps</a:t>
            </a:r>
          </a:p>
          <a:p>
            <a:pPr marL="342900" lvl="0" indent="-342900" defTabSz="914367">
              <a:lnSpc>
                <a:spcPct val="100000"/>
              </a:lnSpc>
              <a:spcBef>
                <a:spcPts val="0"/>
              </a:spcBef>
              <a:spcAft>
                <a:spcPts val="1800"/>
              </a:spcAft>
              <a:buFont typeface="Arial" panose="020B0604020202020204" pitchFamily="34" charset="0"/>
              <a:buChar char="•"/>
              <a:defRPr/>
            </a:pPr>
            <a:r>
              <a:rPr lang="en-US" sz="2000"/>
              <a:t>What apps are allowed</a:t>
            </a:r>
          </a:p>
          <a:p>
            <a:pPr marL="342900" lvl="0" indent="-342900" defTabSz="914367">
              <a:lnSpc>
                <a:spcPct val="100000"/>
              </a:lnSpc>
              <a:spcBef>
                <a:spcPts val="0"/>
              </a:spcBef>
              <a:spcAft>
                <a:spcPts val="1800"/>
              </a:spcAft>
              <a:buFont typeface="Arial" panose="020B0604020202020204" pitchFamily="34" charset="0"/>
              <a:buChar char="•"/>
              <a:defRPr/>
            </a:pPr>
            <a:r>
              <a:rPr lang="en-US" sz="2000"/>
              <a:t>When are apps available</a:t>
            </a:r>
          </a:p>
          <a:p>
            <a:pPr marL="342900" lvl="0" indent="-342900" defTabSz="914367">
              <a:lnSpc>
                <a:spcPct val="100000"/>
              </a:lnSpc>
              <a:spcBef>
                <a:spcPts val="0"/>
              </a:spcBef>
              <a:spcAft>
                <a:spcPts val="1800"/>
              </a:spcAft>
              <a:buFont typeface="Arial" panose="020B0604020202020204" pitchFamily="34" charset="0"/>
              <a:buChar char="•"/>
              <a:defRPr/>
            </a:pPr>
            <a:r>
              <a:rPr lang="en-US" sz="2000"/>
              <a:t>Where can users access apps</a:t>
            </a:r>
          </a:p>
          <a:p>
            <a:pPr marL="342900" lvl="0" indent="-342900" defTabSz="914367">
              <a:lnSpc>
                <a:spcPct val="100000"/>
              </a:lnSpc>
              <a:spcBef>
                <a:spcPts val="0"/>
              </a:spcBef>
              <a:spcAft>
                <a:spcPts val="1800"/>
              </a:spcAft>
              <a:buFont typeface="Arial" panose="020B0604020202020204" pitchFamily="34" charset="0"/>
              <a:buChar char="•"/>
              <a:defRPr/>
            </a:pPr>
            <a:r>
              <a:rPr lang="en-US" sz="2000"/>
              <a:t>Why are apps needed: user &amp; business need</a:t>
            </a:r>
          </a:p>
          <a:p>
            <a:pPr marL="342900" lvl="0" indent="-342900" defTabSz="914367">
              <a:lnSpc>
                <a:spcPct val="100000"/>
              </a:lnSpc>
              <a:spcBef>
                <a:spcPts val="0"/>
              </a:spcBef>
              <a:spcAft>
                <a:spcPts val="1800"/>
              </a:spcAft>
              <a:buFont typeface="Arial" panose="020B0604020202020204" pitchFamily="34" charset="0"/>
              <a:buChar char="•"/>
              <a:defRPr/>
            </a:pPr>
            <a:r>
              <a:rPr lang="en-US" sz="2000"/>
              <a:t>How are apps managed: Teams admin center UI or PowerShell</a:t>
            </a:r>
          </a:p>
        </p:txBody>
      </p:sp>
    </p:spTree>
    <p:extLst>
      <p:ext uri="{BB962C8B-B14F-4D97-AF65-F5344CB8AC3E}">
        <p14:creationId xmlns:p14="http://schemas.microsoft.com/office/powerpoint/2010/main" val="13227889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D1ABE-EA2F-E98E-7ABE-A6327EDF03A6}"/>
              </a:ext>
            </a:extLst>
          </p:cNvPr>
          <p:cNvSpPr>
            <a:spLocks noGrp="1"/>
          </p:cNvSpPr>
          <p:nvPr>
            <p:ph type="title"/>
          </p:nvPr>
        </p:nvSpPr>
        <p:spPr/>
        <p:txBody>
          <a:bodyPr/>
          <a:lstStyle/>
          <a:p>
            <a:r>
              <a:rPr lang="en-US"/>
              <a:t>Core admin capabilities</a:t>
            </a:r>
          </a:p>
        </p:txBody>
      </p:sp>
      <p:sp>
        <p:nvSpPr>
          <p:cNvPr id="4" name="Content Placeholder 2">
            <a:extLst>
              <a:ext uri="{FF2B5EF4-FFF2-40B4-BE49-F238E27FC236}">
                <a16:creationId xmlns:a16="http://schemas.microsoft.com/office/drawing/2014/main" id="{79D3E6A5-C30A-679B-0A1F-2EF36C256704}"/>
              </a:ext>
            </a:extLst>
          </p:cNvPr>
          <p:cNvSpPr txBox="1">
            <a:spLocks/>
          </p:cNvSpPr>
          <p:nvPr/>
        </p:nvSpPr>
        <p:spPr>
          <a:xfrm>
            <a:off x="811617" y="1671696"/>
            <a:ext cx="11025681" cy="46576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Manage availability</a:t>
            </a:r>
          </a:p>
          <a:p>
            <a:pPr marL="457200" indent="-457200"/>
            <a:r>
              <a:rPr lang="en-US" sz="2000"/>
              <a:t>Who has access to apps</a:t>
            </a:r>
          </a:p>
          <a:p>
            <a:pPr marL="457200" indent="-457200"/>
            <a:r>
              <a:rPr lang="en-US" sz="2000"/>
              <a:t>What apps are allowed</a:t>
            </a:r>
          </a:p>
          <a:p>
            <a:pPr marL="457200" indent="-457200"/>
            <a:r>
              <a:rPr lang="en-US" sz="2000"/>
              <a:t>Allows users to install and use apps</a:t>
            </a:r>
          </a:p>
          <a:p>
            <a:pPr marL="457200" indent="-457200"/>
            <a:endParaRPr lang="en-US" sz="2000"/>
          </a:p>
          <a:p>
            <a:pPr marL="0" indent="0">
              <a:buNone/>
            </a:pPr>
            <a:r>
              <a:rPr lang="en-US" sz="2000"/>
              <a:t>Install apps</a:t>
            </a:r>
          </a:p>
          <a:p>
            <a:pPr marL="457200" indent="-457200"/>
            <a:r>
              <a:rPr lang="en-US" sz="2000"/>
              <a:t>Preinstall on behalf of users</a:t>
            </a:r>
          </a:p>
          <a:p>
            <a:pPr marL="457200" indent="-457200"/>
            <a:r>
              <a:rPr lang="en-US" sz="2000"/>
              <a:t>Appears in the app’s supported surfaces </a:t>
            </a:r>
          </a:p>
          <a:p>
            <a:pPr marL="457200" indent="-457200"/>
            <a:r>
              <a:rPr lang="en-US" sz="2000"/>
              <a:t>App bar/flyout, chat, message extensions, meetings</a:t>
            </a:r>
          </a:p>
          <a:p>
            <a:pPr marL="0" indent="0">
              <a:buNone/>
            </a:pPr>
            <a:endParaRPr lang="en-US" sz="2000"/>
          </a:p>
        </p:txBody>
      </p:sp>
    </p:spTree>
    <p:extLst>
      <p:ext uri="{BB962C8B-B14F-4D97-AF65-F5344CB8AC3E}">
        <p14:creationId xmlns:p14="http://schemas.microsoft.com/office/powerpoint/2010/main" val="3013421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14844-E935-37D9-932B-8F0F96B9FB7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D186A53-0E2B-B3E6-35F9-09072A128608}"/>
              </a:ext>
            </a:extLst>
          </p:cNvPr>
          <p:cNvSpPr>
            <a:spLocks noGrp="1"/>
          </p:cNvSpPr>
          <p:nvPr>
            <p:ph type="title"/>
          </p:nvPr>
        </p:nvSpPr>
        <p:spPr>
          <a:xfrm>
            <a:off x="583160" y="355760"/>
            <a:ext cx="11025680" cy="621845"/>
          </a:xfrm>
        </p:spPr>
        <p:txBody>
          <a:bodyPr>
            <a:noAutofit/>
          </a:bodyPr>
          <a:lstStyle/>
          <a:p>
            <a:r>
              <a:rPr lang="en-US"/>
              <a:t>App centric management (ACM)</a:t>
            </a:r>
          </a:p>
        </p:txBody>
      </p:sp>
      <p:sp>
        <p:nvSpPr>
          <p:cNvPr id="6" name="Text Placeholder 3">
            <a:extLst>
              <a:ext uri="{FF2B5EF4-FFF2-40B4-BE49-F238E27FC236}">
                <a16:creationId xmlns:a16="http://schemas.microsoft.com/office/drawing/2014/main" id="{CD2EAE7E-ADAC-E671-1F9A-DAE393ADA6DB}"/>
              </a:ext>
            </a:extLst>
          </p:cNvPr>
          <p:cNvSpPr txBox="1">
            <a:spLocks/>
          </p:cNvSpPr>
          <p:nvPr/>
        </p:nvSpPr>
        <p:spPr>
          <a:xfrm>
            <a:off x="1147950" y="1646483"/>
            <a:ext cx="7655393" cy="4544834"/>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914367">
              <a:lnSpc>
                <a:spcPct val="100000"/>
              </a:lnSpc>
              <a:spcBef>
                <a:spcPts val="0"/>
              </a:spcBef>
              <a:spcAft>
                <a:spcPts val="1800"/>
              </a:spcAft>
              <a:defRPr/>
            </a:pPr>
            <a:r>
              <a:rPr lang="en-US" sz="2000" b="1"/>
              <a:t>Overview</a:t>
            </a:r>
          </a:p>
          <a:p>
            <a:pPr marL="342900" lvl="0" indent="-342900" defTabSz="914367">
              <a:lnSpc>
                <a:spcPct val="100000"/>
              </a:lnSpc>
              <a:spcBef>
                <a:spcPts val="0"/>
              </a:spcBef>
              <a:spcAft>
                <a:spcPts val="1800"/>
              </a:spcAft>
              <a:buFont typeface="Arial" panose="020B0604020202020204" pitchFamily="34" charset="0"/>
              <a:buChar char="•"/>
              <a:defRPr/>
            </a:pPr>
            <a:r>
              <a:rPr lang="en-US" sz="2000"/>
              <a:t>Simplified app availability &amp; install management</a:t>
            </a:r>
          </a:p>
          <a:p>
            <a:pPr marL="342900" lvl="0" indent="-342900" defTabSz="914367">
              <a:lnSpc>
                <a:spcPct val="100000"/>
              </a:lnSpc>
              <a:spcBef>
                <a:spcPts val="0"/>
              </a:spcBef>
              <a:spcAft>
                <a:spcPts val="1800"/>
              </a:spcAft>
              <a:buFont typeface="Arial" panose="020B0604020202020204" pitchFamily="34" charset="0"/>
              <a:buChar char="•"/>
              <a:defRPr/>
            </a:pPr>
            <a:r>
              <a:rPr lang="en-US" sz="2000"/>
              <a:t>Given an app, assign it users and groups</a:t>
            </a:r>
          </a:p>
          <a:p>
            <a:pPr marL="342900" lvl="0" indent="-342900" defTabSz="914367">
              <a:lnSpc>
                <a:spcPct val="100000"/>
              </a:lnSpc>
              <a:spcBef>
                <a:spcPts val="0"/>
              </a:spcBef>
              <a:spcAft>
                <a:spcPts val="1800"/>
              </a:spcAft>
              <a:buFont typeface="Arial" panose="020B0604020202020204" pitchFamily="34" charset="0"/>
              <a:buChar char="•"/>
              <a:defRPr/>
            </a:pPr>
            <a:endParaRPr lang="en-US" sz="2000"/>
          </a:p>
          <a:p>
            <a:pPr lvl="0" defTabSz="914367">
              <a:lnSpc>
                <a:spcPct val="100000"/>
              </a:lnSpc>
              <a:spcBef>
                <a:spcPts val="0"/>
              </a:spcBef>
              <a:spcAft>
                <a:spcPts val="1800"/>
              </a:spcAft>
              <a:defRPr/>
            </a:pPr>
            <a:r>
              <a:rPr lang="en-US" sz="2000" b="1"/>
              <a:t>Why ACM?</a:t>
            </a:r>
          </a:p>
          <a:p>
            <a:pPr marL="457200" indent="-457200">
              <a:buFont typeface="Arial" panose="020B0604020202020204" pitchFamily="34" charset="0"/>
              <a:buChar char="•"/>
            </a:pPr>
            <a:r>
              <a:rPr lang="en-US" sz="2000"/>
              <a:t>Top customer pain point: permission policies</a:t>
            </a:r>
          </a:p>
          <a:p>
            <a:pPr marL="457200" indent="-457200">
              <a:buFont typeface="Arial" panose="020B0604020202020204" pitchFamily="34" charset="0"/>
              <a:buChar char="•"/>
            </a:pPr>
            <a:r>
              <a:rPr lang="en-US" sz="2000"/>
              <a:t>Permission policies don’t scale to 2,000+ apps</a:t>
            </a:r>
          </a:p>
          <a:p>
            <a:pPr marL="457200" indent="-457200">
              <a:buFont typeface="Arial" panose="020B0604020202020204" pitchFamily="34" charset="0"/>
              <a:buChar char="•"/>
            </a:pPr>
            <a:r>
              <a:rPr lang="en-US" sz="2000"/>
              <a:t>Every app has a different audience</a:t>
            </a:r>
          </a:p>
          <a:p>
            <a:pPr marL="457200" indent="-457200">
              <a:buFont typeface="Arial" panose="020B0604020202020204" pitchFamily="34" charset="0"/>
              <a:buChar char="•"/>
            </a:pPr>
            <a:r>
              <a:rPr lang="en-US" sz="2000"/>
              <a:t>Supports groups &amp; nested groups</a:t>
            </a:r>
          </a:p>
        </p:txBody>
      </p:sp>
      <p:pic>
        <p:nvPicPr>
          <p:cNvPr id="2" name="Picture 1" descr="Feature design screenshot">
            <a:extLst>
              <a:ext uri="{FF2B5EF4-FFF2-40B4-BE49-F238E27FC236}">
                <a16:creationId xmlns:a16="http://schemas.microsoft.com/office/drawing/2014/main" id="{2D87A442-1557-EE65-79FD-D8E2951165A5}"/>
              </a:ext>
            </a:extLst>
          </p:cNvPr>
          <p:cNvPicPr>
            <a:picLocks noChangeAspect="1"/>
          </p:cNvPicPr>
          <p:nvPr/>
        </p:nvPicPr>
        <p:blipFill>
          <a:blip r:embed="rId2"/>
          <a:srcRect l="14348" t="5325" r="44647" b="28780"/>
          <a:stretch>
            <a:fillRect/>
          </a:stretch>
        </p:blipFill>
        <p:spPr>
          <a:xfrm>
            <a:off x="7814275" y="3582695"/>
            <a:ext cx="3229775" cy="2919545"/>
          </a:xfrm>
          <a:prstGeom prst="rect">
            <a:avLst/>
          </a:prstGeom>
        </p:spPr>
      </p:pic>
      <p:pic>
        <p:nvPicPr>
          <p:cNvPr id="3" name="Picture 2" descr="Feature design screenshot">
            <a:extLst>
              <a:ext uri="{FF2B5EF4-FFF2-40B4-BE49-F238E27FC236}">
                <a16:creationId xmlns:a16="http://schemas.microsoft.com/office/drawing/2014/main" id="{4803A4CE-8A77-28AB-939A-85184E189CEC}"/>
              </a:ext>
            </a:extLst>
          </p:cNvPr>
          <p:cNvPicPr>
            <a:picLocks noChangeAspect="1"/>
          </p:cNvPicPr>
          <p:nvPr/>
        </p:nvPicPr>
        <p:blipFill>
          <a:blip r:embed="rId3"/>
          <a:srcRect l="21592" t="40416" r="14527"/>
          <a:stretch>
            <a:fillRect/>
          </a:stretch>
        </p:blipFill>
        <p:spPr>
          <a:xfrm>
            <a:off x="7442200" y="1043117"/>
            <a:ext cx="4005910" cy="2385883"/>
          </a:xfrm>
          <a:prstGeom prst="rect">
            <a:avLst/>
          </a:prstGeom>
        </p:spPr>
      </p:pic>
    </p:spTree>
    <p:extLst>
      <p:ext uri="{BB962C8B-B14F-4D97-AF65-F5344CB8AC3E}">
        <p14:creationId xmlns:p14="http://schemas.microsoft.com/office/powerpoint/2010/main" val="1128683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A2312-CB75-3D20-81B6-8B9C8D5806BD}"/>
              </a:ext>
            </a:extLst>
          </p:cNvPr>
          <p:cNvSpPr>
            <a:spLocks noGrp="1"/>
          </p:cNvSpPr>
          <p:nvPr>
            <p:ph type="title"/>
          </p:nvPr>
        </p:nvSpPr>
        <p:spPr>
          <a:xfrm>
            <a:off x="906733" y="142876"/>
            <a:ext cx="11025680" cy="1072072"/>
          </a:xfrm>
        </p:spPr>
        <p:txBody>
          <a:bodyPr/>
          <a:lstStyle/>
          <a:p>
            <a:r>
              <a:rPr lang="en-US"/>
              <a:t>Availability simplified</a:t>
            </a:r>
          </a:p>
        </p:txBody>
      </p:sp>
      <p:sp>
        <p:nvSpPr>
          <p:cNvPr id="4" name="Text Placeholder 3">
            <a:extLst>
              <a:ext uri="{FF2B5EF4-FFF2-40B4-BE49-F238E27FC236}">
                <a16:creationId xmlns:a16="http://schemas.microsoft.com/office/drawing/2014/main" id="{0D313B4E-0967-021B-1853-E8E80C0FFD8A}"/>
              </a:ext>
            </a:extLst>
          </p:cNvPr>
          <p:cNvSpPr txBox="1">
            <a:spLocks/>
          </p:cNvSpPr>
          <p:nvPr/>
        </p:nvSpPr>
        <p:spPr>
          <a:xfrm>
            <a:off x="437158" y="1075177"/>
            <a:ext cx="7655393" cy="5801588"/>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914367">
              <a:lnSpc>
                <a:spcPct val="100000"/>
              </a:lnSpc>
              <a:spcBef>
                <a:spcPts val="0"/>
              </a:spcBef>
              <a:spcAft>
                <a:spcPts val="1800"/>
              </a:spcAft>
              <a:defRPr/>
            </a:pPr>
            <a:r>
              <a:rPr lang="en-US" sz="2000"/>
              <a:t>3 levels of availability</a:t>
            </a:r>
          </a:p>
          <a:p>
            <a:pPr marL="457200" lvl="0" indent="-457200" defTabSz="914367">
              <a:lnSpc>
                <a:spcPct val="100000"/>
              </a:lnSpc>
              <a:spcBef>
                <a:spcPts val="0"/>
              </a:spcBef>
              <a:spcAft>
                <a:spcPts val="1800"/>
              </a:spcAft>
              <a:buAutoNum type="arabicPeriod"/>
              <a:defRPr/>
            </a:pPr>
            <a:r>
              <a:rPr lang="en-US" sz="2000"/>
              <a:t>Org-wide</a:t>
            </a:r>
          </a:p>
          <a:p>
            <a:pPr marL="1028700" lvl="1" indent="-342900" defTabSz="914367">
              <a:lnSpc>
                <a:spcPct val="100000"/>
              </a:lnSpc>
              <a:spcBef>
                <a:spcPts val="0"/>
              </a:spcBef>
              <a:spcAft>
                <a:spcPts val="1800"/>
              </a:spcAft>
              <a:defRPr/>
            </a:pPr>
            <a:r>
              <a:rPr lang="en-US" sz="1600"/>
              <a:t>Allow all apps by default to Everyone / No one</a:t>
            </a:r>
          </a:p>
          <a:p>
            <a:pPr marL="1028700" lvl="1" indent="-342900" defTabSz="914367">
              <a:lnSpc>
                <a:spcPct val="100000"/>
              </a:lnSpc>
              <a:spcBef>
                <a:spcPts val="0"/>
              </a:spcBef>
              <a:spcAft>
                <a:spcPts val="1800"/>
              </a:spcAft>
              <a:defRPr/>
            </a:pPr>
            <a:r>
              <a:rPr lang="en-US" sz="1600"/>
              <a:t>Per app type: Microsoft, Third-party, custom</a:t>
            </a:r>
          </a:p>
          <a:p>
            <a:pPr marL="1028700" lvl="1" indent="-342900" defTabSz="914367">
              <a:lnSpc>
                <a:spcPct val="100000"/>
              </a:lnSpc>
              <a:spcBef>
                <a:spcPts val="0"/>
              </a:spcBef>
              <a:spcAft>
                <a:spcPts val="1800"/>
              </a:spcAft>
              <a:defRPr/>
            </a:pPr>
            <a:r>
              <a:rPr lang="en-US" sz="1600"/>
              <a:t>Use when: defining the default state for all apps</a:t>
            </a:r>
          </a:p>
          <a:p>
            <a:pPr marL="457200" lvl="0" indent="-457200" defTabSz="914367">
              <a:lnSpc>
                <a:spcPct val="100000"/>
              </a:lnSpc>
              <a:spcBef>
                <a:spcPts val="0"/>
              </a:spcBef>
              <a:spcAft>
                <a:spcPts val="1800"/>
              </a:spcAft>
              <a:buAutoNum type="arabicPeriod"/>
              <a:defRPr/>
            </a:pPr>
            <a:r>
              <a:rPr lang="en-US" sz="2000"/>
              <a:t>App level</a:t>
            </a:r>
          </a:p>
          <a:p>
            <a:pPr marL="1028700" lvl="1" indent="-342900" defTabSz="914367">
              <a:lnSpc>
                <a:spcPct val="100000"/>
              </a:lnSpc>
              <a:spcBef>
                <a:spcPts val="0"/>
              </a:spcBef>
              <a:spcAft>
                <a:spcPts val="1800"/>
              </a:spcAft>
              <a:defRPr/>
            </a:pPr>
            <a:r>
              <a:rPr lang="en-US" sz="1600"/>
              <a:t>Block / unblock all users from using the app</a:t>
            </a:r>
          </a:p>
          <a:p>
            <a:pPr marL="1028700" lvl="1" indent="-342900" defTabSz="914367">
              <a:lnSpc>
                <a:spcPct val="100000"/>
              </a:lnSpc>
              <a:spcBef>
                <a:spcPts val="0"/>
              </a:spcBef>
              <a:spcAft>
                <a:spcPts val="1800"/>
              </a:spcAft>
              <a:defRPr/>
            </a:pPr>
            <a:r>
              <a:rPr lang="en-US" sz="1600"/>
              <a:t>Use when: quick, simple access remediation</a:t>
            </a:r>
          </a:p>
          <a:p>
            <a:pPr marL="457200" lvl="0" indent="-457200" defTabSz="914367">
              <a:lnSpc>
                <a:spcPct val="100000"/>
              </a:lnSpc>
              <a:spcBef>
                <a:spcPts val="0"/>
              </a:spcBef>
              <a:spcAft>
                <a:spcPts val="1800"/>
              </a:spcAft>
              <a:buAutoNum type="arabicPeriod"/>
              <a:defRPr/>
            </a:pPr>
            <a:r>
              <a:rPr lang="en-US" sz="2000"/>
              <a:t>Users &amp; groups</a:t>
            </a:r>
          </a:p>
          <a:p>
            <a:pPr marL="1028700" lvl="1" indent="-342900" defTabSz="914367">
              <a:lnSpc>
                <a:spcPct val="100000"/>
              </a:lnSpc>
              <a:spcBef>
                <a:spcPts val="0"/>
              </a:spcBef>
              <a:spcAft>
                <a:spcPts val="1800"/>
              </a:spcAft>
              <a:defRPr/>
            </a:pPr>
            <a:r>
              <a:rPr lang="en-US" sz="1600"/>
              <a:t>Per app: allow for Everyone / Some / No one</a:t>
            </a:r>
          </a:p>
          <a:p>
            <a:pPr marL="1028700" lvl="1" indent="-342900" defTabSz="914367">
              <a:lnSpc>
                <a:spcPct val="100000"/>
              </a:lnSpc>
              <a:spcBef>
                <a:spcPts val="0"/>
              </a:spcBef>
              <a:spcAft>
                <a:spcPts val="1800"/>
              </a:spcAft>
              <a:defRPr/>
            </a:pPr>
            <a:r>
              <a:rPr lang="en-US" sz="1600"/>
              <a:t>Use when: users have been defined</a:t>
            </a:r>
          </a:p>
          <a:p>
            <a:pPr lvl="0" defTabSz="914367">
              <a:lnSpc>
                <a:spcPct val="100000"/>
              </a:lnSpc>
              <a:spcBef>
                <a:spcPts val="0"/>
              </a:spcBef>
              <a:spcAft>
                <a:spcPts val="1800"/>
              </a:spcAft>
              <a:defRPr/>
            </a:pPr>
            <a:endParaRPr lang="en-US" sz="2000"/>
          </a:p>
        </p:txBody>
      </p:sp>
      <p:pic>
        <p:nvPicPr>
          <p:cNvPr id="7" name="Picture 6" descr="Feature design screenshot">
            <a:extLst>
              <a:ext uri="{FF2B5EF4-FFF2-40B4-BE49-F238E27FC236}">
                <a16:creationId xmlns:a16="http://schemas.microsoft.com/office/drawing/2014/main" id="{6FA18A09-EF47-4F63-5E98-7DD37DF3931A}"/>
              </a:ext>
            </a:extLst>
          </p:cNvPr>
          <p:cNvPicPr>
            <a:picLocks noChangeAspect="1"/>
          </p:cNvPicPr>
          <p:nvPr/>
        </p:nvPicPr>
        <p:blipFill>
          <a:blip r:embed="rId2"/>
          <a:srcRect l="71824" t="4825" r="2659" b="45514"/>
          <a:stretch>
            <a:fillRect/>
          </a:stretch>
        </p:blipFill>
        <p:spPr>
          <a:xfrm>
            <a:off x="5764337" y="1066729"/>
            <a:ext cx="2161283" cy="2362271"/>
          </a:xfrm>
          <a:prstGeom prst="rect">
            <a:avLst/>
          </a:prstGeom>
          <a:ln w="9525">
            <a:solidFill>
              <a:schemeClr val="tx1"/>
            </a:solidFill>
          </a:ln>
        </p:spPr>
      </p:pic>
      <p:pic>
        <p:nvPicPr>
          <p:cNvPr id="9" name="Picture 8" descr="Feature design screenshot">
            <a:extLst>
              <a:ext uri="{FF2B5EF4-FFF2-40B4-BE49-F238E27FC236}">
                <a16:creationId xmlns:a16="http://schemas.microsoft.com/office/drawing/2014/main" id="{34AEAB9C-DAB6-D415-99C9-82BE510023FE}"/>
              </a:ext>
            </a:extLst>
          </p:cNvPr>
          <p:cNvPicPr>
            <a:picLocks noChangeAspect="1"/>
          </p:cNvPicPr>
          <p:nvPr/>
        </p:nvPicPr>
        <p:blipFill>
          <a:blip r:embed="rId3"/>
          <a:srcRect l="21592" t="4061" r="14527" b="-1"/>
          <a:stretch>
            <a:fillRect/>
          </a:stretch>
        </p:blipFill>
        <p:spPr>
          <a:xfrm>
            <a:off x="8028824" y="2781549"/>
            <a:ext cx="4101836" cy="3933575"/>
          </a:xfrm>
          <a:prstGeom prst="rect">
            <a:avLst/>
          </a:prstGeom>
          <a:ln w="9525">
            <a:solidFill>
              <a:schemeClr val="tx1"/>
            </a:solidFill>
          </a:ln>
        </p:spPr>
      </p:pic>
      <p:grpSp>
        <p:nvGrpSpPr>
          <p:cNvPr id="3" name="Group 2" descr="Admins can block the app for all users from the app detail page.">
            <a:extLst>
              <a:ext uri="{FF2B5EF4-FFF2-40B4-BE49-F238E27FC236}">
                <a16:creationId xmlns:a16="http://schemas.microsoft.com/office/drawing/2014/main" id="{15A4A768-2FCD-0042-B616-ADA058C9B319}"/>
              </a:ext>
            </a:extLst>
          </p:cNvPr>
          <p:cNvGrpSpPr/>
          <p:nvPr/>
        </p:nvGrpSpPr>
        <p:grpSpPr>
          <a:xfrm>
            <a:off x="8259483" y="1456631"/>
            <a:ext cx="3838033" cy="968255"/>
            <a:chOff x="8259483" y="1456631"/>
            <a:chExt cx="3838033" cy="968255"/>
          </a:xfrm>
        </p:grpSpPr>
        <p:pic>
          <p:nvPicPr>
            <p:cNvPr id="8" name="Picture 7" descr="Feature design screenshot">
              <a:extLst>
                <a:ext uri="{FF2B5EF4-FFF2-40B4-BE49-F238E27FC236}">
                  <a16:creationId xmlns:a16="http://schemas.microsoft.com/office/drawing/2014/main" id="{5C0220B4-2F81-D385-AA11-1D288BC6B7A8}"/>
                </a:ext>
              </a:extLst>
            </p:cNvPr>
            <p:cNvPicPr>
              <a:picLocks noChangeAspect="1"/>
            </p:cNvPicPr>
            <p:nvPr/>
          </p:nvPicPr>
          <p:blipFill>
            <a:blip r:embed="rId4"/>
            <a:srcRect l="46016" b="70189"/>
            <a:stretch>
              <a:fillRect/>
            </a:stretch>
          </p:blipFill>
          <p:spPr>
            <a:xfrm>
              <a:off x="8466796" y="1456631"/>
              <a:ext cx="3630720" cy="968255"/>
            </a:xfrm>
            <a:prstGeom prst="rect">
              <a:avLst/>
            </a:prstGeom>
            <a:ln w="9525">
              <a:solidFill>
                <a:schemeClr val="tx1"/>
              </a:solidFill>
            </a:ln>
          </p:spPr>
        </p:pic>
        <p:pic>
          <p:nvPicPr>
            <p:cNvPr id="10" name="Picture 9" descr="Feature design screenshot">
              <a:extLst>
                <a:ext uri="{FF2B5EF4-FFF2-40B4-BE49-F238E27FC236}">
                  <a16:creationId xmlns:a16="http://schemas.microsoft.com/office/drawing/2014/main" id="{ECFFD839-1293-53F2-60FB-AA5F26B22137}"/>
                </a:ext>
              </a:extLst>
            </p:cNvPr>
            <p:cNvPicPr>
              <a:picLocks noChangeAspect="1"/>
            </p:cNvPicPr>
            <p:nvPr/>
          </p:nvPicPr>
          <p:blipFill>
            <a:blip r:embed="rId4"/>
            <a:srcRect l="19360" r="53575" b="70189"/>
            <a:stretch>
              <a:fillRect/>
            </a:stretch>
          </p:blipFill>
          <p:spPr>
            <a:xfrm>
              <a:off x="8259483" y="1456631"/>
              <a:ext cx="1820259" cy="968255"/>
            </a:xfrm>
            <a:prstGeom prst="rect">
              <a:avLst/>
            </a:prstGeom>
            <a:ln w="9525">
              <a:solidFill>
                <a:schemeClr val="tx1"/>
              </a:solidFill>
            </a:ln>
          </p:spPr>
        </p:pic>
      </p:grpSp>
    </p:spTree>
    <p:extLst>
      <p:ext uri="{BB962C8B-B14F-4D97-AF65-F5344CB8AC3E}">
        <p14:creationId xmlns:p14="http://schemas.microsoft.com/office/powerpoint/2010/main" val="3703615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CB346-04F7-B0C2-C12D-B098D54E7F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C80F7D-7C49-B081-41BC-D74DED757540}"/>
              </a:ext>
            </a:extLst>
          </p:cNvPr>
          <p:cNvSpPr>
            <a:spLocks noGrp="1"/>
          </p:cNvSpPr>
          <p:nvPr>
            <p:ph type="title"/>
          </p:nvPr>
        </p:nvSpPr>
        <p:spPr>
          <a:xfrm>
            <a:off x="906733" y="142876"/>
            <a:ext cx="11025680" cy="1072072"/>
          </a:xfrm>
        </p:spPr>
        <p:txBody>
          <a:bodyPr/>
          <a:lstStyle/>
          <a:p>
            <a:r>
              <a:rPr lang="en-US"/>
              <a:t>Installs simplified</a:t>
            </a:r>
          </a:p>
        </p:txBody>
      </p:sp>
      <p:sp>
        <p:nvSpPr>
          <p:cNvPr id="4" name="Text Placeholder 3">
            <a:extLst>
              <a:ext uri="{FF2B5EF4-FFF2-40B4-BE49-F238E27FC236}">
                <a16:creationId xmlns:a16="http://schemas.microsoft.com/office/drawing/2014/main" id="{D912EFC9-402F-9F95-1D24-7D6B65F41AB9}"/>
              </a:ext>
            </a:extLst>
          </p:cNvPr>
          <p:cNvSpPr txBox="1">
            <a:spLocks/>
          </p:cNvSpPr>
          <p:nvPr/>
        </p:nvSpPr>
        <p:spPr>
          <a:xfrm>
            <a:off x="608608" y="2141977"/>
            <a:ext cx="3493313" cy="3154710"/>
          </a:xfrm>
          <a:prstGeom prst="rect">
            <a:avLst/>
          </a:prstGeom>
        </p:spPr>
        <p:txBody>
          <a:bodyPr vert="horz" wrap="square" lIns="0" tIns="0" rIns="0" bIns="0" rtlCol="0" anchor="t" anchorCtr="0">
            <a:spAutoFit/>
          </a:bodyPr>
          <a:lstStyle>
            <a:lvl1pPr marL="0" indent="0" algn="l" defTabSz="914400" rtl="0" eaLnBrk="1" latinLnBrk="0" hangingPunct="1">
              <a:lnSpc>
                <a:spcPct val="90000"/>
              </a:lnSpc>
              <a:spcBef>
                <a:spcPts val="1000"/>
              </a:spcBef>
              <a:spcAft>
                <a:spcPts val="600"/>
              </a:spcAft>
              <a:buFont typeface="Arial" panose="020B0604020202020204" pitchFamily="34" charset="0"/>
              <a:buNone/>
              <a:defRPr sz="2800" b="0" i="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defTabSz="914367">
              <a:lnSpc>
                <a:spcPct val="100000"/>
              </a:lnSpc>
              <a:spcBef>
                <a:spcPts val="0"/>
              </a:spcBef>
              <a:spcAft>
                <a:spcPts val="1800"/>
              </a:spcAft>
              <a:defRPr/>
            </a:pPr>
            <a:r>
              <a:rPr lang="en-US" sz="2000"/>
              <a:t>Users &amp; groups</a:t>
            </a:r>
          </a:p>
          <a:p>
            <a:pPr marL="342900" indent="-342900" defTabSz="914367">
              <a:lnSpc>
                <a:spcPct val="100000"/>
              </a:lnSpc>
              <a:spcBef>
                <a:spcPts val="0"/>
              </a:spcBef>
              <a:spcAft>
                <a:spcPts val="1800"/>
              </a:spcAft>
              <a:buFont typeface="Arial" panose="020B0604020202020204" pitchFamily="34" charset="0"/>
              <a:buChar char="•"/>
              <a:defRPr/>
            </a:pPr>
            <a:r>
              <a:rPr lang="en-US" sz="2000"/>
              <a:t>Per app: install for Everyone / Some / No one</a:t>
            </a:r>
          </a:p>
          <a:p>
            <a:pPr marL="342900" indent="-342900" defTabSz="914367">
              <a:lnSpc>
                <a:spcPct val="100000"/>
              </a:lnSpc>
              <a:spcBef>
                <a:spcPts val="0"/>
              </a:spcBef>
              <a:spcAft>
                <a:spcPts val="1800"/>
              </a:spcAft>
              <a:buFont typeface="Arial" panose="020B0604020202020204" pitchFamily="34" charset="0"/>
              <a:buChar char="•"/>
              <a:defRPr/>
            </a:pPr>
            <a:r>
              <a:rPr lang="en-US" sz="2000"/>
              <a:t>Use when: making it easy to find and use apps without manually installing from store</a:t>
            </a:r>
          </a:p>
          <a:p>
            <a:pPr lvl="0" defTabSz="914367">
              <a:lnSpc>
                <a:spcPct val="100000"/>
              </a:lnSpc>
              <a:spcBef>
                <a:spcPts val="0"/>
              </a:spcBef>
              <a:spcAft>
                <a:spcPts val="1800"/>
              </a:spcAft>
              <a:defRPr/>
            </a:pPr>
            <a:endParaRPr lang="en-US" sz="2000"/>
          </a:p>
        </p:txBody>
      </p:sp>
      <p:pic>
        <p:nvPicPr>
          <p:cNvPr id="3" name="Picture 2" descr="Feature design screenshot">
            <a:extLst>
              <a:ext uri="{FF2B5EF4-FFF2-40B4-BE49-F238E27FC236}">
                <a16:creationId xmlns:a16="http://schemas.microsoft.com/office/drawing/2014/main" id="{0932640A-75F2-3058-1E85-E838E214E35C}"/>
              </a:ext>
            </a:extLst>
          </p:cNvPr>
          <p:cNvPicPr>
            <a:picLocks noChangeAspect="1"/>
          </p:cNvPicPr>
          <p:nvPr/>
        </p:nvPicPr>
        <p:blipFill>
          <a:blip r:embed="rId2"/>
          <a:srcRect l="21592" r="14527"/>
          <a:stretch/>
        </p:blipFill>
        <p:spPr>
          <a:xfrm>
            <a:off x="4468970" y="1619983"/>
            <a:ext cx="4291123" cy="4289317"/>
          </a:xfrm>
          <a:prstGeom prst="rect">
            <a:avLst/>
          </a:prstGeom>
        </p:spPr>
      </p:pic>
      <p:pic>
        <p:nvPicPr>
          <p:cNvPr id="5" name="Picture 4" descr="Feature design screenshot">
            <a:extLst>
              <a:ext uri="{FF2B5EF4-FFF2-40B4-BE49-F238E27FC236}">
                <a16:creationId xmlns:a16="http://schemas.microsoft.com/office/drawing/2014/main" id="{7D3D88AD-F7C9-CC53-DC08-BD04C5D1F4D3}"/>
              </a:ext>
            </a:extLst>
          </p:cNvPr>
          <p:cNvPicPr>
            <a:picLocks noChangeAspect="1"/>
          </p:cNvPicPr>
          <p:nvPr/>
        </p:nvPicPr>
        <p:blipFill>
          <a:blip r:embed="rId3">
            <a:extLst>
              <a:ext uri="{28A0092B-C50C-407E-A947-70E740481C1C}">
                <a14:useLocalDpi xmlns:a14="http://schemas.microsoft.com/office/drawing/2010/main" val="0"/>
              </a:ext>
            </a:extLst>
          </a:blip>
          <a:srcRect l="77024" t="5324" b="29214"/>
          <a:stretch/>
        </p:blipFill>
        <p:spPr>
          <a:xfrm>
            <a:off x="9079606" y="1629425"/>
            <a:ext cx="2673419" cy="4284596"/>
          </a:xfrm>
          <a:prstGeom prst="rect">
            <a:avLst/>
          </a:prstGeom>
        </p:spPr>
      </p:pic>
    </p:spTree>
    <p:extLst>
      <p:ext uri="{BB962C8B-B14F-4D97-AF65-F5344CB8AC3E}">
        <p14:creationId xmlns:p14="http://schemas.microsoft.com/office/powerpoint/2010/main" val="1516579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F5E1F-1112-31C4-703C-6A0898BC0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3D4D91-8D79-0673-59B5-E103B4202F04}"/>
              </a:ext>
            </a:extLst>
          </p:cNvPr>
          <p:cNvSpPr>
            <a:spLocks noGrp="1"/>
          </p:cNvSpPr>
          <p:nvPr>
            <p:ph type="title"/>
          </p:nvPr>
        </p:nvSpPr>
        <p:spPr>
          <a:xfrm>
            <a:off x="583160" y="294122"/>
            <a:ext cx="11025680" cy="1072072"/>
          </a:xfrm>
        </p:spPr>
        <p:txBody>
          <a:bodyPr/>
          <a:lstStyle/>
          <a:p>
            <a:r>
              <a:rPr lang="en-US" dirty="0"/>
              <a:t>PowerShell cmdlets</a:t>
            </a:r>
          </a:p>
        </p:txBody>
      </p:sp>
      <p:sp>
        <p:nvSpPr>
          <p:cNvPr id="3" name="Content Placeholder 2">
            <a:extLst>
              <a:ext uri="{FF2B5EF4-FFF2-40B4-BE49-F238E27FC236}">
                <a16:creationId xmlns:a16="http://schemas.microsoft.com/office/drawing/2014/main" id="{D98062E6-EC3B-5D8F-D3C7-5EF7E2D66F91}"/>
              </a:ext>
            </a:extLst>
          </p:cNvPr>
          <p:cNvSpPr>
            <a:spLocks noGrp="1"/>
          </p:cNvSpPr>
          <p:nvPr>
            <p:ph idx="1"/>
          </p:nvPr>
        </p:nvSpPr>
        <p:spPr>
          <a:xfrm>
            <a:off x="665702" y="1310956"/>
            <a:ext cx="11025681" cy="5151352"/>
          </a:xfrm>
        </p:spPr>
        <p:txBody>
          <a:bodyPr>
            <a:noAutofit/>
          </a:bodyPr>
          <a:lstStyle/>
          <a:p>
            <a:pPr marL="0" indent="0">
              <a:buNone/>
            </a:pPr>
            <a:r>
              <a:rPr lang="en-US" sz="1800" dirty="0"/>
              <a:t>Automate maintenance for:</a:t>
            </a:r>
          </a:p>
          <a:p>
            <a:r>
              <a:rPr lang="en-US" sz="1800" dirty="0"/>
              <a:t>Bulk app management</a:t>
            </a:r>
          </a:p>
          <a:p>
            <a:r>
              <a:rPr lang="en-US" sz="1800" dirty="0"/>
              <a:t>Employee onboarding</a:t>
            </a:r>
          </a:p>
          <a:p>
            <a:r>
              <a:rPr lang="en-US" sz="1800" dirty="0"/>
              <a:t>Comparing before/after new configurations</a:t>
            </a:r>
          </a:p>
          <a:p>
            <a:r>
              <a:rPr lang="en-US" sz="1800" dirty="0"/>
              <a:t>Manage/apply governance across multiple tenants</a:t>
            </a:r>
          </a:p>
          <a:p>
            <a:r>
              <a:rPr lang="en-US" sz="1800" dirty="0"/>
              <a:t>Monitor changes to app catalog</a:t>
            </a:r>
          </a:p>
          <a:p>
            <a:r>
              <a:rPr lang="en-US" sz="1800" dirty="0"/>
              <a:t>Custom app publication</a:t>
            </a:r>
          </a:p>
          <a:p>
            <a:r>
              <a:rPr lang="en-US" sz="1800" dirty="0"/>
              <a:t>… what else?</a:t>
            </a:r>
          </a:p>
          <a:p>
            <a:pPr marL="457200" lvl="1" indent="0">
              <a:buNone/>
            </a:pPr>
            <a:endParaRPr lang="en-US" sz="1800" dirty="0"/>
          </a:p>
          <a:p>
            <a:pPr marL="0" indent="0">
              <a:buNone/>
            </a:pPr>
            <a:r>
              <a:rPr lang="en-US" sz="1800" dirty="0"/>
              <a:t>Available cmdlets:</a:t>
            </a:r>
          </a:p>
          <a:p>
            <a:r>
              <a:rPr lang="en-US" sz="1800" b="1" dirty="0"/>
              <a:t>Get all apps:</a:t>
            </a:r>
            <a:r>
              <a:rPr lang="en-US" sz="1800" dirty="0"/>
              <a:t> all apps in the catalog – availability and installs</a:t>
            </a:r>
          </a:p>
          <a:p>
            <a:r>
              <a:rPr lang="en-US" sz="1800" b="1" dirty="0"/>
              <a:t>Get / update single app:</a:t>
            </a:r>
            <a:r>
              <a:rPr lang="en-US" sz="1800" dirty="0"/>
              <a:t> manage app availability and installs</a:t>
            </a:r>
          </a:p>
          <a:p>
            <a:r>
              <a:rPr lang="en-US" sz="1800" b="1" dirty="0"/>
              <a:t>Get / update org-wide settings:</a:t>
            </a:r>
            <a:r>
              <a:rPr lang="en-US" sz="1800" dirty="0"/>
              <a:t> manage org-wide settings</a:t>
            </a:r>
            <a:endParaRPr lang="en-US" sz="1800" b="1" dirty="0"/>
          </a:p>
          <a:p>
            <a:r>
              <a:rPr lang="en-US" sz="1800" b="1" dirty="0"/>
              <a:t>Get / update pending custom app: </a:t>
            </a:r>
            <a:r>
              <a:rPr lang="en-US" sz="1800" dirty="0"/>
              <a:t>manage custom app publication</a:t>
            </a:r>
          </a:p>
        </p:txBody>
      </p:sp>
    </p:spTree>
    <p:extLst>
      <p:ext uri="{BB962C8B-B14F-4D97-AF65-F5344CB8AC3E}">
        <p14:creationId xmlns:p14="http://schemas.microsoft.com/office/powerpoint/2010/main" val="18466143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54798-35BD-6D89-41FF-9AA9A4A2F993}"/>
              </a:ext>
            </a:extLst>
          </p:cNvPr>
          <p:cNvSpPr>
            <a:spLocks noGrp="1"/>
          </p:cNvSpPr>
          <p:nvPr>
            <p:ph type="title"/>
          </p:nvPr>
        </p:nvSpPr>
        <p:spPr>
          <a:xfrm>
            <a:off x="583159" y="50029"/>
            <a:ext cx="11025680" cy="1072072"/>
          </a:xfrm>
        </p:spPr>
        <p:txBody>
          <a:bodyPr/>
          <a:lstStyle/>
          <a:p>
            <a:r>
              <a:rPr lang="en-US" dirty="0"/>
              <a:t>App usage report</a:t>
            </a:r>
          </a:p>
        </p:txBody>
      </p:sp>
      <p:sp>
        <p:nvSpPr>
          <p:cNvPr id="3" name="Content Placeholder 2">
            <a:extLst>
              <a:ext uri="{FF2B5EF4-FFF2-40B4-BE49-F238E27FC236}">
                <a16:creationId xmlns:a16="http://schemas.microsoft.com/office/drawing/2014/main" id="{32F55FA6-58D0-04A9-35E1-CE82FA56C85B}"/>
              </a:ext>
            </a:extLst>
          </p:cNvPr>
          <p:cNvSpPr>
            <a:spLocks noGrp="1"/>
          </p:cNvSpPr>
          <p:nvPr>
            <p:ph idx="1"/>
          </p:nvPr>
        </p:nvSpPr>
        <p:spPr>
          <a:xfrm>
            <a:off x="659217" y="1025612"/>
            <a:ext cx="11025681" cy="5151352"/>
          </a:xfrm>
        </p:spPr>
        <p:txBody>
          <a:bodyPr>
            <a:normAutofit/>
          </a:bodyPr>
          <a:lstStyle/>
          <a:p>
            <a:r>
              <a:rPr lang="en-US" sz="2400" dirty="0"/>
              <a:t>Monitor the App usage report to understand user behavior</a:t>
            </a:r>
          </a:p>
          <a:p>
            <a:r>
              <a:rPr lang="en-US" sz="2400" dirty="0"/>
              <a:t>Review most- and least- used apps to determine maintenance needs</a:t>
            </a:r>
          </a:p>
          <a:p>
            <a:r>
              <a:rPr lang="en-US" sz="2400" dirty="0"/>
              <a:t>Consider: compare usage to the users you allowed/installed/pinned for</a:t>
            </a:r>
          </a:p>
          <a:p>
            <a:r>
              <a:rPr lang="en-US" sz="2400" dirty="0"/>
              <a:t>Share the data with your business to review employee need</a:t>
            </a:r>
          </a:p>
        </p:txBody>
      </p:sp>
      <p:grpSp>
        <p:nvGrpSpPr>
          <p:cNvPr id="5" name="Group 4" descr="A screenshot of the Teams app usage report">
            <a:extLst>
              <a:ext uri="{FF2B5EF4-FFF2-40B4-BE49-F238E27FC236}">
                <a16:creationId xmlns:a16="http://schemas.microsoft.com/office/drawing/2014/main" id="{797ACCEB-5065-87EA-D1D4-AEE37FE08C12}"/>
              </a:ext>
            </a:extLst>
          </p:cNvPr>
          <p:cNvGrpSpPr/>
          <p:nvPr/>
        </p:nvGrpSpPr>
        <p:grpSpPr>
          <a:xfrm>
            <a:off x="1908837" y="3124748"/>
            <a:ext cx="8374325" cy="3052215"/>
            <a:chOff x="1374889" y="3124748"/>
            <a:chExt cx="8374325" cy="3052215"/>
          </a:xfrm>
        </p:grpSpPr>
        <p:pic>
          <p:nvPicPr>
            <p:cNvPr id="1026" name="Picture 2" descr="Screenshot of the Teams app usage report in the Teams admin center with callouts.">
              <a:extLst>
                <a:ext uri="{FF2B5EF4-FFF2-40B4-BE49-F238E27FC236}">
                  <a16:creationId xmlns:a16="http://schemas.microsoft.com/office/drawing/2014/main" id="{299DA8D0-AC82-A395-0022-6547156B06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18" t="40997" r="1555"/>
            <a:stretch>
              <a:fillRect/>
            </a:stretch>
          </p:blipFill>
          <p:spPr bwMode="auto">
            <a:xfrm>
              <a:off x="1374889" y="3124748"/>
              <a:ext cx="8374325" cy="30522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3BC64CB-D7DA-4866-2EB7-21D349CC6149}"/>
                </a:ext>
              </a:extLst>
            </p:cNvPr>
            <p:cNvSpPr/>
            <p:nvPr/>
          </p:nvSpPr>
          <p:spPr>
            <a:xfrm>
              <a:off x="8603443" y="4758922"/>
              <a:ext cx="232389" cy="318271"/>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411155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16D0C-4887-91DB-DF0D-AA6A60A9CB9C}"/>
              </a:ext>
            </a:extLst>
          </p:cNvPr>
          <p:cNvSpPr>
            <a:spLocks noGrp="1"/>
          </p:cNvSpPr>
          <p:nvPr>
            <p:ph type="title"/>
          </p:nvPr>
        </p:nvSpPr>
        <p:spPr>
          <a:xfrm>
            <a:off x="583160" y="0"/>
            <a:ext cx="11025680" cy="1072072"/>
          </a:xfrm>
        </p:spPr>
        <p:txBody>
          <a:bodyPr/>
          <a:lstStyle/>
          <a:p>
            <a:r>
              <a:rPr lang="en-US"/>
              <a:t>Demo</a:t>
            </a:r>
          </a:p>
        </p:txBody>
      </p:sp>
      <p:pic>
        <p:nvPicPr>
          <p:cNvPr id="4" name="M365 Community Conference 2025 - Demo Booth - App Management" descr="Video demo of managing an app in Teams using App centric management">
            <a:hlinkClick r:id="" action="ppaction://media"/>
            <a:extLst>
              <a:ext uri="{FF2B5EF4-FFF2-40B4-BE49-F238E27FC236}">
                <a16:creationId xmlns:a16="http://schemas.microsoft.com/office/drawing/2014/main" id="{F6BB5AC5-E8D6-F538-EDD5-CA749F11C9C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35117" y="895480"/>
            <a:ext cx="9921766" cy="5580993"/>
          </a:xfrm>
        </p:spPr>
      </p:pic>
    </p:spTree>
    <p:extLst>
      <p:ext uri="{BB962C8B-B14F-4D97-AF65-F5344CB8AC3E}">
        <p14:creationId xmlns:p14="http://schemas.microsoft.com/office/powerpoint/2010/main" val="129193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descr="Microsoft 365 conference logo">
            <a:extLst>
              <a:ext uri="{FF2B5EF4-FFF2-40B4-BE49-F238E27FC236}">
                <a16:creationId xmlns:a16="http://schemas.microsoft.com/office/drawing/2014/main" id="{B767033D-AD96-05F2-66FC-BCD4DD40B8C2}"/>
              </a:ext>
              <a:ext uri="{C183D7F6-B498-43B3-948B-1728B52AA6E4}">
                <adec:decorative xmlns:adec="http://schemas.microsoft.com/office/drawing/2017/decorative" val="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01373" y="-1176361"/>
            <a:ext cx="3162870" cy="561826"/>
          </a:xfrm>
          <a:prstGeom prst="rect">
            <a:avLst/>
          </a:prstGeom>
        </p:spPr>
      </p:pic>
      <p:pic>
        <p:nvPicPr>
          <p:cNvPr id="7" name="Picture 6">
            <a:extLst>
              <a:ext uri="{FF2B5EF4-FFF2-40B4-BE49-F238E27FC236}">
                <a16:creationId xmlns:a16="http://schemas.microsoft.com/office/drawing/2014/main" id="{931740CA-3FA7-198D-6774-6EF2CBF29F0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492628" y="313083"/>
            <a:ext cx="2377437" cy="800099"/>
          </a:xfrm>
          <a:prstGeom prst="rect">
            <a:avLst/>
          </a:prstGeom>
        </p:spPr>
      </p:pic>
      <p:sp>
        <p:nvSpPr>
          <p:cNvPr id="8" name="TextBox 7" descr="Event name">
            <a:extLst>
              <a:ext uri="{FF2B5EF4-FFF2-40B4-BE49-F238E27FC236}">
                <a16:creationId xmlns:a16="http://schemas.microsoft.com/office/drawing/2014/main" id="{3621A9B1-5D1E-8EDA-B18E-C71ACCC8B10D}"/>
              </a:ext>
              <a:ext uri="{C183D7F6-B498-43B3-948B-1728B52AA6E4}">
                <adec:decorative xmlns:adec="http://schemas.microsoft.com/office/drawing/2017/decorative" val="0"/>
              </a:ext>
            </a:extLst>
          </p:cNvPr>
          <p:cNvSpPr txBox="1"/>
          <p:nvPr/>
        </p:nvSpPr>
        <p:spPr>
          <a:xfrm>
            <a:off x="4664568" y="713132"/>
            <a:ext cx="5857875" cy="830997"/>
          </a:xfrm>
          <a:prstGeom prst="rect">
            <a:avLst/>
          </a:prstGeom>
          <a:noFill/>
        </p:spPr>
        <p:txBody>
          <a:bodyPr wrap="square" rtlCol="0">
            <a:spAutoFit/>
          </a:bodyPr>
          <a:lstStyle/>
          <a:p>
            <a:r>
              <a:rPr lang="en-US" sz="2400">
                <a:latin typeface="Segoe UI" panose="020B0502040204020203" pitchFamily="34" charset="0"/>
                <a:cs typeface="Segoe UI" panose="020B0502040204020203" pitchFamily="34" charset="0"/>
              </a:rPr>
              <a:t>The official event app for the </a:t>
            </a:r>
          </a:p>
          <a:p>
            <a:r>
              <a:rPr lang="en-US" sz="2400" b="1">
                <a:solidFill>
                  <a:srgbClr val="091F2C"/>
                </a:solidFill>
                <a:latin typeface="Segoe UI" panose="020B0502040204020203" pitchFamily="34" charset="0"/>
                <a:cs typeface="Segoe UI" panose="020B0502040204020203" pitchFamily="34" charset="0"/>
              </a:rPr>
              <a:t>Microsoft 365 Community Conference</a:t>
            </a:r>
          </a:p>
        </p:txBody>
      </p:sp>
      <p:sp>
        <p:nvSpPr>
          <p:cNvPr id="12" name="Rectangle 11">
            <a:extLst>
              <a:ext uri="{FF2B5EF4-FFF2-40B4-BE49-F238E27FC236}">
                <a16:creationId xmlns:a16="http://schemas.microsoft.com/office/drawing/2014/main" id="{A3B93281-4B28-3D3B-28E9-492E065C17A1}"/>
              </a:ext>
              <a:ext uri="{C183D7F6-B498-43B3-948B-1728B52AA6E4}">
                <adec:decorative xmlns:adec="http://schemas.microsoft.com/office/drawing/2017/decorative" val="1"/>
              </a:ext>
            </a:extLst>
          </p:cNvPr>
          <p:cNvSpPr/>
          <p:nvPr/>
        </p:nvSpPr>
        <p:spPr>
          <a:xfrm>
            <a:off x="4794401" y="1733183"/>
            <a:ext cx="5477129" cy="546265"/>
          </a:xfrm>
          <a:prstGeom prst="rect">
            <a:avLst/>
          </a:prstGeom>
          <a:solidFill>
            <a:srgbClr val="091F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ln w="3175">
                  <a:noFill/>
                </a:ln>
                <a:solidFill>
                  <a:schemeClr val="bg1"/>
                </a:solidFill>
              </a:rPr>
              <a:t>Event invitation code: NextGen2025</a:t>
            </a:r>
          </a:p>
        </p:txBody>
      </p:sp>
      <p:sp>
        <p:nvSpPr>
          <p:cNvPr id="13" name="Title 12" descr="Join event message">
            <a:extLst>
              <a:ext uri="{FF2B5EF4-FFF2-40B4-BE49-F238E27FC236}">
                <a16:creationId xmlns:a16="http://schemas.microsoft.com/office/drawing/2014/main" id="{2420C10F-0FBD-0FA6-FD4F-18D769F87D12}"/>
              </a:ext>
              <a:ext uri="{C183D7F6-B498-43B3-948B-1728B52AA6E4}">
                <adec:decorative xmlns:adec="http://schemas.microsoft.com/office/drawing/2017/decorative" val="0"/>
              </a:ext>
            </a:extLst>
          </p:cNvPr>
          <p:cNvSpPr txBox="1">
            <a:spLocks noGrp="1"/>
          </p:cNvSpPr>
          <p:nvPr>
            <p:ph type="title" idx="4294967295"/>
          </p:nvPr>
        </p:nvSpPr>
        <p:spPr>
          <a:xfrm>
            <a:off x="4794401" y="2748350"/>
            <a:ext cx="4362450" cy="461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1"/>
                </a:solidFill>
                <a:effectLst/>
                <a:uLnTx/>
                <a:uFillTx/>
                <a:latin typeface="+mn-lt"/>
                <a:ea typeface="+mn-ea"/>
                <a:cs typeface="+mn-cs"/>
              </a:rPr>
              <a:t>Join the event app to access:</a:t>
            </a:r>
          </a:p>
        </p:txBody>
      </p:sp>
      <p:sp>
        <p:nvSpPr>
          <p:cNvPr id="2" name="TextBox 1" descr="Bulleted list of app benefits:&#10;Event announcements&#10;Personalized agenda, session details&#10;Speaker &amp; attendee profiles&#10;Networking, meet-ups, messages&#10;Event documents&#10;">
            <a:extLst>
              <a:ext uri="{FF2B5EF4-FFF2-40B4-BE49-F238E27FC236}">
                <a16:creationId xmlns:a16="http://schemas.microsoft.com/office/drawing/2014/main" id="{9E8AD8A4-944E-D852-3CF7-4EF974142FA0}"/>
              </a:ext>
              <a:ext uri="{C183D7F6-B498-43B3-948B-1728B52AA6E4}">
                <adec:decorative xmlns:adec="http://schemas.microsoft.com/office/drawing/2017/decorative" val="0"/>
              </a:ext>
            </a:extLst>
          </p:cNvPr>
          <p:cNvSpPr txBox="1"/>
          <p:nvPr/>
        </p:nvSpPr>
        <p:spPr>
          <a:xfrm>
            <a:off x="4794401" y="3399366"/>
            <a:ext cx="5548277" cy="2701189"/>
          </a:xfrm>
          <a:prstGeom prst="rect">
            <a:avLst/>
          </a:prstGeom>
          <a:noFill/>
        </p:spPr>
        <p:txBody>
          <a:bodyPr wrap="square" lIns="0" tIns="0" rIns="0" bIns="0" rtlCol="0">
            <a:spAutoFit/>
          </a:bodyPr>
          <a:lstStyle/>
          <a:p>
            <a:pPr marL="342900" indent="-342900" algn="l">
              <a:lnSpc>
                <a:spcPct val="150000"/>
              </a:lnSpc>
              <a:buFont typeface="Wingdings" panose="05000000000000000000" pitchFamily="2" charset="2"/>
              <a:buChar char=""/>
            </a:pPr>
            <a:r>
              <a:rPr lang="en-US" sz="2400"/>
              <a:t>Event announcements</a:t>
            </a:r>
          </a:p>
          <a:p>
            <a:pPr marL="342900" indent="-342900" algn="l">
              <a:lnSpc>
                <a:spcPct val="150000"/>
              </a:lnSpc>
              <a:buFont typeface="Wingdings" panose="05000000000000000000" pitchFamily="2" charset="2"/>
              <a:buChar char=""/>
            </a:pPr>
            <a:r>
              <a:rPr lang="en-US" sz="2400"/>
              <a:t>Personalized agenda, session details</a:t>
            </a:r>
          </a:p>
          <a:p>
            <a:pPr marL="342900" indent="-342900" algn="l">
              <a:lnSpc>
                <a:spcPct val="150000"/>
              </a:lnSpc>
              <a:buFont typeface="Wingdings" panose="05000000000000000000" pitchFamily="2" charset="2"/>
              <a:buChar char=""/>
            </a:pPr>
            <a:r>
              <a:rPr lang="en-US" sz="2400"/>
              <a:t>Speaker &amp; attendee profiles</a:t>
            </a:r>
          </a:p>
          <a:p>
            <a:pPr marL="342900" indent="-342900" algn="l">
              <a:lnSpc>
                <a:spcPct val="150000"/>
              </a:lnSpc>
              <a:buFont typeface="Wingdings" panose="05000000000000000000" pitchFamily="2" charset="2"/>
              <a:buChar char=""/>
            </a:pPr>
            <a:r>
              <a:rPr lang="en-US" sz="2400"/>
              <a:t>Networking, meet-ups, messages</a:t>
            </a:r>
          </a:p>
          <a:p>
            <a:pPr marL="342900" indent="-342900" algn="l">
              <a:lnSpc>
                <a:spcPct val="150000"/>
              </a:lnSpc>
              <a:buFont typeface="Wingdings" panose="05000000000000000000" pitchFamily="2" charset="2"/>
              <a:buChar char=""/>
            </a:pPr>
            <a:r>
              <a:rPr lang="en-US" sz="2400"/>
              <a:t>Event documents</a:t>
            </a:r>
          </a:p>
        </p:txBody>
      </p:sp>
      <p:pic>
        <p:nvPicPr>
          <p:cNvPr id="4" name="Picture 3">
            <a:extLst>
              <a:ext uri="{FF2B5EF4-FFF2-40B4-BE49-F238E27FC236}">
                <a16:creationId xmlns:a16="http://schemas.microsoft.com/office/drawing/2014/main" id="{2F175549-C4A3-D386-F9D1-3945F2E3AE9D}"/>
              </a:ext>
              <a:ext uri="{C183D7F6-B498-43B3-948B-1728B52AA6E4}">
                <adec:decorative xmlns:adec="http://schemas.microsoft.com/office/drawing/2017/decorative" val="1"/>
              </a:ext>
            </a:extLst>
          </p:cNvPr>
          <p:cNvPicPr>
            <a:picLocks noChangeAspect="1"/>
          </p:cNvPicPr>
          <p:nvPr/>
        </p:nvPicPr>
        <p:blipFill>
          <a:blip r:embed="rId6"/>
          <a:srcRect l="13443" t="3322" r="8439" b="1626"/>
          <a:stretch/>
        </p:blipFill>
        <p:spPr>
          <a:xfrm>
            <a:off x="1421364" y="1327404"/>
            <a:ext cx="2519967" cy="5217513"/>
          </a:xfrm>
          <a:prstGeom prst="round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14153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20175-1B07-EE1C-97ED-46109E92795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8401177-B793-9637-5E25-7F3F2BCC49EF}"/>
              </a:ext>
            </a:extLst>
          </p:cNvPr>
          <p:cNvSpPr>
            <a:spLocks noGrp="1"/>
          </p:cNvSpPr>
          <p:nvPr>
            <p:ph type="title"/>
          </p:nvPr>
        </p:nvSpPr>
        <p:spPr>
          <a:xfrm>
            <a:off x="583160" y="2745719"/>
            <a:ext cx="11025680" cy="621845"/>
          </a:xfrm>
        </p:spPr>
        <p:txBody>
          <a:bodyPr>
            <a:noAutofit/>
          </a:bodyPr>
          <a:lstStyle/>
          <a:p>
            <a:r>
              <a:rPr lang="en-US" sz="4400"/>
              <a:t>Q &amp; A</a:t>
            </a:r>
          </a:p>
        </p:txBody>
      </p:sp>
    </p:spTree>
    <p:extLst>
      <p:ext uri="{BB962C8B-B14F-4D97-AF65-F5344CB8AC3E}">
        <p14:creationId xmlns:p14="http://schemas.microsoft.com/office/powerpoint/2010/main" val="41145247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78987E-C956-BB0B-B056-5B72A0C0651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244C03-DFB4-68FF-FA5E-1C0B7AFB0085}"/>
              </a:ext>
            </a:extLst>
          </p:cNvPr>
          <p:cNvSpPr>
            <a:spLocks noGrp="1"/>
          </p:cNvSpPr>
          <p:nvPr>
            <p:ph type="title"/>
          </p:nvPr>
        </p:nvSpPr>
        <p:spPr>
          <a:xfrm>
            <a:off x="659219" y="365126"/>
            <a:ext cx="11025680" cy="621845"/>
          </a:xfrm>
        </p:spPr>
        <p:txBody>
          <a:bodyPr>
            <a:normAutofit fontScale="90000"/>
          </a:bodyPr>
          <a:lstStyle/>
          <a:p>
            <a:r>
              <a:rPr lang="en-US" dirty="0"/>
              <a:t>Feedback</a:t>
            </a:r>
          </a:p>
        </p:txBody>
      </p:sp>
      <p:grpSp>
        <p:nvGrpSpPr>
          <p:cNvPr id="5" name="Group 4">
            <a:extLst>
              <a:ext uri="{FF2B5EF4-FFF2-40B4-BE49-F238E27FC236}">
                <a16:creationId xmlns:a16="http://schemas.microsoft.com/office/drawing/2014/main" id="{D73BA530-7E20-09DE-8E4C-233AFF48A697}"/>
              </a:ext>
            </a:extLst>
          </p:cNvPr>
          <p:cNvGrpSpPr/>
          <p:nvPr/>
        </p:nvGrpSpPr>
        <p:grpSpPr>
          <a:xfrm>
            <a:off x="3616832" y="1557130"/>
            <a:ext cx="4327845" cy="3244252"/>
            <a:chOff x="928491" y="974329"/>
            <a:chExt cx="3657600" cy="2771655"/>
          </a:xfrm>
        </p:grpSpPr>
        <p:pic>
          <p:nvPicPr>
            <p:cNvPr id="7" name="Picture 6">
              <a:extLst>
                <a:ext uri="{FF2B5EF4-FFF2-40B4-BE49-F238E27FC236}">
                  <a16:creationId xmlns:a16="http://schemas.microsoft.com/office/drawing/2014/main" id="{E4EA35A8-2EE8-CE6D-DA2E-077E83424411}"/>
                </a:ext>
              </a:extLst>
            </p:cNvPr>
            <p:cNvPicPr>
              <a:picLocks/>
            </p:cNvPicPr>
            <p:nvPr/>
          </p:nvPicPr>
          <p:blipFill>
            <a:blip r:embed="rId2"/>
            <a:stretch>
              <a:fillRect/>
            </a:stretch>
          </p:blipFill>
          <p:spPr>
            <a:xfrm>
              <a:off x="928491" y="1002784"/>
              <a:ext cx="3657600" cy="2743200"/>
            </a:xfrm>
            <a:prstGeom prst="rect">
              <a:avLst/>
            </a:prstGeom>
          </p:spPr>
        </p:pic>
        <p:sp>
          <p:nvSpPr>
            <p:cNvPr id="8" name="Rectangle: Rounded Corners 7">
              <a:extLst>
                <a:ext uri="{FF2B5EF4-FFF2-40B4-BE49-F238E27FC236}">
                  <a16:creationId xmlns:a16="http://schemas.microsoft.com/office/drawing/2014/main" id="{A59058E3-FAA1-E5B4-0A21-7436020F2C0E}"/>
                </a:ext>
                <a:ext uri="{C183D7F6-B498-43B3-948B-1728B52AA6E4}">
                  <adec:decorative xmlns:adec="http://schemas.microsoft.com/office/drawing/2017/decorative" val="1"/>
                </a:ext>
              </a:extLst>
            </p:cNvPr>
            <p:cNvSpPr/>
            <p:nvPr/>
          </p:nvSpPr>
          <p:spPr bwMode="auto">
            <a:xfrm>
              <a:off x="1061056" y="1752600"/>
              <a:ext cx="3399820" cy="1835150"/>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9" name="Title 6">
              <a:extLst>
                <a:ext uri="{FF2B5EF4-FFF2-40B4-BE49-F238E27FC236}">
                  <a16:creationId xmlns:a16="http://schemas.microsoft.com/office/drawing/2014/main" id="{F9FA69C3-E474-74A1-5EAE-C0FCB4D359C5}"/>
                </a:ext>
              </a:extLst>
            </p:cNvPr>
            <p:cNvSpPr txBox="1">
              <a:spLocks/>
            </p:cNvSpPr>
            <p:nvPr/>
          </p:nvSpPr>
          <p:spPr>
            <a:xfrm>
              <a:off x="1046506" y="974329"/>
              <a:ext cx="3399821" cy="917892"/>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200" b="1" kern="1200">
                  <a:solidFill>
                    <a:srgbClr val="091F2C"/>
                  </a:solidFill>
                  <a:latin typeface="Segoe UI" panose="020B0502040204020203" pitchFamily="34" charset="0"/>
                  <a:ea typeface="+mj-ea"/>
                  <a:cs typeface="Segoe UI" panose="020B0502040204020203" pitchFamily="34" charset="0"/>
                </a:defRPr>
              </a:lvl1pPr>
            </a:lstStyle>
            <a:p>
              <a:pPr lvl="0"/>
              <a:r>
                <a:rPr lang="en-US" sz="2000" dirty="0"/>
                <a:t>Share your </a:t>
              </a:r>
              <a:r>
                <a:rPr lang="en-IN" sz="2000" dirty="0">
                  <a:gradFill>
                    <a:gsLst>
                      <a:gs pos="2000">
                        <a:srgbClr val="0179D4"/>
                      </a:gs>
                      <a:gs pos="32000">
                        <a:srgbClr val="2CB6FF"/>
                      </a:gs>
                      <a:gs pos="44000">
                        <a:srgbClr val="2DB6FF"/>
                      </a:gs>
                      <a:gs pos="81000">
                        <a:srgbClr val="D962FA"/>
                      </a:gs>
                      <a:gs pos="96000">
                        <a:srgbClr val="F69991"/>
                      </a:gs>
                    </a:gsLst>
                    <a:lin ang="3600000" scaled="0"/>
                  </a:gradFill>
                </a:rPr>
                <a:t>feedback</a:t>
              </a:r>
            </a:p>
          </p:txBody>
        </p:sp>
        <p:sp>
          <p:nvSpPr>
            <p:cNvPr id="10" name="TextBox 9">
              <a:extLst>
                <a:ext uri="{FF2B5EF4-FFF2-40B4-BE49-F238E27FC236}">
                  <a16:creationId xmlns:a16="http://schemas.microsoft.com/office/drawing/2014/main" id="{AADC09EB-1719-D22C-85E9-D0D94A9DB726}"/>
                </a:ext>
              </a:extLst>
            </p:cNvPr>
            <p:cNvSpPr txBox="1"/>
            <p:nvPr/>
          </p:nvSpPr>
          <p:spPr>
            <a:xfrm>
              <a:off x="2792648" y="2226524"/>
              <a:ext cx="1653679" cy="657355"/>
            </a:xfrm>
            <a:prstGeom prst="rect">
              <a:avLst/>
            </a:prstGeom>
            <a:noFill/>
          </p:spPr>
          <p:txBody>
            <a:bodyPr wrap="square">
              <a:spAutoFit/>
            </a:bodyPr>
            <a:lstStyle/>
            <a:p>
              <a:pPr algn="ctr"/>
              <a:r>
                <a:rPr lang="en-US" sz="1100" b="1" dirty="0">
                  <a:solidFill>
                    <a:srgbClr val="000000"/>
                  </a:solidFill>
                  <a:latin typeface="Segoe UI"/>
                </a:rPr>
                <a:t>Share your feedback</a:t>
              </a:r>
            </a:p>
            <a:p>
              <a:pPr algn="ctr"/>
              <a:r>
                <a:rPr lang="en-US" sz="1100" dirty="0">
                  <a:solidFill>
                    <a:srgbClr val="000000"/>
                  </a:solidFill>
                  <a:latin typeface="Segoe UI"/>
                </a:rPr>
                <a:t>Your insights help us improve Teams for small and medium businesses. </a:t>
              </a:r>
            </a:p>
          </p:txBody>
        </p:sp>
      </p:grpSp>
      <p:pic>
        <p:nvPicPr>
          <p:cNvPr id="2" name="Picture 1" descr="A qr code on a blue background&#10;&#10;AI-generated content may be incorrect.">
            <a:extLst>
              <a:ext uri="{FF2B5EF4-FFF2-40B4-BE49-F238E27FC236}">
                <a16:creationId xmlns:a16="http://schemas.microsoft.com/office/drawing/2014/main" id="{F5AFC740-D61E-7FBF-5D57-253B47A10233}"/>
              </a:ext>
            </a:extLst>
          </p:cNvPr>
          <p:cNvPicPr>
            <a:picLocks noChangeAspect="1"/>
          </p:cNvPicPr>
          <p:nvPr/>
        </p:nvPicPr>
        <p:blipFill>
          <a:blip r:embed="rId3">
            <a:extLst>
              <a:ext uri="{28A0092B-C50C-407E-A947-70E740481C1C}">
                <a14:useLocalDpi xmlns:a14="http://schemas.microsoft.com/office/drawing/2010/main" val="0"/>
              </a:ext>
            </a:extLst>
          </a:blip>
          <a:srcRect l="24553" t="35967" r="24917" b="14275"/>
          <a:stretch>
            <a:fillRect/>
          </a:stretch>
        </p:blipFill>
        <p:spPr>
          <a:xfrm>
            <a:off x="3843762" y="2549577"/>
            <a:ext cx="2066708" cy="2035095"/>
          </a:xfrm>
          <a:prstGeom prst="rect">
            <a:avLst/>
          </a:prstGeom>
        </p:spPr>
      </p:pic>
    </p:spTree>
    <p:extLst>
      <p:ext uri="{BB962C8B-B14F-4D97-AF65-F5344CB8AC3E}">
        <p14:creationId xmlns:p14="http://schemas.microsoft.com/office/powerpoint/2010/main" val="9219068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a:xfrm>
            <a:off x="389859" y="365126"/>
            <a:ext cx="11601511" cy="1072072"/>
          </a:xfrm>
        </p:spPr>
        <p:txBody>
          <a:bodyPr/>
          <a:lstStyle/>
          <a:p>
            <a:r>
              <a:rPr lang="en-US"/>
              <a:t>News &amp; </a:t>
            </a:r>
            <a:r>
              <a:rPr lang="en-US">
                <a:gradFill>
                  <a:gsLst>
                    <a:gs pos="2000">
                      <a:srgbClr val="0179D4"/>
                    </a:gs>
                    <a:gs pos="32000">
                      <a:srgbClr val="2CB6FF"/>
                    </a:gs>
                    <a:gs pos="44000">
                      <a:srgbClr val="2DB6FF"/>
                    </a:gs>
                    <a:gs pos="81000">
                      <a:srgbClr val="D962FA"/>
                    </a:gs>
                    <a:gs pos="96000">
                      <a:srgbClr val="F69991"/>
                    </a:gs>
                  </a:gsLst>
                  <a:lin ang="3600000" scaled="0"/>
                </a:gradFill>
              </a:rPr>
              <a:t>community content</a:t>
            </a:r>
            <a:endParaRPr lang="en-IN">
              <a:gradFill>
                <a:gsLst>
                  <a:gs pos="2000">
                    <a:srgbClr val="0179D4"/>
                  </a:gs>
                  <a:gs pos="32000">
                    <a:srgbClr val="2CB6FF"/>
                  </a:gs>
                  <a:gs pos="44000">
                    <a:srgbClr val="2DB6FF"/>
                  </a:gs>
                  <a:gs pos="81000">
                    <a:srgbClr val="D962FA"/>
                  </a:gs>
                  <a:gs pos="96000">
                    <a:srgbClr val="F69991"/>
                  </a:gs>
                </a:gsLst>
                <a:lin ang="3600000" scaled="0"/>
              </a:gradFill>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2"/>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5"/>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0" y="1827708"/>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48"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Segoe UI Semibold"/>
                <a:ea typeface="+mn-ea"/>
                <a:cs typeface="+mn-cs"/>
              </a:rPr>
              <a:t>Microsoft Community Learning </a:t>
            </a:r>
            <a:r>
              <a:rPr kumimoji="0" lang="en-US" sz="1600" b="0" i="0" u="none" strike="noStrike" kern="1200" cap="none" spc="0" normalizeH="0" baseline="0" noProof="0">
                <a:ln>
                  <a:noFill/>
                </a:ln>
                <a:solidFill>
                  <a:srgbClr val="0B87DE"/>
                </a:solidFill>
                <a:effectLst/>
                <a:uLnTx/>
                <a:uFillTx/>
                <a:latin typeface="Segoe UI Semibold"/>
                <a:ea typeface="+mn-ea"/>
                <a:cs typeface="+mn-cs"/>
              </a:rPr>
              <a:t>aka.ms/Community/</a:t>
            </a:r>
            <a:r>
              <a:rPr kumimoji="0" lang="en-US" sz="1600" b="0" i="0" u="none" strike="noStrike" kern="1200" cap="none" spc="0" normalizeH="0" baseline="0" noProof="0" err="1">
                <a:ln>
                  <a:noFill/>
                </a:ln>
                <a:solidFill>
                  <a:srgbClr val="0B87DE"/>
                </a:solidFill>
                <a:effectLst/>
                <a:uLnTx/>
                <a:uFillTx/>
                <a:latin typeface="Segoe UI Semibold"/>
                <a:ea typeface="+mn-ea"/>
                <a:cs typeface="+mn-cs"/>
              </a:rPr>
              <a:t>LearningChannel</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Community led expert content on all your favorite</a:t>
            </a:r>
            <a:r>
              <a:rPr kumimoji="0" lang="en-US" sz="1600" b="0" i="0" u="none" strike="noStrike" kern="1200" cap="none" spc="0" normalizeH="0" noProof="0">
                <a:ln>
                  <a:noFill/>
                </a:ln>
                <a:solidFill>
                  <a:srgbClr val="000000"/>
                </a:solidFill>
                <a:effectLst/>
                <a:uLnTx/>
                <a:uFillTx/>
                <a:latin typeface="Segoe UI"/>
                <a:ea typeface="+mn-ea"/>
                <a:cs typeface="+mn-cs"/>
              </a:rPr>
              <a:t> Microsoft services.</a:t>
            </a:r>
            <a:endParaRPr kumimoji="0" lang="en-US" sz="1600" b="0" i="0" u="none" strike="noStrike" kern="1200" cap="none" spc="0" normalizeH="0" baseline="0" noProof="0">
              <a:ln>
                <a:noFill/>
              </a:ln>
              <a:solidFill>
                <a:srgbClr val="000000"/>
              </a:solidFill>
              <a:effectLst/>
              <a:uLnTx/>
              <a:uFillTx/>
              <a:latin typeface="Segoe UI"/>
              <a:ea typeface="+mn-ea"/>
              <a:cs typeface="+mn-cs"/>
            </a:endParaRP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39"/>
            <a:ext cx="3929063" cy="664797"/>
          </a:xfrm>
          <a:prstGeom prst="rect">
            <a:avLst/>
          </a:prstGeom>
          <a:noFill/>
        </p:spPr>
        <p:txBody>
          <a:bodyPr wrap="square" lIns="0" tIns="0" rIns="0" bIns="0"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Start your week with l</a:t>
            </a:r>
            <a:r>
              <a:rPr kumimoji="0" lang="en-US" sz="1600" b="0" i="0" u="none" strike="noStrike" kern="1200" cap="none" spc="0" normalizeH="0" baseline="0" noProof="0" err="1">
                <a:ln>
                  <a:noFill/>
                </a:ln>
                <a:solidFill>
                  <a:srgbClr val="000000"/>
                </a:solidFill>
                <a:effectLst/>
                <a:uLnTx/>
                <a:uFillTx/>
                <a:latin typeface="Segoe UI"/>
                <a:ea typeface="+mn-ea"/>
                <a:cs typeface="+mn-cs"/>
              </a:rPr>
              <a:t>ive</a:t>
            </a:r>
            <a:r>
              <a:rPr kumimoji="0" lang="en-US" sz="1600" b="0" i="0" u="none" strike="noStrike" kern="1200" cap="none" spc="0" normalizeH="0" baseline="0" noProof="0">
                <a:ln>
                  <a:noFill/>
                </a:ln>
                <a:solidFill>
                  <a:srgbClr val="000000"/>
                </a:solidFill>
                <a:effectLst/>
                <a:uLnTx/>
                <a:uFillTx/>
                <a:latin typeface="Segoe UI"/>
                <a:ea typeface="+mn-ea"/>
                <a:cs typeface="+mn-cs"/>
              </a:rPr>
              <a:t> news and event</a:t>
            </a:r>
            <a:r>
              <a:rPr kumimoji="0" lang="en-US" sz="1600" b="0" i="0" u="none" strike="noStrike" kern="1200" cap="none" spc="0" normalizeH="0" noProof="0">
                <a:ln>
                  <a:noFill/>
                </a:ln>
                <a:solidFill>
                  <a:srgbClr val="000000"/>
                </a:solidFill>
                <a:effectLst/>
                <a:uLnTx/>
                <a:uFillTx/>
                <a:latin typeface="Segoe UI"/>
                <a:ea typeface="+mn-ea"/>
                <a:cs typeface="+mn-cs"/>
              </a:rPr>
              <a:t> updates </a:t>
            </a:r>
            <a:r>
              <a:rPr kumimoji="0" lang="en-US" sz="1600" b="0" i="0" u="none" strike="noStrike" kern="1200" cap="none" spc="0" normalizeH="0" baseline="0" noProof="0">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aka.ms/</a:t>
            </a:r>
            <a:r>
              <a:rPr kumimoji="0" lang="en-US" sz="1600" b="0" i="0" u="none" strike="noStrike" kern="1200" cap="none" spc="0" normalizeH="0" baseline="0" noProof="0" err="1">
                <a:ln>
                  <a:noFill/>
                </a:ln>
                <a:solidFill>
                  <a:srgbClr val="0B87DE"/>
                </a:solidFill>
                <a:effectLst/>
                <a:uLnTx/>
                <a:uFillTx/>
                <a:latin typeface="Segoe UI Semibold"/>
                <a:ea typeface="+mn-ea"/>
                <a:cs typeface="+mn-cs"/>
                <a:hlinkClick r:id="rId5">
                  <a:extLst>
                    <a:ext uri="{A12FA001-AC4F-418D-AE19-62706E023703}">
                      <ahyp:hlinkClr xmlns:ahyp="http://schemas.microsoft.com/office/drawing/2018/hyperlinkcolor" val="tx"/>
                    </a:ext>
                  </a:extLst>
                </a:hlinkClick>
              </a:rPr>
              <a:t>MondaysatMicrosoft</a:t>
            </a:r>
            <a:endParaRPr kumimoji="0" lang="en-US" sz="1600" b="0" i="0" u="none" strike="noStrike" kern="1200" cap="none" spc="0" normalizeH="0" baseline="0" noProof="0">
              <a:ln>
                <a:noFill/>
              </a:ln>
              <a:solidFill>
                <a:srgbClr val="0B87DE"/>
              </a:solidFill>
              <a:effectLst/>
              <a:uLnTx/>
              <a:uFillTx/>
              <a:latin typeface="Segoe UI Semibold"/>
              <a:ea typeface="+mn-ea"/>
              <a:cs typeface="+mn-cs"/>
            </a:endParaRPr>
          </a:p>
          <a:p>
            <a:pPr marL="0" marR="0" lvl="0" indent="0" algn="l" defTabSz="914400" rtl="0" eaLnBrk="1" fontAlgn="auto" latinLnBrk="0" hangingPunct="1">
              <a:lnSpc>
                <a:spcPct val="90000"/>
              </a:lnSpc>
              <a:spcBef>
                <a:spcPts val="0"/>
              </a:spcBef>
              <a:spcAft>
                <a:spcPts val="0"/>
              </a:spcAft>
              <a:buClrTx/>
              <a:buSzTx/>
              <a:buFontTx/>
              <a:buNone/>
              <a:tabLst/>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idx="4294967295"/>
          </p:nvPr>
        </p:nvSpPr>
        <p:spPr>
          <a:xfrm>
            <a:off x="3962401" y="848861"/>
            <a:ext cx="7733413" cy="633413"/>
          </a:xfrm>
        </p:spPr>
        <p:txBody>
          <a:bodyPr>
            <a:normAutofit fontScale="90000"/>
          </a:bodyPr>
          <a:lstStyle/>
          <a:p>
            <a:pPr algn="l"/>
            <a:r>
              <a:rPr lang="en-US" sz="400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3962400" y="1602924"/>
            <a:ext cx="6904522" cy="5168900"/>
          </a:xfrm>
        </p:spPr>
        <p:txBody>
          <a:bodyPr>
            <a:normAutofit fontScale="25000" lnSpcReduction="20000"/>
          </a:bodyPr>
          <a:lstStyle/>
          <a:p>
            <a:pPr marL="0" indent="0">
              <a:lnSpc>
                <a:spcPct val="120000"/>
              </a:lnSpc>
              <a:buNone/>
            </a:pPr>
            <a:r>
              <a:rPr lang="en-US" sz="7200" b="0"/>
              <a:t>We want to hear from YOU!</a:t>
            </a:r>
          </a:p>
          <a:p>
            <a:pPr marL="0" indent="0">
              <a:lnSpc>
                <a:spcPct val="120000"/>
              </a:lnSpc>
              <a:spcAft>
                <a:spcPts val="1200"/>
              </a:spcAft>
              <a:buNone/>
            </a:pPr>
            <a:r>
              <a:rPr lang="en-US" sz="7200" b="0"/>
              <a:t>Share your feedback to make next years conference even better!</a:t>
            </a:r>
          </a:p>
          <a:p>
            <a:pPr marL="0" indent="0">
              <a:lnSpc>
                <a:spcPct val="120000"/>
              </a:lnSpc>
              <a:buNone/>
            </a:pPr>
            <a:r>
              <a:rPr lang="en-US" sz="7200"/>
              <a:t>Here’s how –</a:t>
            </a:r>
          </a:p>
          <a:p>
            <a:pPr>
              <a:lnSpc>
                <a:spcPct val="120000"/>
              </a:lnSpc>
            </a:pPr>
            <a:r>
              <a:rPr lang="en-US" sz="7200" b="0"/>
              <a:t>Simply go to the Whova App on your smartphone.</a:t>
            </a:r>
          </a:p>
          <a:p>
            <a:pPr>
              <a:lnSpc>
                <a:spcPct val="120000"/>
              </a:lnSpc>
            </a:pPr>
            <a:r>
              <a:rPr lang="en-US" sz="7200" b="0"/>
              <a:t>Scroll down on the M365 Community Conference Homepage to ‘Additional Resources’ to click “Surveys’.</a:t>
            </a:r>
          </a:p>
          <a:p>
            <a:pPr>
              <a:lnSpc>
                <a:spcPct val="120000"/>
              </a:lnSpc>
            </a:pPr>
            <a:r>
              <a:rPr lang="en-US" sz="7200" b="0"/>
              <a:t>Click Session Feedback.</a:t>
            </a:r>
          </a:p>
          <a:p>
            <a:pPr>
              <a:lnSpc>
                <a:spcPct val="120000"/>
              </a:lnSpc>
            </a:pPr>
            <a:r>
              <a:rPr lang="en-US" sz="7200" b="0"/>
              <a:t>Scroll down to find this session title.</a:t>
            </a:r>
          </a:p>
          <a:p>
            <a:pPr>
              <a:lnSpc>
                <a:spcPct val="120000"/>
              </a:lnSpc>
            </a:pPr>
            <a:r>
              <a:rPr lang="en-US" sz="7200" b="0"/>
              <a:t>Complete the session feedback survey.</a:t>
            </a:r>
          </a:p>
          <a:p>
            <a:pPr>
              <a:lnSpc>
                <a:spcPct val="120000"/>
              </a:lnSpc>
              <a:spcAft>
                <a:spcPts val="1200"/>
              </a:spcAft>
            </a:pPr>
            <a:r>
              <a:rPr lang="en-US" sz="7200" b="0"/>
              <a:t>Finally, click ‘Submit’.</a:t>
            </a:r>
          </a:p>
          <a:p>
            <a:pPr marL="0" indent="0">
              <a:lnSpc>
                <a:spcPct val="120000"/>
              </a:lnSpc>
              <a:buNone/>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499" y="548896"/>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15A76-4A24-D29E-301D-ACFCFAFD1713}"/>
              </a:ext>
            </a:extLst>
          </p:cNvPr>
          <p:cNvSpPr>
            <a:spLocks noGrp="1"/>
          </p:cNvSpPr>
          <p:nvPr>
            <p:ph type="title" idx="4294967295"/>
          </p:nvPr>
        </p:nvSpPr>
        <p:spPr>
          <a:xfrm>
            <a:off x="586740" y="91649"/>
            <a:ext cx="11018520" cy="138499"/>
          </a:xfrm>
        </p:spPr>
        <p:txBody>
          <a:bodyPr vert="horz" wrap="square" lIns="0" tIns="0" rIns="0" bIns="0" rtlCol="0" anchor="b">
            <a:spAutoFit/>
          </a:bodyPr>
          <a:lstStyle/>
          <a:p>
            <a:r>
              <a:rPr lang="en-US" sz="900"/>
              <a:t>Conference slide</a:t>
            </a:r>
          </a:p>
        </p:txBody>
      </p:sp>
    </p:spTree>
    <p:extLst>
      <p:ext uri="{BB962C8B-B14F-4D97-AF65-F5344CB8AC3E}">
        <p14:creationId xmlns:p14="http://schemas.microsoft.com/office/powerpoint/2010/main" val="2500327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descr="Speakers bio">
            <a:extLst>
              <a:ext uri="{FF2B5EF4-FFF2-40B4-BE49-F238E27FC236}">
                <a16:creationId xmlns:a16="http://schemas.microsoft.com/office/drawing/2014/main" id="{26BDA76D-8FEF-7498-90A0-0C7C0D17C9D5}"/>
              </a:ext>
            </a:extLst>
          </p:cNvPr>
          <p:cNvGrpSpPr/>
          <p:nvPr/>
        </p:nvGrpSpPr>
        <p:grpSpPr>
          <a:xfrm>
            <a:off x="2324420" y="958876"/>
            <a:ext cx="7543161" cy="5709630"/>
            <a:chOff x="1914845" y="862166"/>
            <a:chExt cx="7543161" cy="5709630"/>
          </a:xfrm>
        </p:grpSpPr>
        <p:grpSp>
          <p:nvGrpSpPr>
            <p:cNvPr id="8" name="Group 7">
              <a:extLst>
                <a:ext uri="{FF2B5EF4-FFF2-40B4-BE49-F238E27FC236}">
                  <a16:creationId xmlns:a16="http://schemas.microsoft.com/office/drawing/2014/main" id="{AF006E55-0C6A-0BD8-36F4-6D1B1B587D97}"/>
                </a:ext>
              </a:extLst>
            </p:cNvPr>
            <p:cNvGrpSpPr/>
            <p:nvPr/>
          </p:nvGrpSpPr>
          <p:grpSpPr>
            <a:xfrm>
              <a:off x="1914845" y="862166"/>
              <a:ext cx="3437886" cy="5340298"/>
              <a:chOff x="2067245" y="862166"/>
              <a:chExt cx="3437886" cy="5340298"/>
            </a:xfrm>
          </p:grpSpPr>
          <p:sp>
            <p:nvSpPr>
              <p:cNvPr id="3" name="TextBox 2">
                <a:extLst>
                  <a:ext uri="{FF2B5EF4-FFF2-40B4-BE49-F238E27FC236}">
                    <a16:creationId xmlns:a16="http://schemas.microsoft.com/office/drawing/2014/main" id="{E221ACD2-832B-EC7D-1CB4-79FEFEBBBF2B}"/>
                  </a:ext>
                </a:extLst>
              </p:cNvPr>
              <p:cNvSpPr txBox="1"/>
              <p:nvPr/>
            </p:nvSpPr>
            <p:spPr>
              <a:xfrm>
                <a:off x="2067245" y="4509693"/>
                <a:ext cx="3437886" cy="1692771"/>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Shruti Dhir</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Senior Product Manager, Teams</a:t>
                </a:r>
              </a:p>
              <a:p>
                <a:pPr algn="ctr">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7" name="Group 6">
                <a:extLst>
                  <a:ext uri="{FF2B5EF4-FFF2-40B4-BE49-F238E27FC236}">
                    <a16:creationId xmlns:a16="http://schemas.microsoft.com/office/drawing/2014/main" id="{C3BFA6D1-A8EC-4424-DEB2-A11B2F250B98}"/>
                  </a:ext>
                </a:extLst>
              </p:cNvPr>
              <p:cNvGrpSpPr/>
              <p:nvPr/>
            </p:nvGrpSpPr>
            <p:grpSpPr>
              <a:xfrm>
                <a:off x="2067245" y="862166"/>
                <a:ext cx="3437886" cy="3495127"/>
                <a:chOff x="1855007" y="1014566"/>
                <a:chExt cx="3437886" cy="3495127"/>
              </a:xfrm>
            </p:grpSpPr>
            <p:sp>
              <p:nvSpPr>
                <p:cNvPr id="5" name="Oval 4">
                  <a:extLst>
                    <a:ext uri="{FF2B5EF4-FFF2-40B4-BE49-F238E27FC236}">
                      <a16:creationId xmlns:a16="http://schemas.microsoft.com/office/drawing/2014/main" id="{B22BFE91-2C21-A66D-2030-1E143B0C27C6}"/>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6" name="Picture 5">
                  <a:extLst>
                    <a:ext uri="{FF2B5EF4-FFF2-40B4-BE49-F238E27FC236}">
                      <a16:creationId xmlns:a16="http://schemas.microsoft.com/office/drawing/2014/main" id="{0FBEF2C7-38BF-E2B2-10AB-070DF0778390}"/>
                    </a:ext>
                  </a:extLst>
                </p:cNvPr>
                <p:cNvPicPr>
                  <a:picLocks noChangeAspect="1"/>
                </p:cNvPicPr>
                <p:nvPr/>
              </p:nvPicPr>
              <p:blipFill>
                <a:blip r:embed="rId3">
                  <a:extLst>
                    <a:ext uri="{28A0092B-C50C-407E-A947-70E740481C1C}">
                      <a14:useLocalDpi xmlns:a14="http://schemas.microsoft.com/office/drawing/2010/main" val="0"/>
                    </a:ext>
                  </a:extLst>
                </a:blip>
                <a:srcRect l="6794" r="6794"/>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9" name="Group 8">
              <a:extLst>
                <a:ext uri="{FF2B5EF4-FFF2-40B4-BE49-F238E27FC236}">
                  <a16:creationId xmlns:a16="http://schemas.microsoft.com/office/drawing/2014/main" id="{C775FEA8-AE91-C6B2-E143-3B3537E29C08}"/>
                </a:ext>
              </a:extLst>
            </p:cNvPr>
            <p:cNvGrpSpPr/>
            <p:nvPr/>
          </p:nvGrpSpPr>
          <p:grpSpPr>
            <a:xfrm>
              <a:off x="6020120" y="862166"/>
              <a:ext cx="3437886" cy="5709630"/>
              <a:chOff x="2067245" y="862166"/>
              <a:chExt cx="3437886" cy="5709630"/>
            </a:xfrm>
          </p:grpSpPr>
          <p:sp>
            <p:nvSpPr>
              <p:cNvPr id="10" name="TextBox 9">
                <a:extLst>
                  <a:ext uri="{FF2B5EF4-FFF2-40B4-BE49-F238E27FC236}">
                    <a16:creationId xmlns:a16="http://schemas.microsoft.com/office/drawing/2014/main" id="{BAD370A4-745B-80A3-7798-722C430169E9}"/>
                  </a:ext>
                </a:extLst>
              </p:cNvPr>
              <p:cNvSpPr txBox="1"/>
              <p:nvPr/>
            </p:nvSpPr>
            <p:spPr>
              <a:xfrm>
                <a:off x="2067245" y="4509693"/>
                <a:ext cx="3437886" cy="2062103"/>
              </a:xfrm>
              <a:prstGeom prst="rect">
                <a:avLst/>
              </a:prstGeom>
              <a:noFill/>
            </p:spPr>
            <p:txBody>
              <a:bodyPr wrap="square" rtlCol="0">
                <a:spAutoFit/>
              </a:bodyPr>
              <a:lstStyle/>
              <a:p>
                <a:pPr marL="0" marR="0" lvl="0" indent="0" algn="ctr" defTabSz="932742" rtl="0" eaLnBrk="1" fontAlgn="auto" latinLnBrk="0" hangingPunct="1">
                  <a:lnSpc>
                    <a:spcPct val="100000"/>
                  </a:lnSpc>
                  <a:spcBef>
                    <a:spcPct val="0"/>
                  </a:spcBef>
                  <a:spcAft>
                    <a:spcPts val="0"/>
                  </a:spcAft>
                  <a:buClrTx/>
                  <a:buSzTx/>
                  <a:buFontTx/>
                  <a:buNone/>
                  <a:tabLst/>
                  <a:defRPr/>
                </a:pPr>
                <a:r>
                  <a:rPr lang="en-US" sz="3200" b="1" spc="-1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Brian Nguyen</a:t>
                </a:r>
                <a:endParaRPr kumimoji="0" lang="en-US" sz="3200" b="1" i="0" u="none" strike="noStrike" kern="1200" cap="none" spc="-10" normalizeH="0" baseline="0" noProof="0">
                  <a:ln w="3175">
                    <a:noFill/>
                  </a:ln>
                  <a:solidFill>
                    <a:srgbClr val="FFFFFF"/>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bg1"/>
                    </a:solidFill>
                    <a:effectLst/>
                    <a:uLnTx/>
                    <a:uFillTx/>
                    <a:latin typeface="Segoe UI" panose="020B0502040204020203" pitchFamily="34" charset="0"/>
                    <a:ea typeface="+mn-ea"/>
                    <a:cs typeface="+mn-cs"/>
                  </a:rPr>
                  <a:t>Senior Product Manager, Teams</a:t>
                </a:r>
              </a:p>
              <a:p>
                <a:pPr algn="ctr">
                  <a:defRPr/>
                </a:pPr>
                <a:r>
                  <a:rPr lang="en-US" sz="2400">
                    <a:solidFill>
                      <a:schemeClr val="bg1"/>
                    </a:solidFill>
                    <a:latin typeface="Segoe UI" panose="020B0502040204020203" pitchFamily="34" charset="0"/>
                  </a:rPr>
                  <a:t>/brianjnguyen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Segoe UI"/>
                  <a:ea typeface="+mn-ea"/>
                  <a:cs typeface="+mn-cs"/>
                </a:endParaRPr>
              </a:p>
            </p:txBody>
          </p:sp>
          <p:grpSp>
            <p:nvGrpSpPr>
              <p:cNvPr id="11" name="Group 10">
                <a:extLst>
                  <a:ext uri="{FF2B5EF4-FFF2-40B4-BE49-F238E27FC236}">
                    <a16:creationId xmlns:a16="http://schemas.microsoft.com/office/drawing/2014/main" id="{D85CA5B9-2A23-78A8-E65E-650D63C7815F}"/>
                  </a:ext>
                </a:extLst>
              </p:cNvPr>
              <p:cNvGrpSpPr/>
              <p:nvPr/>
            </p:nvGrpSpPr>
            <p:grpSpPr>
              <a:xfrm>
                <a:off x="2067245" y="862166"/>
                <a:ext cx="3437886" cy="3495127"/>
                <a:chOff x="1855007" y="1014566"/>
                <a:chExt cx="3437886" cy="3495127"/>
              </a:xfrm>
            </p:grpSpPr>
            <p:sp>
              <p:nvSpPr>
                <p:cNvPr id="12" name="Oval 11">
                  <a:extLst>
                    <a:ext uri="{FF2B5EF4-FFF2-40B4-BE49-F238E27FC236}">
                      <a16:creationId xmlns:a16="http://schemas.microsoft.com/office/drawing/2014/main" id="{C5D87860-11DB-4217-E8A7-607A4EFCA8AF}"/>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14E7D66A-8DE2-6EF0-3C1A-95DC68F490D6}"/>
                    </a:ext>
                  </a:extLst>
                </p:cNvPr>
                <p:cNvPicPr>
                  <a:picLocks noChangeAspect="1"/>
                </p:cNvPicPr>
                <p:nvPr/>
              </p:nvPicPr>
              <p:blipFill>
                <a:blip r:embed="rId4">
                  <a:extLst>
                    <a:ext uri="{28A0092B-C50C-407E-A947-70E740481C1C}">
                      <a14:useLocalDpi xmlns:a14="http://schemas.microsoft.com/office/drawing/2010/main" val="0"/>
                    </a:ext>
                  </a:extLst>
                </a:blip>
                <a:srcRect t="9343" b="9343"/>
                <a:stretch/>
              </p:blipFill>
              <p:spPr>
                <a:xfrm>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sp>
        <p:nvSpPr>
          <p:cNvPr id="2" name="Title 1">
            <a:extLst>
              <a:ext uri="{FF2B5EF4-FFF2-40B4-BE49-F238E27FC236}">
                <a16:creationId xmlns:a16="http://schemas.microsoft.com/office/drawing/2014/main" id="{F1D27331-89A0-11A7-B06B-64A3C24B19F2}"/>
              </a:ext>
            </a:extLst>
          </p:cNvPr>
          <p:cNvSpPr>
            <a:spLocks noGrp="1"/>
          </p:cNvSpPr>
          <p:nvPr>
            <p:ph type="title" idx="4294967295"/>
          </p:nvPr>
        </p:nvSpPr>
        <p:spPr/>
        <p:txBody>
          <a:bodyPr/>
          <a:lstStyle/>
          <a:p>
            <a:r>
              <a:rPr lang="en-US"/>
              <a:t>Speakers</a:t>
            </a:r>
          </a:p>
        </p:txBody>
      </p:sp>
    </p:spTree>
    <p:extLst>
      <p:ext uri="{BB962C8B-B14F-4D97-AF65-F5344CB8AC3E}">
        <p14:creationId xmlns:p14="http://schemas.microsoft.com/office/powerpoint/2010/main" val="271020502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505004-94C4-31F2-6BEA-CE08F442115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BE64447-A639-4D26-600D-94477D35E906}"/>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Apps</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in Teams App store</a:t>
            </a:r>
          </a:p>
        </p:txBody>
      </p:sp>
      <p:sp>
        <p:nvSpPr>
          <p:cNvPr id="5" name="Rectangle: Rounded Corners 4">
            <a:extLst>
              <a:ext uri="{FF2B5EF4-FFF2-40B4-BE49-F238E27FC236}">
                <a16:creationId xmlns:a16="http://schemas.microsoft.com/office/drawing/2014/main" id="{AF5614C9-52ED-1272-36BE-4AEE08D3F1C2}"/>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22147834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072B3-B2CB-274B-16AD-7B59E8D4AB3E}"/>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5858706-59C5-C5BF-7A50-63553321CFFA}"/>
              </a:ext>
            </a:extLst>
          </p:cNvPr>
          <p:cNvSpPr txBox="1">
            <a:spLocks/>
          </p:cNvSpPr>
          <p:nvPr/>
        </p:nvSpPr>
        <p:spPr>
          <a:xfrm>
            <a:off x="532086" y="1585841"/>
            <a:ext cx="5151383" cy="44153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91F2C"/>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1F2C"/>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1F2C"/>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1F2C"/>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t>High-quality apps that </a:t>
            </a:r>
            <a:r>
              <a:rPr lang="en-US" sz="2000" b="1"/>
              <a:t>enhance productivity</a:t>
            </a:r>
            <a:r>
              <a:rPr lang="en-US" sz="2000"/>
              <a:t>, streamline workflows, and facilitate seamless cross-platform collaboration.</a:t>
            </a:r>
          </a:p>
          <a:p>
            <a:endParaRPr lang="en-US" sz="2000"/>
          </a:p>
          <a:p>
            <a:r>
              <a:rPr lang="en-US" sz="2000"/>
              <a:t>Includes Microsoft, third-party developers, and custom apps.</a:t>
            </a:r>
          </a:p>
          <a:p>
            <a:endParaRPr lang="en-US" sz="2000"/>
          </a:p>
          <a:p>
            <a:r>
              <a:rPr lang="en-US" sz="2000"/>
              <a:t>Admins </a:t>
            </a:r>
            <a:r>
              <a:rPr lang="en-US" sz="2000" b="1"/>
              <a:t>manage the availability </a:t>
            </a:r>
            <a:r>
              <a:rPr lang="en-US" sz="2000"/>
              <a:t>and track app usage reports from Microsoft Teams admin center</a:t>
            </a:r>
          </a:p>
          <a:p>
            <a:endParaRPr lang="en-US" sz="2000"/>
          </a:p>
          <a:p>
            <a:endParaRPr lang="en-US" sz="2000"/>
          </a:p>
        </p:txBody>
      </p:sp>
      <p:sp>
        <p:nvSpPr>
          <p:cNvPr id="7" name="Title 6">
            <a:extLst>
              <a:ext uri="{FF2B5EF4-FFF2-40B4-BE49-F238E27FC236}">
                <a16:creationId xmlns:a16="http://schemas.microsoft.com/office/drawing/2014/main" id="{C2E79D07-C4FD-386D-37CB-DF8E376E4F28}"/>
              </a:ext>
            </a:extLst>
          </p:cNvPr>
          <p:cNvSpPr>
            <a:spLocks noGrp="1"/>
          </p:cNvSpPr>
          <p:nvPr>
            <p:ph type="title"/>
          </p:nvPr>
        </p:nvSpPr>
        <p:spPr>
          <a:xfrm>
            <a:off x="250905" y="426609"/>
            <a:ext cx="5519275" cy="553998"/>
          </a:xfrm>
        </p:spPr>
        <p:txBody>
          <a:bodyPr>
            <a:normAutofit fontScale="90000"/>
          </a:bodyPr>
          <a:lstStyle/>
          <a:p>
            <a:r>
              <a:rPr lang="en-US"/>
              <a:t>Teams app store</a:t>
            </a:r>
          </a:p>
        </p:txBody>
      </p:sp>
      <p:pic>
        <p:nvPicPr>
          <p:cNvPr id="2" name="Picture 1" descr="Teams app store">
            <a:extLst>
              <a:ext uri="{FF2B5EF4-FFF2-40B4-BE49-F238E27FC236}">
                <a16:creationId xmlns:a16="http://schemas.microsoft.com/office/drawing/2014/main" id="{75DE490D-E033-6AC4-3858-0ACFBBED81CD}"/>
              </a:ext>
            </a:extLst>
          </p:cNvPr>
          <p:cNvPicPr>
            <a:picLocks noChangeAspect="1"/>
          </p:cNvPicPr>
          <p:nvPr/>
        </p:nvPicPr>
        <p:blipFill>
          <a:blip r:embed="rId3"/>
          <a:stretch>
            <a:fillRect/>
          </a:stretch>
        </p:blipFill>
        <p:spPr>
          <a:xfrm>
            <a:off x="6019800" y="0"/>
            <a:ext cx="6858000" cy="6858000"/>
          </a:xfrm>
          <a:prstGeom prst="rect">
            <a:avLst/>
          </a:prstGeom>
          <a:noFill/>
        </p:spPr>
      </p:pic>
    </p:spTree>
    <p:extLst>
      <p:ext uri="{BB962C8B-B14F-4D97-AF65-F5344CB8AC3E}">
        <p14:creationId xmlns:p14="http://schemas.microsoft.com/office/powerpoint/2010/main" val="2584633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414FB-0245-98F8-254A-9CD07364B01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9DA3EA-A9EB-AE41-D274-1B39DC6BD735}"/>
              </a:ext>
            </a:extLst>
          </p:cNvPr>
          <p:cNvSpPr txBox="1">
            <a:spLocks noGrp="1"/>
          </p:cNvSpPr>
          <p:nvPr>
            <p:ph type="title" idx="4294967295"/>
          </p:nvPr>
        </p:nvSpPr>
        <p:spPr>
          <a:xfrm>
            <a:off x="449944" y="2551113"/>
            <a:ext cx="11292113"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lnSpc>
                <a:spcPct val="90000"/>
              </a:lnSpc>
              <a:defRPr sz="5400" b="1">
                <a:solidFill>
                  <a:schemeClr val="bg1"/>
                </a:solidFill>
                <a:latin typeface="+mj-lt"/>
              </a:defRPr>
            </a:lvl1pPr>
          </a:lstStyle>
          <a:p>
            <a:r>
              <a:rPr lang="en-US" sz="6000">
                <a:latin typeface="Segoe UI" panose="020B0502040204020203" pitchFamily="34" charset="0"/>
              </a:rPr>
              <a:t>Evaluating</a:t>
            </a:r>
            <a:br>
              <a:rPr lang="en-US" sz="6000">
                <a:latin typeface="Segoe UI" panose="020B0502040204020203" pitchFamily="34" charset="0"/>
              </a:rPr>
            </a:br>
            <a:r>
              <a:rPr lang="en-US" sz="600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rPr>
              <a:t>Third-party apps</a:t>
            </a:r>
          </a:p>
        </p:txBody>
      </p:sp>
      <p:sp>
        <p:nvSpPr>
          <p:cNvPr id="5" name="Rectangle: Rounded Corners 4">
            <a:extLst>
              <a:ext uri="{FF2B5EF4-FFF2-40B4-BE49-F238E27FC236}">
                <a16:creationId xmlns:a16="http://schemas.microsoft.com/office/drawing/2014/main" id="{1E3C6E32-AF64-7743-B240-C7FA867382F6}"/>
              </a:ext>
              <a:ext uri="{C183D7F6-B498-43B3-948B-1728B52AA6E4}">
                <adec:decorative xmlns:adec="http://schemas.microsoft.com/office/drawing/2017/decorative" val="1"/>
              </a:ext>
            </a:extLst>
          </p:cNvPr>
          <p:cNvSpPr/>
          <p:nvPr/>
        </p:nvSpPr>
        <p:spPr bwMode="auto">
          <a:xfrm>
            <a:off x="4328929" y="5046029"/>
            <a:ext cx="3400576" cy="75838"/>
          </a:xfrm>
          <a:prstGeom prst="roundRect">
            <a:avLst>
              <a:gd name="adj" fmla="val 50000"/>
            </a:avLst>
          </a:prstGeom>
          <a:gradFill>
            <a:gsLst>
              <a:gs pos="0">
                <a:schemeClr val="accent1"/>
              </a:gs>
              <a:gs pos="100000">
                <a:schemeClr val="accent5">
                  <a:lumMod val="60000"/>
                  <a:lumOff val="40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IN" sz="2000" b="0" i="0" u="none" strike="noStrike" kern="1200" cap="none" spc="0" normalizeH="0" baseline="0" noProof="0" err="1">
              <a:ln>
                <a:noFill/>
              </a:ln>
              <a:solidFill>
                <a:srgbClr val="091F2C"/>
              </a:solidFill>
              <a:effectLst/>
              <a:uLnTx/>
              <a:uFillTx/>
              <a:latin typeface="Segoe Sans Display"/>
              <a:ea typeface="Segoe UI" pitchFamily="34" charset="0"/>
              <a:cs typeface="Segoe UI" pitchFamily="34" charset="0"/>
            </a:endParaRPr>
          </a:p>
        </p:txBody>
      </p:sp>
    </p:spTree>
    <p:extLst>
      <p:ext uri="{BB962C8B-B14F-4D97-AF65-F5344CB8AC3E}">
        <p14:creationId xmlns:p14="http://schemas.microsoft.com/office/powerpoint/2010/main" val="7883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590A53-A38A-E8CE-DFA7-2022EB17BEBD}"/>
              </a:ext>
            </a:extLst>
          </p:cNvPr>
          <p:cNvSpPr>
            <a:spLocks noGrp="1"/>
          </p:cNvSpPr>
          <p:nvPr>
            <p:ph type="title"/>
          </p:nvPr>
        </p:nvSpPr>
        <p:spPr>
          <a:xfrm>
            <a:off x="607591" y="-3925"/>
            <a:ext cx="11025680" cy="1072072"/>
          </a:xfrm>
        </p:spPr>
        <p:txBody>
          <a:bodyPr/>
          <a:lstStyle/>
          <a:p>
            <a:r>
              <a:rPr lang="en-US"/>
              <a:t>Challenges in 3P app evaluation</a:t>
            </a:r>
          </a:p>
        </p:txBody>
      </p:sp>
      <p:sp>
        <p:nvSpPr>
          <p:cNvPr id="6" name="Content Placeholder 5">
            <a:extLst>
              <a:ext uri="{FF2B5EF4-FFF2-40B4-BE49-F238E27FC236}">
                <a16:creationId xmlns:a16="http://schemas.microsoft.com/office/drawing/2014/main" id="{0F10C860-6508-42C4-4547-5625CEC658BF}"/>
              </a:ext>
            </a:extLst>
          </p:cNvPr>
          <p:cNvSpPr>
            <a:spLocks noGrp="1"/>
          </p:cNvSpPr>
          <p:nvPr>
            <p:ph idx="1"/>
          </p:nvPr>
        </p:nvSpPr>
        <p:spPr>
          <a:xfrm>
            <a:off x="424706" y="2275865"/>
            <a:ext cx="5923012" cy="4336479"/>
          </a:xfrm>
        </p:spPr>
        <p:txBody>
          <a:bodyPr>
            <a:normAutofit/>
          </a:bodyPr>
          <a:lstStyle/>
          <a:p>
            <a:pPr marL="0" indent="0">
              <a:buNone/>
            </a:pPr>
            <a:endParaRPr lang="en-US" sz="2400"/>
          </a:p>
          <a:p>
            <a:pPr marL="0" indent="0">
              <a:buNone/>
            </a:pPr>
            <a:r>
              <a:rPr lang="en-US" sz="2400"/>
              <a:t>IT Admins </a:t>
            </a:r>
            <a:r>
              <a:rPr lang="en-US" sz="2400" b="1"/>
              <a:t>spend months </a:t>
            </a:r>
            <a:r>
              <a:rPr lang="en-US" sz="2400"/>
              <a:t>in the app evaluation process – understanding app trust information and evidence, following the same process for every single app.  </a:t>
            </a:r>
          </a:p>
          <a:p>
            <a:pPr marL="0" indent="0">
              <a:buNone/>
            </a:pPr>
            <a:endParaRPr lang="en-US" sz="2400"/>
          </a:p>
          <a:p>
            <a:pPr marL="0" indent="0">
              <a:buNone/>
            </a:pPr>
            <a:endParaRPr lang="en-US" sz="2400"/>
          </a:p>
          <a:p>
            <a:pPr marL="0" indent="0">
              <a:buNone/>
            </a:pPr>
            <a:endParaRPr lang="en-US" sz="2400"/>
          </a:p>
          <a:p>
            <a:pPr marL="0" indent="0">
              <a:buNone/>
            </a:pPr>
            <a:endParaRPr lang="en-US" sz="2400"/>
          </a:p>
          <a:p>
            <a:pPr marL="0" indent="0">
              <a:buNone/>
            </a:pPr>
            <a:endParaRPr lang="en-US" sz="2400"/>
          </a:p>
        </p:txBody>
      </p:sp>
      <p:grpSp>
        <p:nvGrpSpPr>
          <p:cNvPr id="2" name="Group 1" descr="Customer ISV interactions model">
            <a:extLst>
              <a:ext uri="{FF2B5EF4-FFF2-40B4-BE49-F238E27FC236}">
                <a16:creationId xmlns:a16="http://schemas.microsoft.com/office/drawing/2014/main" id="{F517F7B5-14CF-5443-026E-F7D6B7AFCB11}"/>
              </a:ext>
            </a:extLst>
          </p:cNvPr>
          <p:cNvGrpSpPr/>
          <p:nvPr/>
        </p:nvGrpSpPr>
        <p:grpSpPr>
          <a:xfrm>
            <a:off x="7331992" y="1642171"/>
            <a:ext cx="4079358" cy="4566651"/>
            <a:chOff x="7716316" y="1478311"/>
            <a:chExt cx="4079358" cy="4566651"/>
          </a:xfrm>
        </p:grpSpPr>
        <p:sp>
          <p:nvSpPr>
            <p:cNvPr id="4" name="Oval 3">
              <a:extLst>
                <a:ext uri="{FF2B5EF4-FFF2-40B4-BE49-F238E27FC236}">
                  <a16:creationId xmlns:a16="http://schemas.microsoft.com/office/drawing/2014/main" id="{7ACFA4CD-A43C-90F8-54B0-C4AAB66616AD}"/>
                </a:ext>
              </a:extLst>
            </p:cNvPr>
            <p:cNvSpPr/>
            <p:nvPr/>
          </p:nvSpPr>
          <p:spPr bwMode="auto">
            <a:xfrm>
              <a:off x="7716317" y="3325856"/>
              <a:ext cx="797726" cy="739584"/>
            </a:xfrm>
            <a:prstGeom prst="ellipse">
              <a:avLst/>
            </a:prstGeom>
            <a:solidFill>
              <a:srgbClr val="2A1F6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ptos" panose="02110004020202020204"/>
                  <a:ea typeface="Segoe UI" pitchFamily="34" charset="0"/>
                  <a:cs typeface="Segoe UI" pitchFamily="34" charset="0"/>
                </a:rPr>
                <a:t>2</a:t>
              </a:r>
            </a:p>
          </p:txBody>
        </p:sp>
        <p:sp>
          <p:nvSpPr>
            <p:cNvPr id="7" name="Oval 6">
              <a:extLst>
                <a:ext uri="{FF2B5EF4-FFF2-40B4-BE49-F238E27FC236}">
                  <a16:creationId xmlns:a16="http://schemas.microsoft.com/office/drawing/2014/main" id="{8ACED602-C1BA-7CB3-8BE4-E24064FFF81D}"/>
                </a:ext>
              </a:extLst>
            </p:cNvPr>
            <p:cNvSpPr/>
            <p:nvPr/>
          </p:nvSpPr>
          <p:spPr bwMode="auto">
            <a:xfrm>
              <a:off x="10997948" y="3328923"/>
              <a:ext cx="797726" cy="739584"/>
            </a:xfrm>
            <a:prstGeom prst="ellipse">
              <a:avLst/>
            </a:prstGeom>
            <a:solidFill>
              <a:srgbClr val="DEDEF6"/>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Segoe UI" pitchFamily="34" charset="0"/>
                  <a:cs typeface="Segoe UI" pitchFamily="34" charset="0"/>
                </a:rPr>
                <a:t>B</a:t>
              </a:r>
            </a:p>
          </p:txBody>
        </p:sp>
        <p:sp>
          <p:nvSpPr>
            <p:cNvPr id="8" name="Oval 7">
              <a:extLst>
                <a:ext uri="{FF2B5EF4-FFF2-40B4-BE49-F238E27FC236}">
                  <a16:creationId xmlns:a16="http://schemas.microsoft.com/office/drawing/2014/main" id="{5F095172-296A-55E1-FDBC-2F0A5EDADB40}"/>
                </a:ext>
              </a:extLst>
            </p:cNvPr>
            <p:cNvSpPr/>
            <p:nvPr/>
          </p:nvSpPr>
          <p:spPr bwMode="auto">
            <a:xfrm>
              <a:off x="7716317" y="2118138"/>
              <a:ext cx="797726" cy="739584"/>
            </a:xfrm>
            <a:prstGeom prst="ellipse">
              <a:avLst/>
            </a:prstGeom>
            <a:solidFill>
              <a:srgbClr val="2A1F6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ptos" panose="02110004020202020204"/>
                  <a:ea typeface="Segoe UI" pitchFamily="34" charset="0"/>
                  <a:cs typeface="Segoe UI" pitchFamily="34" charset="0"/>
                </a:rPr>
                <a:t>1</a:t>
              </a:r>
            </a:p>
          </p:txBody>
        </p:sp>
        <p:sp>
          <p:nvSpPr>
            <p:cNvPr id="9" name="Oval 8">
              <a:extLst>
                <a:ext uri="{FF2B5EF4-FFF2-40B4-BE49-F238E27FC236}">
                  <a16:creationId xmlns:a16="http://schemas.microsoft.com/office/drawing/2014/main" id="{29E584E5-3A26-A57A-8F5F-FD3F9DE16F3A}"/>
                </a:ext>
              </a:extLst>
            </p:cNvPr>
            <p:cNvSpPr/>
            <p:nvPr/>
          </p:nvSpPr>
          <p:spPr bwMode="auto">
            <a:xfrm>
              <a:off x="7716317" y="4533574"/>
              <a:ext cx="797726" cy="739584"/>
            </a:xfrm>
            <a:prstGeom prst="ellipse">
              <a:avLst/>
            </a:prstGeom>
            <a:solidFill>
              <a:srgbClr val="2A1F6C"/>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ptos" panose="02110004020202020204"/>
                  <a:ea typeface="Segoe UI" pitchFamily="34" charset="0"/>
                  <a:cs typeface="Segoe UI" pitchFamily="34" charset="0"/>
                </a:rPr>
                <a:t>…</a:t>
              </a:r>
            </a:p>
          </p:txBody>
        </p:sp>
        <p:sp>
          <p:nvSpPr>
            <p:cNvPr id="10" name="Oval 9">
              <a:extLst>
                <a:ext uri="{FF2B5EF4-FFF2-40B4-BE49-F238E27FC236}">
                  <a16:creationId xmlns:a16="http://schemas.microsoft.com/office/drawing/2014/main" id="{43AD69D3-C754-6A3A-66A3-906ED48EFDDA}"/>
                </a:ext>
              </a:extLst>
            </p:cNvPr>
            <p:cNvSpPr/>
            <p:nvPr/>
          </p:nvSpPr>
          <p:spPr bwMode="auto">
            <a:xfrm>
              <a:off x="10997948" y="2112005"/>
              <a:ext cx="797726" cy="739584"/>
            </a:xfrm>
            <a:prstGeom prst="ellipse">
              <a:avLst/>
            </a:prstGeom>
            <a:solidFill>
              <a:srgbClr val="DEDEF6"/>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Segoe UI" pitchFamily="34" charset="0"/>
                  <a:cs typeface="Segoe UI" pitchFamily="34" charset="0"/>
                </a:rPr>
                <a:t>A</a:t>
              </a:r>
            </a:p>
          </p:txBody>
        </p:sp>
        <p:sp>
          <p:nvSpPr>
            <p:cNvPr id="11" name="Oval 10">
              <a:extLst>
                <a:ext uri="{FF2B5EF4-FFF2-40B4-BE49-F238E27FC236}">
                  <a16:creationId xmlns:a16="http://schemas.microsoft.com/office/drawing/2014/main" id="{1CFAD868-1AF5-4B11-6563-EE6A31F837D9}"/>
                </a:ext>
              </a:extLst>
            </p:cNvPr>
            <p:cNvSpPr/>
            <p:nvPr/>
          </p:nvSpPr>
          <p:spPr bwMode="auto">
            <a:xfrm>
              <a:off x="10997948" y="4539707"/>
              <a:ext cx="797726" cy="739584"/>
            </a:xfrm>
            <a:prstGeom prst="ellipse">
              <a:avLst/>
            </a:prstGeom>
            <a:solidFill>
              <a:srgbClr val="DEDEF6"/>
            </a:solidFill>
            <a:ln>
              <a:solidFill>
                <a:schemeClr val="tx1">
                  <a:lumMod val="50000"/>
                  <a:lumOff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ptos" panose="02110004020202020204"/>
                  <a:ea typeface="Segoe UI" pitchFamily="34" charset="0"/>
                  <a:cs typeface="Segoe UI" pitchFamily="34" charset="0"/>
                </a:rPr>
                <a:t>…</a:t>
              </a:r>
            </a:p>
          </p:txBody>
        </p:sp>
        <p:cxnSp>
          <p:nvCxnSpPr>
            <p:cNvPr id="12" name="Straight Arrow Connector 11">
              <a:extLst>
                <a:ext uri="{FF2B5EF4-FFF2-40B4-BE49-F238E27FC236}">
                  <a16:creationId xmlns:a16="http://schemas.microsoft.com/office/drawing/2014/main" id="{660B624E-32FB-FB79-2324-E87EF7272064}"/>
                </a:ext>
              </a:extLst>
            </p:cNvPr>
            <p:cNvCxnSpPr>
              <a:stCxn id="8" idx="6"/>
              <a:endCxn id="7" idx="2"/>
            </p:cNvCxnSpPr>
            <p:nvPr/>
          </p:nvCxnSpPr>
          <p:spPr>
            <a:xfrm>
              <a:off x="8514043" y="2487930"/>
              <a:ext cx="2483905" cy="1210785"/>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79533D-424E-1452-A710-CD0DF4E8D8AC}"/>
                </a:ext>
              </a:extLst>
            </p:cNvPr>
            <p:cNvCxnSpPr>
              <a:cxnSpLocks/>
              <a:stCxn id="9" idx="6"/>
              <a:endCxn id="7" idx="2"/>
            </p:cNvCxnSpPr>
            <p:nvPr/>
          </p:nvCxnSpPr>
          <p:spPr>
            <a:xfrm flipV="1">
              <a:off x="8514043" y="3698715"/>
              <a:ext cx="2483905" cy="120465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C81BFF6-A5C3-EB59-9B91-ADBC03F30A68}"/>
                </a:ext>
              </a:extLst>
            </p:cNvPr>
            <p:cNvCxnSpPr>
              <a:cxnSpLocks/>
              <a:stCxn id="9" idx="6"/>
              <a:endCxn id="11" idx="2"/>
            </p:cNvCxnSpPr>
            <p:nvPr/>
          </p:nvCxnSpPr>
          <p:spPr>
            <a:xfrm>
              <a:off x="8514043" y="4903366"/>
              <a:ext cx="2483905" cy="6133"/>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77303FC-6D1A-0F56-9349-EC60823ADB16}"/>
                </a:ext>
              </a:extLst>
            </p:cNvPr>
            <p:cNvCxnSpPr>
              <a:cxnSpLocks/>
              <a:stCxn id="4" idx="6"/>
              <a:endCxn id="11" idx="2"/>
            </p:cNvCxnSpPr>
            <p:nvPr/>
          </p:nvCxnSpPr>
          <p:spPr>
            <a:xfrm>
              <a:off x="8514043" y="3695648"/>
              <a:ext cx="2483905" cy="121385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DA0F13B-3B8F-BD26-2306-322FB861E3BD}"/>
                </a:ext>
              </a:extLst>
            </p:cNvPr>
            <p:cNvCxnSpPr>
              <a:cxnSpLocks/>
              <a:stCxn id="9" idx="6"/>
              <a:endCxn id="10" idx="2"/>
            </p:cNvCxnSpPr>
            <p:nvPr/>
          </p:nvCxnSpPr>
          <p:spPr>
            <a:xfrm flipV="1">
              <a:off x="8514043" y="2481797"/>
              <a:ext cx="2483905" cy="2421569"/>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A3E2D2B-1C97-8CCB-11D6-C39A1E3E61C7}"/>
                </a:ext>
              </a:extLst>
            </p:cNvPr>
            <p:cNvCxnSpPr>
              <a:cxnSpLocks/>
              <a:stCxn id="4" idx="6"/>
              <a:endCxn id="10" idx="2"/>
            </p:cNvCxnSpPr>
            <p:nvPr/>
          </p:nvCxnSpPr>
          <p:spPr>
            <a:xfrm flipV="1">
              <a:off x="8514043" y="2481797"/>
              <a:ext cx="2483905" cy="1213851"/>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6D47BAE5-B40F-99AC-2F64-40ABFB21F41A}"/>
                </a:ext>
              </a:extLst>
            </p:cNvPr>
            <p:cNvCxnSpPr>
              <a:cxnSpLocks/>
              <a:stCxn id="8" idx="6"/>
              <a:endCxn id="11" idx="2"/>
            </p:cNvCxnSpPr>
            <p:nvPr/>
          </p:nvCxnSpPr>
          <p:spPr>
            <a:xfrm>
              <a:off x="8514043" y="2487930"/>
              <a:ext cx="2483905" cy="2421569"/>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B050ECAA-B033-559A-6AD0-7A8A09A42400}"/>
                </a:ext>
              </a:extLst>
            </p:cNvPr>
            <p:cNvCxnSpPr>
              <a:cxnSpLocks/>
              <a:stCxn id="8" idx="6"/>
              <a:endCxn id="10" idx="2"/>
            </p:cNvCxnSpPr>
            <p:nvPr/>
          </p:nvCxnSpPr>
          <p:spPr>
            <a:xfrm flipV="1">
              <a:off x="8514043" y="2481797"/>
              <a:ext cx="2483905" cy="6133"/>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8890B972-6B5B-D119-9A17-98BD1E7F6599}"/>
                </a:ext>
              </a:extLst>
            </p:cNvPr>
            <p:cNvSpPr txBox="1"/>
            <p:nvPr/>
          </p:nvSpPr>
          <p:spPr>
            <a:xfrm>
              <a:off x="8581667" y="1986081"/>
              <a:ext cx="2483905" cy="369332"/>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Narrow" panose="020B0004020202020204" pitchFamily="34" charset="0"/>
                  <a:ea typeface="+mn-ea"/>
                  <a:cs typeface="+mn-cs"/>
                </a:rPr>
                <a:t>Customer “1” send ISV “A” their questions, receives ISVs information</a:t>
              </a:r>
            </a:p>
          </p:txBody>
        </p:sp>
        <p:sp>
          <p:nvSpPr>
            <p:cNvPr id="21" name="TextBox 20">
              <a:extLst>
                <a:ext uri="{FF2B5EF4-FFF2-40B4-BE49-F238E27FC236}">
                  <a16:creationId xmlns:a16="http://schemas.microsoft.com/office/drawing/2014/main" id="{AC7F9151-F8DE-EAE4-AA39-6E19A7CCB0BD}"/>
                </a:ext>
              </a:extLst>
            </p:cNvPr>
            <p:cNvSpPr txBox="1"/>
            <p:nvPr/>
          </p:nvSpPr>
          <p:spPr>
            <a:xfrm>
              <a:off x="8973895" y="2912875"/>
              <a:ext cx="1564201" cy="1559412"/>
            </a:xfrm>
            <a:prstGeom prst="rect">
              <a:avLst/>
            </a:prstGeom>
            <a:solidFill>
              <a:srgbClr val="F2F2F2">
                <a:alpha val="97000"/>
              </a:srgbClr>
            </a:solidFill>
          </p:spPr>
          <p:txBody>
            <a:bodyPr wrap="square" rtlCol="0" anchor="ctr" anchorCtr="1">
              <a:no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Narrow" panose="020B0004020202020204" pitchFamily="34" charset="0"/>
                  <a:ea typeface="+mn-ea"/>
                  <a:cs typeface="+mn-cs"/>
                </a:rPr>
                <a:t>This pattern repeats between every customer and every ISV for every app</a:t>
              </a:r>
            </a:p>
          </p:txBody>
        </p:sp>
        <p:sp>
          <p:nvSpPr>
            <p:cNvPr id="22" name="TextBox 21">
              <a:extLst>
                <a:ext uri="{FF2B5EF4-FFF2-40B4-BE49-F238E27FC236}">
                  <a16:creationId xmlns:a16="http://schemas.microsoft.com/office/drawing/2014/main" id="{F9883627-FF0D-3061-B8F7-89EDD2204213}"/>
                </a:ext>
              </a:extLst>
            </p:cNvPr>
            <p:cNvSpPr txBox="1"/>
            <p:nvPr/>
          </p:nvSpPr>
          <p:spPr>
            <a:xfrm>
              <a:off x="7716316" y="1478311"/>
              <a:ext cx="4079357" cy="338554"/>
            </a:xfrm>
            <a:prstGeom prst="rect">
              <a:avLst/>
            </a:prstGeom>
            <a:noFill/>
          </p:spPr>
          <p:txBody>
            <a:bodyPr wrap="square"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Aptos ExtraBold" panose="020B0004020202020204" pitchFamily="34" charset="0"/>
                </a:rPr>
                <a:t>What App Evaluation Looks Like Today</a:t>
              </a:r>
            </a:p>
          </p:txBody>
        </p:sp>
        <p:pic>
          <p:nvPicPr>
            <p:cNvPr id="23" name="Picture 2" descr="Outlook logo, Outlook.com Computer Icons Microsoft Outlook Outlook on the web Microsoft Office ...">
              <a:extLst>
                <a:ext uri="{FF2B5EF4-FFF2-40B4-BE49-F238E27FC236}">
                  <a16:creationId xmlns:a16="http://schemas.microsoft.com/office/drawing/2014/main" id="{716B26F1-5689-8465-F3D5-566A3F891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2281" y="5570514"/>
              <a:ext cx="450207" cy="437448"/>
            </a:xfrm>
            <a:prstGeom prst="rect">
              <a:avLst/>
            </a:prstGeom>
            <a:noFill/>
            <a:extLst>
              <a:ext uri="{909E8E84-426E-40DD-AFC4-6F175D3DCCD1}">
                <a14:hiddenFill xmlns:a14="http://schemas.microsoft.com/office/drawing/2010/main">
                  <a:solidFill>
                    <a:srgbClr val="FFFFFF"/>
                  </a:solidFill>
                </a14:hiddenFill>
              </a:ext>
            </a:extLst>
          </p:spPr>
        </p:pic>
        <p:pic>
          <p:nvPicPr>
            <p:cNvPr id="24" name="Graphic 23" descr="Internet outline">
              <a:extLst>
                <a:ext uri="{FF2B5EF4-FFF2-40B4-BE49-F238E27FC236}">
                  <a16:creationId xmlns:a16="http://schemas.microsoft.com/office/drawing/2014/main" id="{ECCCCF36-BBBD-80C8-BBDC-98A634F5A2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32184" y="5524731"/>
              <a:ext cx="513255" cy="513255"/>
            </a:xfrm>
            <a:prstGeom prst="rect">
              <a:avLst/>
            </a:prstGeom>
          </p:spPr>
        </p:pic>
        <p:pic>
          <p:nvPicPr>
            <p:cNvPr id="25" name="Graphic 24" descr="List outline">
              <a:extLst>
                <a:ext uri="{FF2B5EF4-FFF2-40B4-BE49-F238E27FC236}">
                  <a16:creationId xmlns:a16="http://schemas.microsoft.com/office/drawing/2014/main" id="{F6889647-744B-4FE4-955C-6DF3F1FF74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03368" y="5531707"/>
              <a:ext cx="513255" cy="513255"/>
            </a:xfrm>
            <a:prstGeom prst="rect">
              <a:avLst/>
            </a:prstGeom>
          </p:spPr>
        </p:pic>
        <p:pic>
          <p:nvPicPr>
            <p:cNvPr id="26" name="Graphic 25" descr="Call center outline">
              <a:extLst>
                <a:ext uri="{FF2B5EF4-FFF2-40B4-BE49-F238E27FC236}">
                  <a16:creationId xmlns:a16="http://schemas.microsoft.com/office/drawing/2014/main" id="{CA7D4086-1B90-57C7-939E-C2418EDEA6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90113" y="5494707"/>
              <a:ext cx="513255" cy="513255"/>
            </a:xfrm>
            <a:prstGeom prst="rect">
              <a:avLst/>
            </a:prstGeom>
          </p:spPr>
        </p:pic>
      </p:grpSp>
    </p:spTree>
    <p:extLst>
      <p:ext uri="{BB962C8B-B14F-4D97-AF65-F5344CB8AC3E}">
        <p14:creationId xmlns:p14="http://schemas.microsoft.com/office/powerpoint/2010/main" val="2569562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itle 36">
            <a:extLst>
              <a:ext uri="{FF2B5EF4-FFF2-40B4-BE49-F238E27FC236}">
                <a16:creationId xmlns:a16="http://schemas.microsoft.com/office/drawing/2014/main" id="{11F7371C-70AD-4BF9-8498-32764613142C}"/>
              </a:ext>
            </a:extLst>
          </p:cNvPr>
          <p:cNvSpPr>
            <a:spLocks noGrp="1"/>
          </p:cNvSpPr>
          <p:nvPr>
            <p:ph type="title"/>
          </p:nvPr>
        </p:nvSpPr>
        <p:spPr>
          <a:xfrm>
            <a:off x="588963" y="457200"/>
            <a:ext cx="11017250" cy="554038"/>
          </a:xfrm>
        </p:spPr>
        <p:txBody>
          <a:bodyPr>
            <a:normAutofit fontScale="90000"/>
          </a:bodyPr>
          <a:lstStyle/>
          <a:p>
            <a:r>
              <a:rPr lang="en-US"/>
              <a:t>App Evaluation Landscape</a:t>
            </a:r>
          </a:p>
        </p:txBody>
      </p:sp>
      <p:grpSp>
        <p:nvGrpSpPr>
          <p:cNvPr id="46" name="Group 45" descr="Permissions &amp; application security">
            <a:extLst>
              <a:ext uri="{FF2B5EF4-FFF2-40B4-BE49-F238E27FC236}">
                <a16:creationId xmlns:a16="http://schemas.microsoft.com/office/drawing/2014/main" id="{68536E90-A319-4BFD-8A49-82B0D2646E39}"/>
              </a:ext>
            </a:extLst>
          </p:cNvPr>
          <p:cNvGrpSpPr/>
          <p:nvPr/>
        </p:nvGrpSpPr>
        <p:grpSpPr>
          <a:xfrm>
            <a:off x="1183983" y="1961765"/>
            <a:ext cx="837194" cy="837522"/>
            <a:chOff x="3593827" y="1440235"/>
            <a:chExt cx="4306824" cy="4308504"/>
          </a:xfrm>
        </p:grpSpPr>
        <p:sp>
          <p:nvSpPr>
            <p:cNvPr id="47" name="Arc 46">
              <a:extLst>
                <a:ext uri="{FF2B5EF4-FFF2-40B4-BE49-F238E27FC236}">
                  <a16:creationId xmlns:a16="http://schemas.microsoft.com/office/drawing/2014/main" id="{4B029CBA-03C7-45D0-89DB-D013B0DC5686}"/>
                </a:ext>
              </a:extLst>
            </p:cNvPr>
            <p:cNvSpPr/>
            <p:nvPr/>
          </p:nvSpPr>
          <p:spPr>
            <a:xfrm>
              <a:off x="3593827" y="1440235"/>
              <a:ext cx="4306824" cy="4308504"/>
            </a:xfrm>
            <a:prstGeom prst="arc">
              <a:avLst>
                <a:gd name="adj1" fmla="val 16113677"/>
                <a:gd name="adj2" fmla="val 118207"/>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48" name="Arc 47">
              <a:extLst>
                <a:ext uri="{FF2B5EF4-FFF2-40B4-BE49-F238E27FC236}">
                  <a16:creationId xmlns:a16="http://schemas.microsoft.com/office/drawing/2014/main" id="{96CDDBBF-66CA-4CFC-AC4F-765C57DDBB7A}"/>
                </a:ext>
              </a:extLst>
            </p:cNvPr>
            <p:cNvSpPr/>
            <p:nvPr/>
          </p:nvSpPr>
          <p:spPr>
            <a:xfrm>
              <a:off x="3593827" y="1440235"/>
              <a:ext cx="4306824" cy="4308504"/>
            </a:xfrm>
            <a:prstGeom prst="arc">
              <a:avLst>
                <a:gd name="adj1" fmla="val 5357401"/>
                <a:gd name="adj2" fmla="val 10896325"/>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49" name="Arc 48">
              <a:extLst>
                <a:ext uri="{FF2B5EF4-FFF2-40B4-BE49-F238E27FC236}">
                  <a16:creationId xmlns:a16="http://schemas.microsoft.com/office/drawing/2014/main" id="{44B1C5F3-D8D4-4D0A-B2B0-09E791FE0C25}"/>
                </a:ext>
              </a:extLst>
            </p:cNvPr>
            <p:cNvSpPr/>
            <p:nvPr/>
          </p:nvSpPr>
          <p:spPr>
            <a:xfrm flipH="1">
              <a:off x="3593827" y="1440235"/>
              <a:ext cx="4306824" cy="4308504"/>
            </a:xfrm>
            <a:prstGeom prst="arc">
              <a:avLst>
                <a:gd name="adj1" fmla="val 16131790"/>
                <a:gd name="adj2" fmla="val 34409"/>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50" name="Arc 49">
              <a:extLst>
                <a:ext uri="{FF2B5EF4-FFF2-40B4-BE49-F238E27FC236}">
                  <a16:creationId xmlns:a16="http://schemas.microsoft.com/office/drawing/2014/main" id="{2E449EB1-B84D-47A1-8FEC-50337164441B}"/>
                </a:ext>
              </a:extLst>
            </p:cNvPr>
            <p:cNvSpPr/>
            <p:nvPr/>
          </p:nvSpPr>
          <p:spPr>
            <a:xfrm flipH="1">
              <a:off x="3593827" y="1440235"/>
              <a:ext cx="4306824" cy="4308504"/>
            </a:xfrm>
            <a:prstGeom prst="arc">
              <a:avLst>
                <a:gd name="adj1" fmla="val 5317155"/>
                <a:gd name="adj2" fmla="val 10876910"/>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grpSp>
      <p:sp>
        <p:nvSpPr>
          <p:cNvPr id="77" name="Shield_EA18" title="Icon of a shield">
            <a:extLst>
              <a:ext uri="{FF2B5EF4-FFF2-40B4-BE49-F238E27FC236}">
                <a16:creationId xmlns:a16="http://schemas.microsoft.com/office/drawing/2014/main" id="{7BF57AF5-3577-41CF-BBBF-9DF4CA86434B}"/>
              </a:ext>
            </a:extLst>
          </p:cNvPr>
          <p:cNvSpPr>
            <a:spLocks noChangeAspect="1"/>
          </p:cNvSpPr>
          <p:nvPr/>
        </p:nvSpPr>
        <p:spPr bwMode="auto">
          <a:xfrm>
            <a:off x="1427160" y="2193762"/>
            <a:ext cx="350840" cy="373528"/>
          </a:xfrm>
          <a:custGeom>
            <a:avLst/>
            <a:gdLst>
              <a:gd name="T0" fmla="*/ 3500 w 3500"/>
              <a:gd name="T1" fmla="*/ 1375 h 3725"/>
              <a:gd name="T2" fmla="*/ 1750 w 3500"/>
              <a:gd name="T3" fmla="*/ 3725 h 3725"/>
              <a:gd name="T4" fmla="*/ 0 w 3500"/>
              <a:gd name="T5" fmla="*/ 1375 h 3725"/>
              <a:gd name="T6" fmla="*/ 0 w 3500"/>
              <a:gd name="T7" fmla="*/ 500 h 3725"/>
              <a:gd name="T8" fmla="*/ 1125 w 3500"/>
              <a:gd name="T9" fmla="*/ 187 h 3725"/>
              <a:gd name="T10" fmla="*/ 1750 w 3500"/>
              <a:gd name="T11" fmla="*/ 0 h 3725"/>
              <a:gd name="T12" fmla="*/ 2375 w 3500"/>
              <a:gd name="T13" fmla="*/ 187 h 3725"/>
              <a:gd name="T14" fmla="*/ 3500 w 3500"/>
              <a:gd name="T15" fmla="*/ 500 h 3725"/>
              <a:gd name="T16" fmla="*/ 3500 w 3500"/>
              <a:gd name="T17" fmla="*/ 1375 h 3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00" h="3725">
                <a:moveTo>
                  <a:pt x="3500" y="1375"/>
                </a:moveTo>
                <a:cubicBezTo>
                  <a:pt x="3500" y="2302"/>
                  <a:pt x="2831" y="3117"/>
                  <a:pt x="1750" y="3725"/>
                </a:cubicBezTo>
                <a:cubicBezTo>
                  <a:pt x="669" y="3117"/>
                  <a:pt x="0" y="2302"/>
                  <a:pt x="0" y="1375"/>
                </a:cubicBezTo>
                <a:cubicBezTo>
                  <a:pt x="0" y="500"/>
                  <a:pt x="0" y="500"/>
                  <a:pt x="0" y="500"/>
                </a:cubicBezTo>
                <a:cubicBezTo>
                  <a:pt x="440" y="500"/>
                  <a:pt x="837" y="380"/>
                  <a:pt x="1125" y="187"/>
                </a:cubicBezTo>
                <a:cubicBezTo>
                  <a:pt x="1285" y="71"/>
                  <a:pt x="1506" y="0"/>
                  <a:pt x="1750" y="0"/>
                </a:cubicBezTo>
                <a:cubicBezTo>
                  <a:pt x="1994" y="0"/>
                  <a:pt x="2215" y="71"/>
                  <a:pt x="2375" y="187"/>
                </a:cubicBezTo>
                <a:cubicBezTo>
                  <a:pt x="2663" y="380"/>
                  <a:pt x="3060" y="500"/>
                  <a:pt x="3500" y="500"/>
                </a:cubicBezTo>
                <a:lnTo>
                  <a:pt x="3500" y="1375"/>
                </a:lnTo>
                <a:close/>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gradFill>
                <a:gsLst>
                  <a:gs pos="0">
                    <a:srgbClr val="505050"/>
                  </a:gs>
                  <a:gs pos="100000">
                    <a:srgbClr val="505050"/>
                  </a:gs>
                </a:gsLst>
              </a:gradFill>
            </a:endParaRPr>
          </a:p>
        </p:txBody>
      </p:sp>
      <p:sp>
        <p:nvSpPr>
          <p:cNvPr id="40" name="Rectangle 39">
            <a:extLst>
              <a:ext uri="{FF2B5EF4-FFF2-40B4-BE49-F238E27FC236}">
                <a16:creationId xmlns:a16="http://schemas.microsoft.com/office/drawing/2014/main" id="{205447DC-D59D-443B-8E94-1D9AC9B8F80A}"/>
              </a:ext>
            </a:extLst>
          </p:cNvPr>
          <p:cNvSpPr/>
          <p:nvPr/>
        </p:nvSpPr>
        <p:spPr bwMode="auto">
          <a:xfrm>
            <a:off x="584519" y="3009899"/>
            <a:ext cx="2027239" cy="314325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a:ln>
                  <a:noFill/>
                </a:ln>
                <a:solidFill>
                  <a:srgbClr val="463668"/>
                </a:solidFill>
                <a:effectLst/>
                <a:uLnTx/>
                <a:uFillTx/>
                <a:latin typeface="+mj-lt"/>
                <a:ea typeface="+mn-ea"/>
                <a:cs typeface="Segoe UI Semilight"/>
              </a:rPr>
              <a:t> Application</a:t>
            </a:r>
            <a:br>
              <a:rPr kumimoji="0" lang="en-US" i="0" u="none" strike="noStrike" kern="1200" cap="none" spc="0" normalizeH="0" baseline="0" noProof="0">
                <a:ln>
                  <a:noFill/>
                </a:ln>
                <a:solidFill>
                  <a:srgbClr val="463668"/>
                </a:solidFill>
                <a:effectLst/>
                <a:uLnTx/>
                <a:uFillTx/>
                <a:latin typeface="+mj-lt"/>
                <a:ea typeface="+mn-ea"/>
                <a:cs typeface="Segoe UI Semilight"/>
              </a:rPr>
            </a:br>
            <a:r>
              <a:rPr kumimoji="0" lang="en-US" i="0" u="none" strike="noStrike" kern="1200" cap="none" spc="0" normalizeH="0" baseline="0" noProof="0">
                <a:ln>
                  <a:noFill/>
                </a:ln>
                <a:solidFill>
                  <a:srgbClr val="463668"/>
                </a:solidFill>
                <a:effectLst/>
                <a:uLnTx/>
                <a:uFillTx/>
                <a:latin typeface="+mj-lt"/>
                <a:ea typeface="+mn-ea"/>
                <a:cs typeface="Segoe UI Semilight"/>
              </a:rPr>
              <a:t>Security</a:t>
            </a:r>
            <a:r>
              <a:rPr kumimoji="0" lang="en-US" sz="1600" i="0" u="none" strike="noStrike" kern="1200" cap="none" spc="0" normalizeH="0" baseline="0" noProof="0">
                <a:ln>
                  <a:noFill/>
                </a:ln>
                <a:solidFill>
                  <a:schemeClr val="tx1"/>
                </a:solidFill>
                <a:effectLst/>
                <a:uLnTx/>
                <a:uFillTx/>
                <a:ea typeface="+mn-ea"/>
                <a:cs typeface="Segoe UI Semilight"/>
              </a:rPr>
              <a:t> </a:t>
            </a:r>
            <a:br>
              <a:rPr kumimoji="0" lang="en-US" sz="1600" i="0" u="none" strike="noStrike" kern="1200" cap="none" spc="0" normalizeH="0" baseline="0" noProof="0">
                <a:ln>
                  <a:noFill/>
                </a:ln>
                <a:solidFill>
                  <a:schemeClr val="tx1"/>
                </a:solidFill>
                <a:effectLst/>
                <a:uLnTx/>
                <a:uFillTx/>
                <a:ea typeface="+mn-ea"/>
                <a:cs typeface="Segoe UI Semilight"/>
              </a:rPr>
            </a:br>
            <a:endParaRPr kumimoji="0" lang="en-US" sz="1600" i="0" u="none" strike="noStrike" kern="1200" cap="none" spc="0" normalizeH="0" baseline="0" noProof="0">
              <a:ln>
                <a:noFill/>
              </a:ln>
              <a:solidFill>
                <a:schemeClr val="tx1"/>
              </a:solidFill>
              <a:effectLst/>
              <a:uLnTx/>
              <a:uFillTx/>
              <a:ea typeface="+mn-ea"/>
              <a:cs typeface="Segoe UI Semi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i="0" u="none" strike="noStrike" kern="1200" cap="none" spc="0" normalizeH="0" baseline="0" noProof="0">
                <a:ln>
                  <a:noFill/>
                </a:ln>
                <a:solidFill>
                  <a:schemeClr val="tx1"/>
                </a:solidFill>
                <a:effectLst/>
                <a:uLnTx/>
                <a:uFillTx/>
                <a:ea typeface="+mn-ea"/>
                <a:cs typeface="Segoe UI Semilight"/>
              </a:rPr>
              <a:t>Permissions</a:t>
            </a:r>
          </a:p>
          <a:p>
            <a:pPr lvl="0" algn="ctr">
              <a:defRPr/>
            </a:pPr>
            <a:r>
              <a:rPr lang="en-US" sz="1600">
                <a:solidFill>
                  <a:schemeClr val="tx1"/>
                </a:solidFill>
                <a:cs typeface="Segoe UI Semilight"/>
              </a:rPr>
              <a:t>Penetration Testing</a:t>
            </a:r>
            <a:endParaRPr kumimoji="0" lang="en-US" sz="1600" i="0" u="none" strike="noStrike" kern="1200" cap="none" spc="0" normalizeH="0" baseline="0" noProof="0">
              <a:ln>
                <a:noFill/>
              </a:ln>
              <a:solidFill>
                <a:schemeClr val="tx1"/>
              </a:solidFill>
              <a:effectLst/>
              <a:uLnTx/>
              <a:uFillTx/>
              <a:ea typeface="+mn-ea"/>
              <a:cs typeface="Segoe UI Semilight"/>
            </a:endParaRPr>
          </a:p>
        </p:txBody>
      </p:sp>
      <p:grpSp>
        <p:nvGrpSpPr>
          <p:cNvPr id="51" name="Group 50" descr="Operational security">
            <a:extLst>
              <a:ext uri="{FF2B5EF4-FFF2-40B4-BE49-F238E27FC236}">
                <a16:creationId xmlns:a16="http://schemas.microsoft.com/office/drawing/2014/main" id="{8BC19DE2-0551-4619-B686-8CCEF973AFB8}"/>
              </a:ext>
            </a:extLst>
          </p:cNvPr>
          <p:cNvGrpSpPr/>
          <p:nvPr/>
        </p:nvGrpSpPr>
        <p:grpSpPr>
          <a:xfrm>
            <a:off x="3998804" y="1961765"/>
            <a:ext cx="837194" cy="837522"/>
            <a:chOff x="3593827" y="1440235"/>
            <a:chExt cx="4306824" cy="4308504"/>
          </a:xfrm>
        </p:grpSpPr>
        <p:sp>
          <p:nvSpPr>
            <p:cNvPr id="52" name="Arc 51">
              <a:extLst>
                <a:ext uri="{FF2B5EF4-FFF2-40B4-BE49-F238E27FC236}">
                  <a16:creationId xmlns:a16="http://schemas.microsoft.com/office/drawing/2014/main" id="{C2565355-6CDE-4E47-ABAF-1D180ECA7B4E}"/>
                </a:ext>
              </a:extLst>
            </p:cNvPr>
            <p:cNvSpPr/>
            <p:nvPr/>
          </p:nvSpPr>
          <p:spPr>
            <a:xfrm>
              <a:off x="3593827" y="1440235"/>
              <a:ext cx="4306824" cy="4308504"/>
            </a:xfrm>
            <a:prstGeom prst="arc">
              <a:avLst>
                <a:gd name="adj1" fmla="val 16113677"/>
                <a:gd name="adj2" fmla="val 118207"/>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53" name="Arc 52">
              <a:extLst>
                <a:ext uri="{FF2B5EF4-FFF2-40B4-BE49-F238E27FC236}">
                  <a16:creationId xmlns:a16="http://schemas.microsoft.com/office/drawing/2014/main" id="{FA38A8C8-C8E1-44E6-8436-017D4A20F39D}"/>
                </a:ext>
              </a:extLst>
            </p:cNvPr>
            <p:cNvSpPr/>
            <p:nvPr/>
          </p:nvSpPr>
          <p:spPr>
            <a:xfrm>
              <a:off x="3593827" y="1440235"/>
              <a:ext cx="4306824" cy="4308504"/>
            </a:xfrm>
            <a:prstGeom prst="arc">
              <a:avLst>
                <a:gd name="adj1" fmla="val 5357401"/>
                <a:gd name="adj2" fmla="val 10896325"/>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54" name="Arc 53">
              <a:extLst>
                <a:ext uri="{FF2B5EF4-FFF2-40B4-BE49-F238E27FC236}">
                  <a16:creationId xmlns:a16="http://schemas.microsoft.com/office/drawing/2014/main" id="{E74861D7-947F-4777-AC44-C5D29DED090D}"/>
                </a:ext>
              </a:extLst>
            </p:cNvPr>
            <p:cNvSpPr/>
            <p:nvPr/>
          </p:nvSpPr>
          <p:spPr>
            <a:xfrm flipH="1">
              <a:off x="3593827" y="1440235"/>
              <a:ext cx="4306824" cy="4308504"/>
            </a:xfrm>
            <a:prstGeom prst="arc">
              <a:avLst>
                <a:gd name="adj1" fmla="val 16131790"/>
                <a:gd name="adj2" fmla="val 34409"/>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55" name="Arc 54">
              <a:extLst>
                <a:ext uri="{FF2B5EF4-FFF2-40B4-BE49-F238E27FC236}">
                  <a16:creationId xmlns:a16="http://schemas.microsoft.com/office/drawing/2014/main" id="{B2A3ED79-A2D8-419F-9878-EBF801183965}"/>
                </a:ext>
              </a:extLst>
            </p:cNvPr>
            <p:cNvSpPr/>
            <p:nvPr/>
          </p:nvSpPr>
          <p:spPr>
            <a:xfrm flipH="1">
              <a:off x="3593827" y="1440235"/>
              <a:ext cx="4306824" cy="4308504"/>
            </a:xfrm>
            <a:prstGeom prst="arc">
              <a:avLst>
                <a:gd name="adj1" fmla="val 5317155"/>
                <a:gd name="adj2" fmla="val 10876910"/>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grpSp>
      <p:sp>
        <p:nvSpPr>
          <p:cNvPr id="76" name="document_6" title="Icon of a document with a padlock in the lower right corner">
            <a:extLst>
              <a:ext uri="{FF2B5EF4-FFF2-40B4-BE49-F238E27FC236}">
                <a16:creationId xmlns:a16="http://schemas.microsoft.com/office/drawing/2014/main" id="{0BC5181A-8CA0-43CE-B465-1184E900A0A3}"/>
              </a:ext>
            </a:extLst>
          </p:cNvPr>
          <p:cNvSpPr>
            <a:spLocks noChangeAspect="1" noEditPoints="1"/>
          </p:cNvSpPr>
          <p:nvPr/>
        </p:nvSpPr>
        <p:spPr bwMode="auto">
          <a:xfrm>
            <a:off x="4271097" y="2197646"/>
            <a:ext cx="292608" cy="365760"/>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6" name="Group 55" descr="Data Handling">
            <a:extLst>
              <a:ext uri="{FF2B5EF4-FFF2-40B4-BE49-F238E27FC236}">
                <a16:creationId xmlns:a16="http://schemas.microsoft.com/office/drawing/2014/main" id="{110B3F30-6732-4911-9E43-3B56B8115DB7}"/>
              </a:ext>
            </a:extLst>
          </p:cNvPr>
          <p:cNvGrpSpPr/>
          <p:nvPr/>
        </p:nvGrpSpPr>
        <p:grpSpPr>
          <a:xfrm>
            <a:off x="7077429" y="1961765"/>
            <a:ext cx="837194" cy="837522"/>
            <a:chOff x="3593827" y="1440235"/>
            <a:chExt cx="4306824" cy="4308504"/>
          </a:xfrm>
        </p:grpSpPr>
        <p:sp>
          <p:nvSpPr>
            <p:cNvPr id="57" name="Arc 56">
              <a:extLst>
                <a:ext uri="{FF2B5EF4-FFF2-40B4-BE49-F238E27FC236}">
                  <a16:creationId xmlns:a16="http://schemas.microsoft.com/office/drawing/2014/main" id="{3EC574DE-721D-4886-931B-754DCEC1C30E}"/>
                </a:ext>
              </a:extLst>
            </p:cNvPr>
            <p:cNvSpPr/>
            <p:nvPr/>
          </p:nvSpPr>
          <p:spPr>
            <a:xfrm>
              <a:off x="3593827" y="1440235"/>
              <a:ext cx="4306824" cy="4308504"/>
            </a:xfrm>
            <a:prstGeom prst="arc">
              <a:avLst>
                <a:gd name="adj1" fmla="val 16113677"/>
                <a:gd name="adj2" fmla="val 118207"/>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58" name="Arc 57">
              <a:extLst>
                <a:ext uri="{FF2B5EF4-FFF2-40B4-BE49-F238E27FC236}">
                  <a16:creationId xmlns:a16="http://schemas.microsoft.com/office/drawing/2014/main" id="{D88EB072-3C9C-43FE-9892-56EC4719333F}"/>
                </a:ext>
              </a:extLst>
            </p:cNvPr>
            <p:cNvSpPr/>
            <p:nvPr/>
          </p:nvSpPr>
          <p:spPr>
            <a:xfrm>
              <a:off x="3593827" y="1440235"/>
              <a:ext cx="4306824" cy="4308504"/>
            </a:xfrm>
            <a:prstGeom prst="arc">
              <a:avLst>
                <a:gd name="adj1" fmla="val 5357401"/>
                <a:gd name="adj2" fmla="val 10896325"/>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59" name="Arc 58">
              <a:extLst>
                <a:ext uri="{FF2B5EF4-FFF2-40B4-BE49-F238E27FC236}">
                  <a16:creationId xmlns:a16="http://schemas.microsoft.com/office/drawing/2014/main" id="{16A04442-7CA1-4484-A55E-90A61BD4D89F}"/>
                </a:ext>
              </a:extLst>
            </p:cNvPr>
            <p:cNvSpPr/>
            <p:nvPr/>
          </p:nvSpPr>
          <p:spPr>
            <a:xfrm flipH="1">
              <a:off x="3593827" y="1440235"/>
              <a:ext cx="4306824" cy="4308504"/>
            </a:xfrm>
            <a:prstGeom prst="arc">
              <a:avLst>
                <a:gd name="adj1" fmla="val 16131790"/>
                <a:gd name="adj2" fmla="val 34409"/>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60" name="Arc 59">
              <a:extLst>
                <a:ext uri="{FF2B5EF4-FFF2-40B4-BE49-F238E27FC236}">
                  <a16:creationId xmlns:a16="http://schemas.microsoft.com/office/drawing/2014/main" id="{203A1656-12CD-4B19-9D79-C6828FC9D62B}"/>
                </a:ext>
              </a:extLst>
            </p:cNvPr>
            <p:cNvSpPr/>
            <p:nvPr/>
          </p:nvSpPr>
          <p:spPr>
            <a:xfrm flipH="1">
              <a:off x="3593827" y="1440235"/>
              <a:ext cx="4306824" cy="4308504"/>
            </a:xfrm>
            <a:prstGeom prst="arc">
              <a:avLst>
                <a:gd name="adj1" fmla="val 5317155"/>
                <a:gd name="adj2" fmla="val 10876910"/>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grpSp>
      <p:sp>
        <p:nvSpPr>
          <p:cNvPr id="67" name="Rectangle 66">
            <a:extLst>
              <a:ext uri="{FF2B5EF4-FFF2-40B4-BE49-F238E27FC236}">
                <a16:creationId xmlns:a16="http://schemas.microsoft.com/office/drawing/2014/main" id="{0EF6602C-7805-4AFD-9299-954AB6983145}"/>
              </a:ext>
            </a:extLst>
          </p:cNvPr>
          <p:cNvSpPr/>
          <p:nvPr/>
        </p:nvSpPr>
        <p:spPr bwMode="auto">
          <a:xfrm>
            <a:off x="6218603" y="3009899"/>
            <a:ext cx="2554846" cy="314325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defRPr/>
            </a:pPr>
            <a:r>
              <a:rPr lang="en-US">
                <a:solidFill>
                  <a:srgbClr val="463668"/>
                </a:solidFill>
                <a:latin typeface="+mj-lt"/>
                <a:cs typeface="Segoe UI Semilight"/>
              </a:rPr>
              <a:t>Data Handling Security and Privacy</a:t>
            </a:r>
          </a:p>
          <a:p>
            <a:pPr algn="ctr">
              <a:spcBef>
                <a:spcPts val="600"/>
              </a:spcBef>
              <a:defRPr/>
            </a:pPr>
            <a:endParaRPr lang="en-US" sz="1600">
              <a:solidFill>
                <a:schemeClr val="tx1"/>
              </a:solidFill>
              <a:cs typeface="Segoe UI Semilight"/>
            </a:endParaRPr>
          </a:p>
          <a:p>
            <a:pPr algn="ctr">
              <a:spcBef>
                <a:spcPts val="600"/>
              </a:spcBef>
              <a:defRPr/>
            </a:pPr>
            <a:r>
              <a:rPr lang="en-US" sz="1600">
                <a:solidFill>
                  <a:schemeClr val="tx1"/>
                </a:solidFill>
                <a:cs typeface="Segoe UI Semilight"/>
              </a:rPr>
              <a:t>Data Encryption (At-Rest, </a:t>
            </a:r>
            <a:br>
              <a:rPr lang="en-US" sz="1600">
                <a:solidFill>
                  <a:schemeClr val="tx1"/>
                </a:solidFill>
                <a:cs typeface="Segoe UI Semilight"/>
              </a:rPr>
            </a:br>
            <a:r>
              <a:rPr lang="en-US" sz="1600">
                <a:solidFill>
                  <a:schemeClr val="tx1"/>
                </a:solidFill>
                <a:cs typeface="Segoe UI Semilight"/>
              </a:rPr>
              <a:t>In-Transit), Data Retention, Data Disposal, Data Access Management, GDPR</a:t>
            </a:r>
          </a:p>
        </p:txBody>
      </p:sp>
      <p:sp>
        <p:nvSpPr>
          <p:cNvPr id="75" name="server_2" title="Icon of a server tower with a padlock on the lower right corner">
            <a:extLst>
              <a:ext uri="{FF2B5EF4-FFF2-40B4-BE49-F238E27FC236}">
                <a16:creationId xmlns:a16="http://schemas.microsoft.com/office/drawing/2014/main" id="{F250C23D-8581-4E8C-9104-F22632292924}"/>
              </a:ext>
            </a:extLst>
          </p:cNvPr>
          <p:cNvSpPr>
            <a:spLocks noChangeAspect="1" noEditPoints="1"/>
          </p:cNvSpPr>
          <p:nvPr/>
        </p:nvSpPr>
        <p:spPr bwMode="auto">
          <a:xfrm>
            <a:off x="7337701" y="2184019"/>
            <a:ext cx="316650" cy="393014"/>
          </a:xfrm>
          <a:custGeom>
            <a:avLst/>
            <a:gdLst>
              <a:gd name="T0" fmla="*/ 122 w 270"/>
              <a:gd name="T1" fmla="*/ 336 h 336"/>
              <a:gd name="T2" fmla="*/ 0 w 270"/>
              <a:gd name="T3" fmla="*/ 336 h 336"/>
              <a:gd name="T4" fmla="*/ 0 w 270"/>
              <a:gd name="T5" fmla="*/ 0 h 336"/>
              <a:gd name="T6" fmla="*/ 201 w 270"/>
              <a:gd name="T7" fmla="*/ 0 h 336"/>
              <a:gd name="T8" fmla="*/ 201 w 270"/>
              <a:gd name="T9" fmla="*/ 138 h 336"/>
              <a:gd name="T10" fmla="*/ 270 w 270"/>
              <a:gd name="T11" fmla="*/ 245 h 336"/>
              <a:gd name="T12" fmla="*/ 155 w 270"/>
              <a:gd name="T13" fmla="*/ 245 h 336"/>
              <a:gd name="T14" fmla="*/ 155 w 270"/>
              <a:gd name="T15" fmla="*/ 336 h 336"/>
              <a:gd name="T16" fmla="*/ 270 w 270"/>
              <a:gd name="T17" fmla="*/ 336 h 336"/>
              <a:gd name="T18" fmla="*/ 270 w 270"/>
              <a:gd name="T19" fmla="*/ 245 h 336"/>
              <a:gd name="T20" fmla="*/ 245 w 270"/>
              <a:gd name="T21" fmla="*/ 245 h 336"/>
              <a:gd name="T22" fmla="*/ 245 w 270"/>
              <a:gd name="T23" fmla="*/ 211 h 336"/>
              <a:gd name="T24" fmla="*/ 213 w 270"/>
              <a:gd name="T25" fmla="*/ 179 h 336"/>
              <a:gd name="T26" fmla="*/ 181 w 270"/>
              <a:gd name="T27" fmla="*/ 211 h 336"/>
              <a:gd name="T28" fmla="*/ 181 w 270"/>
              <a:gd name="T29" fmla="*/ 245 h 336"/>
              <a:gd name="T30" fmla="*/ 77 w 270"/>
              <a:gd name="T31" fmla="*/ 290 h 336"/>
              <a:gd name="T32" fmla="*/ 122 w 270"/>
              <a:gd name="T33" fmla="*/ 29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70" h="336">
                <a:moveTo>
                  <a:pt x="122" y="336"/>
                </a:moveTo>
                <a:cubicBezTo>
                  <a:pt x="0" y="336"/>
                  <a:pt x="0" y="336"/>
                  <a:pt x="0" y="336"/>
                </a:cubicBezTo>
                <a:cubicBezTo>
                  <a:pt x="0" y="0"/>
                  <a:pt x="0" y="0"/>
                  <a:pt x="0" y="0"/>
                </a:cubicBezTo>
                <a:cubicBezTo>
                  <a:pt x="201" y="0"/>
                  <a:pt x="201" y="0"/>
                  <a:pt x="201" y="0"/>
                </a:cubicBezTo>
                <a:cubicBezTo>
                  <a:pt x="201" y="138"/>
                  <a:pt x="201" y="138"/>
                  <a:pt x="201" y="138"/>
                </a:cubicBezTo>
                <a:moveTo>
                  <a:pt x="270" y="245"/>
                </a:moveTo>
                <a:cubicBezTo>
                  <a:pt x="155" y="245"/>
                  <a:pt x="155" y="245"/>
                  <a:pt x="155" y="245"/>
                </a:cubicBezTo>
                <a:cubicBezTo>
                  <a:pt x="155" y="336"/>
                  <a:pt x="155" y="336"/>
                  <a:pt x="155" y="336"/>
                </a:cubicBezTo>
                <a:cubicBezTo>
                  <a:pt x="270" y="336"/>
                  <a:pt x="270" y="336"/>
                  <a:pt x="270" y="336"/>
                </a:cubicBezTo>
                <a:lnTo>
                  <a:pt x="270" y="245"/>
                </a:lnTo>
                <a:close/>
                <a:moveTo>
                  <a:pt x="245" y="245"/>
                </a:moveTo>
                <a:cubicBezTo>
                  <a:pt x="245" y="211"/>
                  <a:pt x="245" y="211"/>
                  <a:pt x="245" y="211"/>
                </a:cubicBezTo>
                <a:cubicBezTo>
                  <a:pt x="245" y="193"/>
                  <a:pt x="230" y="179"/>
                  <a:pt x="213" y="179"/>
                </a:cubicBezTo>
                <a:cubicBezTo>
                  <a:pt x="195" y="179"/>
                  <a:pt x="181" y="193"/>
                  <a:pt x="181" y="211"/>
                </a:cubicBezTo>
                <a:cubicBezTo>
                  <a:pt x="181" y="245"/>
                  <a:pt x="181" y="245"/>
                  <a:pt x="181" y="245"/>
                </a:cubicBezTo>
                <a:moveTo>
                  <a:pt x="77" y="290"/>
                </a:moveTo>
                <a:cubicBezTo>
                  <a:pt x="122" y="290"/>
                  <a:pt x="122" y="290"/>
                  <a:pt x="122" y="290"/>
                </a:cubicBez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a:gradFill>
                <a:gsLst>
                  <a:gs pos="0">
                    <a:srgbClr val="505050"/>
                  </a:gs>
                  <a:gs pos="100000">
                    <a:srgbClr val="505050"/>
                  </a:gs>
                </a:gsLst>
              </a:gradFill>
            </a:endParaRPr>
          </a:p>
        </p:txBody>
      </p:sp>
      <p:grpSp>
        <p:nvGrpSpPr>
          <p:cNvPr id="61" name="Group 60" descr="Certifications">
            <a:extLst>
              <a:ext uri="{FF2B5EF4-FFF2-40B4-BE49-F238E27FC236}">
                <a16:creationId xmlns:a16="http://schemas.microsoft.com/office/drawing/2014/main" id="{CFA688E0-B675-451A-B8BE-FEC0065214FB}"/>
              </a:ext>
            </a:extLst>
          </p:cNvPr>
          <p:cNvGrpSpPr/>
          <p:nvPr/>
        </p:nvGrpSpPr>
        <p:grpSpPr>
          <a:xfrm>
            <a:off x="9911461" y="1961765"/>
            <a:ext cx="837194" cy="837522"/>
            <a:chOff x="3593827" y="1440235"/>
            <a:chExt cx="4306824" cy="4308504"/>
          </a:xfrm>
        </p:grpSpPr>
        <p:sp>
          <p:nvSpPr>
            <p:cNvPr id="62" name="Arc 61">
              <a:extLst>
                <a:ext uri="{FF2B5EF4-FFF2-40B4-BE49-F238E27FC236}">
                  <a16:creationId xmlns:a16="http://schemas.microsoft.com/office/drawing/2014/main" id="{D6050164-987A-403B-87EA-AE41CEE1190F}"/>
                </a:ext>
              </a:extLst>
            </p:cNvPr>
            <p:cNvSpPr/>
            <p:nvPr/>
          </p:nvSpPr>
          <p:spPr>
            <a:xfrm>
              <a:off x="3593827" y="1440235"/>
              <a:ext cx="4306824" cy="4308504"/>
            </a:xfrm>
            <a:prstGeom prst="arc">
              <a:avLst>
                <a:gd name="adj1" fmla="val 16113677"/>
                <a:gd name="adj2" fmla="val 118207"/>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63" name="Arc 62">
              <a:extLst>
                <a:ext uri="{FF2B5EF4-FFF2-40B4-BE49-F238E27FC236}">
                  <a16:creationId xmlns:a16="http://schemas.microsoft.com/office/drawing/2014/main" id="{AFD6B6A8-19C7-49F3-9A7E-8F113771DD5A}"/>
                </a:ext>
              </a:extLst>
            </p:cNvPr>
            <p:cNvSpPr/>
            <p:nvPr/>
          </p:nvSpPr>
          <p:spPr>
            <a:xfrm>
              <a:off x="3593827" y="1440235"/>
              <a:ext cx="4306824" cy="4308504"/>
            </a:xfrm>
            <a:prstGeom prst="arc">
              <a:avLst>
                <a:gd name="adj1" fmla="val 5357401"/>
                <a:gd name="adj2" fmla="val 10896325"/>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64" name="Arc 63">
              <a:extLst>
                <a:ext uri="{FF2B5EF4-FFF2-40B4-BE49-F238E27FC236}">
                  <a16:creationId xmlns:a16="http://schemas.microsoft.com/office/drawing/2014/main" id="{17F0612A-A407-4F13-90C1-848E39A7835F}"/>
                </a:ext>
              </a:extLst>
            </p:cNvPr>
            <p:cNvSpPr/>
            <p:nvPr/>
          </p:nvSpPr>
          <p:spPr>
            <a:xfrm flipH="1">
              <a:off x="3593827" y="1440235"/>
              <a:ext cx="4306824" cy="4308504"/>
            </a:xfrm>
            <a:prstGeom prst="arc">
              <a:avLst>
                <a:gd name="adj1" fmla="val 16131790"/>
                <a:gd name="adj2" fmla="val 34409"/>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sp>
          <p:nvSpPr>
            <p:cNvPr id="65" name="Arc 64">
              <a:extLst>
                <a:ext uri="{FF2B5EF4-FFF2-40B4-BE49-F238E27FC236}">
                  <a16:creationId xmlns:a16="http://schemas.microsoft.com/office/drawing/2014/main" id="{2D55F58E-F719-4365-A8A1-3FA00EECC9A5}"/>
                </a:ext>
              </a:extLst>
            </p:cNvPr>
            <p:cNvSpPr/>
            <p:nvPr/>
          </p:nvSpPr>
          <p:spPr>
            <a:xfrm flipH="1">
              <a:off x="3593827" y="1440235"/>
              <a:ext cx="4306824" cy="4308504"/>
            </a:xfrm>
            <a:prstGeom prst="arc">
              <a:avLst>
                <a:gd name="adj1" fmla="val 5317155"/>
                <a:gd name="adj2" fmla="val 10876910"/>
              </a:avLst>
            </a:prstGeom>
            <a:noFill/>
            <a:ln w="41275" cap="rnd">
              <a:solidFill>
                <a:srgbClr val="463668"/>
              </a:solidFill>
              <a:prstDash val="solid"/>
              <a:rou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1600"/>
            </a:p>
          </p:txBody>
        </p:sp>
      </p:grpSp>
      <p:sp>
        <p:nvSpPr>
          <p:cNvPr id="79" name="Education" title="Icon of a rolled paper with a ribbon stamped on it">
            <a:extLst>
              <a:ext uri="{FF2B5EF4-FFF2-40B4-BE49-F238E27FC236}">
                <a16:creationId xmlns:a16="http://schemas.microsoft.com/office/drawing/2014/main" id="{BA861F6D-E713-4266-AD41-DE2E91164FFD}"/>
              </a:ext>
            </a:extLst>
          </p:cNvPr>
          <p:cNvSpPr>
            <a:spLocks noChangeAspect="1" noEditPoints="1"/>
          </p:cNvSpPr>
          <p:nvPr/>
        </p:nvSpPr>
        <p:spPr bwMode="auto">
          <a:xfrm>
            <a:off x="10125466" y="2175934"/>
            <a:ext cx="409184" cy="409184"/>
          </a:xfrm>
          <a:custGeom>
            <a:avLst/>
            <a:gdLst>
              <a:gd name="T0" fmla="*/ 35 w 350"/>
              <a:gd name="T1" fmla="*/ 350 h 350"/>
              <a:gd name="T2" fmla="*/ 10 w 350"/>
              <a:gd name="T3" fmla="*/ 340 h 350"/>
              <a:gd name="T4" fmla="*/ 0 w 350"/>
              <a:gd name="T5" fmla="*/ 315 h 350"/>
              <a:gd name="T6" fmla="*/ 10 w 350"/>
              <a:gd name="T7" fmla="*/ 290 h 350"/>
              <a:gd name="T8" fmla="*/ 35 w 350"/>
              <a:gd name="T9" fmla="*/ 280 h 350"/>
              <a:gd name="T10" fmla="*/ 175 w 350"/>
              <a:gd name="T11" fmla="*/ 280 h 350"/>
              <a:gd name="T12" fmla="*/ 245 w 350"/>
              <a:gd name="T13" fmla="*/ 280 h 350"/>
              <a:gd name="T14" fmla="*/ 220 w 350"/>
              <a:gd name="T15" fmla="*/ 290 h 350"/>
              <a:gd name="T16" fmla="*/ 210 w 350"/>
              <a:gd name="T17" fmla="*/ 315 h 350"/>
              <a:gd name="T18" fmla="*/ 220 w 350"/>
              <a:gd name="T19" fmla="*/ 340 h 350"/>
              <a:gd name="T20" fmla="*/ 245 w 350"/>
              <a:gd name="T21" fmla="*/ 350 h 350"/>
              <a:gd name="T22" fmla="*/ 280 w 350"/>
              <a:gd name="T23" fmla="*/ 70 h 350"/>
              <a:gd name="T24" fmla="*/ 315 w 350"/>
              <a:gd name="T25" fmla="*/ 70 h 350"/>
              <a:gd name="T26" fmla="*/ 350 w 350"/>
              <a:gd name="T27" fmla="*/ 35 h 350"/>
              <a:gd name="T28" fmla="*/ 315 w 350"/>
              <a:gd name="T29" fmla="*/ 0 h 350"/>
              <a:gd name="T30" fmla="*/ 280 w 350"/>
              <a:gd name="T31" fmla="*/ 35 h 350"/>
              <a:gd name="T32" fmla="*/ 280 w 350"/>
              <a:gd name="T33" fmla="*/ 222 h 350"/>
              <a:gd name="T34" fmla="*/ 314 w 350"/>
              <a:gd name="T35" fmla="*/ 0 h 350"/>
              <a:gd name="T36" fmla="*/ 82 w 350"/>
              <a:gd name="T37" fmla="*/ 0 h 350"/>
              <a:gd name="T38" fmla="*/ 47 w 350"/>
              <a:gd name="T39" fmla="*/ 35 h 350"/>
              <a:gd name="T40" fmla="*/ 47 w 350"/>
              <a:gd name="T41" fmla="*/ 268 h 350"/>
              <a:gd name="T42" fmla="*/ 280 w 350"/>
              <a:gd name="T43" fmla="*/ 222 h 350"/>
              <a:gd name="T44" fmla="*/ 280 w 350"/>
              <a:gd name="T45" fmla="*/ 315 h 350"/>
              <a:gd name="T46" fmla="*/ 35 w 350"/>
              <a:gd name="T47" fmla="*/ 350 h 350"/>
              <a:gd name="T48" fmla="*/ 245 w 350"/>
              <a:gd name="T49" fmla="*/ 350 h 350"/>
              <a:gd name="T50" fmla="*/ 280 w 350"/>
              <a:gd name="T51" fmla="*/ 315 h 350"/>
              <a:gd name="T52" fmla="*/ 82 w 350"/>
              <a:gd name="T53" fmla="*/ 70 h 350"/>
              <a:gd name="T54" fmla="*/ 245 w 350"/>
              <a:gd name="T55" fmla="*/ 70 h 350"/>
              <a:gd name="T56" fmla="*/ 82 w 350"/>
              <a:gd name="T57" fmla="*/ 117 h 350"/>
              <a:gd name="T58" fmla="*/ 128 w 350"/>
              <a:gd name="T59" fmla="*/ 117 h 350"/>
              <a:gd name="T60" fmla="*/ 82 w 350"/>
              <a:gd name="T61" fmla="*/ 163 h 350"/>
              <a:gd name="T62" fmla="*/ 128 w 350"/>
              <a:gd name="T63" fmla="*/ 163 h 350"/>
              <a:gd name="T64" fmla="*/ 82 w 350"/>
              <a:gd name="T65" fmla="*/ 210 h 350"/>
              <a:gd name="T66" fmla="*/ 128 w 350"/>
              <a:gd name="T67" fmla="*/ 210 h 350"/>
              <a:gd name="T68" fmla="*/ 163 w 350"/>
              <a:gd name="T69" fmla="*/ 152 h 350"/>
              <a:gd name="T70" fmla="*/ 163 w 350"/>
              <a:gd name="T71" fmla="*/ 245 h 350"/>
              <a:gd name="T72" fmla="*/ 198 w 350"/>
              <a:gd name="T73" fmla="*/ 228 h 350"/>
              <a:gd name="T74" fmla="*/ 233 w 350"/>
              <a:gd name="T75" fmla="*/ 245 h 350"/>
              <a:gd name="T76" fmla="*/ 233 w 350"/>
              <a:gd name="T77" fmla="*/ 152 h 350"/>
              <a:gd name="T78" fmla="*/ 198 w 350"/>
              <a:gd name="T79" fmla="*/ 117 h 350"/>
              <a:gd name="T80" fmla="*/ 163 w 350"/>
              <a:gd name="T81" fmla="*/ 152 h 350"/>
              <a:gd name="T82" fmla="*/ 198 w 350"/>
              <a:gd name="T83" fmla="*/ 187 h 350"/>
              <a:gd name="T84" fmla="*/ 233 w 350"/>
              <a:gd name="T85" fmla="*/ 152 h 350"/>
              <a:gd name="T86" fmla="*/ 198 w 350"/>
              <a:gd name="T87" fmla="*/ 11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0" h="350">
                <a:moveTo>
                  <a:pt x="35" y="350"/>
                </a:moveTo>
                <a:cubicBezTo>
                  <a:pt x="25" y="350"/>
                  <a:pt x="17" y="346"/>
                  <a:pt x="10" y="340"/>
                </a:cubicBezTo>
                <a:cubicBezTo>
                  <a:pt x="4" y="333"/>
                  <a:pt x="0" y="325"/>
                  <a:pt x="0" y="315"/>
                </a:cubicBezTo>
                <a:cubicBezTo>
                  <a:pt x="0" y="305"/>
                  <a:pt x="4" y="297"/>
                  <a:pt x="10" y="290"/>
                </a:cubicBezTo>
                <a:cubicBezTo>
                  <a:pt x="17" y="284"/>
                  <a:pt x="25" y="280"/>
                  <a:pt x="35" y="280"/>
                </a:cubicBezTo>
                <a:cubicBezTo>
                  <a:pt x="175" y="280"/>
                  <a:pt x="175" y="280"/>
                  <a:pt x="175" y="280"/>
                </a:cubicBezTo>
                <a:cubicBezTo>
                  <a:pt x="245" y="280"/>
                  <a:pt x="245" y="280"/>
                  <a:pt x="245" y="280"/>
                </a:cubicBezTo>
                <a:cubicBezTo>
                  <a:pt x="235" y="280"/>
                  <a:pt x="227" y="284"/>
                  <a:pt x="220" y="290"/>
                </a:cubicBezTo>
                <a:cubicBezTo>
                  <a:pt x="214" y="297"/>
                  <a:pt x="210" y="305"/>
                  <a:pt x="210" y="315"/>
                </a:cubicBezTo>
                <a:cubicBezTo>
                  <a:pt x="210" y="325"/>
                  <a:pt x="214" y="333"/>
                  <a:pt x="220" y="340"/>
                </a:cubicBezTo>
                <a:cubicBezTo>
                  <a:pt x="227" y="346"/>
                  <a:pt x="235" y="350"/>
                  <a:pt x="245" y="350"/>
                </a:cubicBezTo>
                <a:moveTo>
                  <a:pt x="280" y="70"/>
                </a:moveTo>
                <a:cubicBezTo>
                  <a:pt x="315" y="70"/>
                  <a:pt x="315" y="70"/>
                  <a:pt x="315" y="70"/>
                </a:cubicBezTo>
                <a:cubicBezTo>
                  <a:pt x="334" y="70"/>
                  <a:pt x="350" y="54"/>
                  <a:pt x="350" y="35"/>
                </a:cubicBezTo>
                <a:cubicBezTo>
                  <a:pt x="350" y="16"/>
                  <a:pt x="334" y="0"/>
                  <a:pt x="315" y="0"/>
                </a:cubicBezTo>
                <a:cubicBezTo>
                  <a:pt x="296" y="0"/>
                  <a:pt x="280" y="16"/>
                  <a:pt x="280" y="35"/>
                </a:cubicBezTo>
                <a:cubicBezTo>
                  <a:pt x="280" y="222"/>
                  <a:pt x="280" y="222"/>
                  <a:pt x="280" y="222"/>
                </a:cubicBezTo>
                <a:moveTo>
                  <a:pt x="314" y="0"/>
                </a:moveTo>
                <a:cubicBezTo>
                  <a:pt x="82" y="0"/>
                  <a:pt x="82" y="0"/>
                  <a:pt x="82" y="0"/>
                </a:cubicBezTo>
                <a:cubicBezTo>
                  <a:pt x="62" y="0"/>
                  <a:pt x="47" y="16"/>
                  <a:pt x="47" y="35"/>
                </a:cubicBezTo>
                <a:cubicBezTo>
                  <a:pt x="47" y="268"/>
                  <a:pt x="47" y="268"/>
                  <a:pt x="47" y="268"/>
                </a:cubicBezTo>
                <a:moveTo>
                  <a:pt x="280" y="222"/>
                </a:moveTo>
                <a:cubicBezTo>
                  <a:pt x="280" y="315"/>
                  <a:pt x="280" y="315"/>
                  <a:pt x="280" y="315"/>
                </a:cubicBezTo>
                <a:moveTo>
                  <a:pt x="35" y="350"/>
                </a:moveTo>
                <a:cubicBezTo>
                  <a:pt x="245" y="350"/>
                  <a:pt x="245" y="350"/>
                  <a:pt x="245" y="350"/>
                </a:cubicBezTo>
                <a:cubicBezTo>
                  <a:pt x="264" y="350"/>
                  <a:pt x="280" y="334"/>
                  <a:pt x="280" y="315"/>
                </a:cubicBezTo>
                <a:moveTo>
                  <a:pt x="82" y="70"/>
                </a:moveTo>
                <a:cubicBezTo>
                  <a:pt x="245" y="70"/>
                  <a:pt x="245" y="70"/>
                  <a:pt x="245" y="70"/>
                </a:cubicBezTo>
                <a:moveTo>
                  <a:pt x="82" y="117"/>
                </a:moveTo>
                <a:cubicBezTo>
                  <a:pt x="128" y="117"/>
                  <a:pt x="128" y="117"/>
                  <a:pt x="128" y="117"/>
                </a:cubicBezTo>
                <a:moveTo>
                  <a:pt x="82" y="163"/>
                </a:moveTo>
                <a:cubicBezTo>
                  <a:pt x="128" y="163"/>
                  <a:pt x="128" y="163"/>
                  <a:pt x="128" y="163"/>
                </a:cubicBezTo>
                <a:moveTo>
                  <a:pt x="82" y="210"/>
                </a:moveTo>
                <a:cubicBezTo>
                  <a:pt x="128" y="210"/>
                  <a:pt x="128" y="210"/>
                  <a:pt x="128" y="210"/>
                </a:cubicBezTo>
                <a:moveTo>
                  <a:pt x="163" y="152"/>
                </a:moveTo>
                <a:cubicBezTo>
                  <a:pt x="163" y="245"/>
                  <a:pt x="163" y="245"/>
                  <a:pt x="163" y="245"/>
                </a:cubicBezTo>
                <a:cubicBezTo>
                  <a:pt x="198" y="228"/>
                  <a:pt x="198" y="228"/>
                  <a:pt x="198" y="228"/>
                </a:cubicBezTo>
                <a:cubicBezTo>
                  <a:pt x="233" y="245"/>
                  <a:pt x="233" y="245"/>
                  <a:pt x="233" y="245"/>
                </a:cubicBezTo>
                <a:cubicBezTo>
                  <a:pt x="233" y="152"/>
                  <a:pt x="233" y="152"/>
                  <a:pt x="233" y="152"/>
                </a:cubicBezTo>
                <a:moveTo>
                  <a:pt x="198" y="117"/>
                </a:moveTo>
                <a:cubicBezTo>
                  <a:pt x="179" y="117"/>
                  <a:pt x="163" y="132"/>
                  <a:pt x="163" y="152"/>
                </a:cubicBezTo>
                <a:cubicBezTo>
                  <a:pt x="163" y="171"/>
                  <a:pt x="179" y="187"/>
                  <a:pt x="198" y="187"/>
                </a:cubicBezTo>
                <a:cubicBezTo>
                  <a:pt x="218" y="187"/>
                  <a:pt x="233" y="171"/>
                  <a:pt x="233" y="152"/>
                </a:cubicBezTo>
                <a:cubicBezTo>
                  <a:pt x="233" y="132"/>
                  <a:pt x="218" y="117"/>
                  <a:pt x="198" y="117"/>
                </a:cubicBezTo>
                <a:close/>
              </a:path>
            </a:pathLst>
          </a:custGeom>
          <a:noFill/>
          <a:ln w="12700" cap="sq">
            <a:solidFill>
              <a:schemeClr val="tx1"/>
            </a:solidFill>
            <a:prstDash val="soli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6" name="Rectangle 65">
            <a:extLst>
              <a:ext uri="{FF2B5EF4-FFF2-40B4-BE49-F238E27FC236}">
                <a16:creationId xmlns:a16="http://schemas.microsoft.com/office/drawing/2014/main" id="{35C4114B-57C4-4C11-B50E-8B81D6A1FBA8}"/>
              </a:ext>
            </a:extLst>
          </p:cNvPr>
          <p:cNvSpPr/>
          <p:nvPr/>
        </p:nvSpPr>
        <p:spPr bwMode="auto">
          <a:xfrm>
            <a:off x="2895386" y="3009899"/>
            <a:ext cx="3044031" cy="314325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defRPr/>
            </a:pPr>
            <a:r>
              <a:rPr lang="en-US">
                <a:solidFill>
                  <a:srgbClr val="463668"/>
                </a:solidFill>
                <a:latin typeface="+mj-lt"/>
                <a:cs typeface="Segoe UI Semilight"/>
              </a:rPr>
              <a:t>Operational</a:t>
            </a:r>
            <a:br>
              <a:rPr lang="en-US">
                <a:solidFill>
                  <a:srgbClr val="463668"/>
                </a:solidFill>
                <a:latin typeface="+mj-lt"/>
                <a:cs typeface="Segoe UI Semilight"/>
              </a:rPr>
            </a:br>
            <a:r>
              <a:rPr lang="en-US">
                <a:solidFill>
                  <a:srgbClr val="463668"/>
                </a:solidFill>
                <a:latin typeface="+mj-lt"/>
                <a:cs typeface="Segoe UI Semilight"/>
              </a:rPr>
              <a:t>Security</a:t>
            </a:r>
          </a:p>
          <a:p>
            <a:pPr algn="ctr">
              <a:spcBef>
                <a:spcPts val="600"/>
              </a:spcBef>
              <a:defRPr/>
            </a:pPr>
            <a:endParaRPr lang="en-US" sz="1600">
              <a:solidFill>
                <a:schemeClr val="tx1"/>
              </a:solidFill>
              <a:cs typeface="Segoe UI Semilight"/>
            </a:endParaRPr>
          </a:p>
          <a:p>
            <a:pPr algn="ctr">
              <a:spcBef>
                <a:spcPts val="600"/>
              </a:spcBef>
              <a:defRPr/>
            </a:pPr>
            <a:r>
              <a:rPr lang="en-US" sz="1600">
                <a:solidFill>
                  <a:schemeClr val="tx1"/>
                </a:solidFill>
                <a:cs typeface="Segoe UI Semilight"/>
              </a:rPr>
              <a:t>Anti-Malware, Incident Response, Firewalls, Vulnerability Scanning, Risk Management, more..</a:t>
            </a:r>
          </a:p>
        </p:txBody>
      </p:sp>
      <p:sp>
        <p:nvSpPr>
          <p:cNvPr id="68" name="Rectangle 67">
            <a:extLst>
              <a:ext uri="{FF2B5EF4-FFF2-40B4-BE49-F238E27FC236}">
                <a16:creationId xmlns:a16="http://schemas.microsoft.com/office/drawing/2014/main" id="{4355D2DF-C502-4C16-B104-157C493FB80B}"/>
              </a:ext>
            </a:extLst>
          </p:cNvPr>
          <p:cNvSpPr/>
          <p:nvPr/>
        </p:nvSpPr>
        <p:spPr bwMode="auto">
          <a:xfrm>
            <a:off x="9052635" y="3009899"/>
            <a:ext cx="2554846" cy="3143251"/>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defRPr/>
            </a:pPr>
            <a:r>
              <a:rPr lang="en-US">
                <a:solidFill>
                  <a:srgbClr val="463668"/>
                </a:solidFill>
                <a:latin typeface="+mj-lt"/>
                <a:cs typeface="Segoe UI Semilight"/>
              </a:rPr>
              <a:t>Certifications</a:t>
            </a:r>
          </a:p>
          <a:p>
            <a:pPr algn="ctr">
              <a:spcBef>
                <a:spcPts val="600"/>
              </a:spcBef>
              <a:defRPr/>
            </a:pPr>
            <a:endParaRPr lang="en-US" sz="1600">
              <a:solidFill>
                <a:schemeClr val="tx1"/>
              </a:solidFill>
              <a:cs typeface="Segoe UI Semilight"/>
            </a:endParaRPr>
          </a:p>
          <a:p>
            <a:pPr algn="ctr">
              <a:spcBef>
                <a:spcPts val="600"/>
              </a:spcBef>
              <a:defRPr/>
            </a:pPr>
            <a:r>
              <a:rPr lang="en-US" sz="1600">
                <a:solidFill>
                  <a:schemeClr val="tx1"/>
                </a:solidFill>
                <a:cs typeface="Segoe UI Semilight"/>
              </a:rPr>
              <a:t>SOC2, PCI-DSS, ISO27001, FedRAMP</a:t>
            </a:r>
          </a:p>
        </p:txBody>
      </p:sp>
      <p:cxnSp>
        <p:nvCxnSpPr>
          <p:cNvPr id="73" name="Straight Connector 72" descr="Line divider">
            <a:extLst>
              <a:ext uri="{FF2B5EF4-FFF2-40B4-BE49-F238E27FC236}">
                <a16:creationId xmlns:a16="http://schemas.microsoft.com/office/drawing/2014/main" id="{B7E21FD2-CFF0-4817-B5F4-33A08717F4E8}"/>
              </a:ext>
            </a:extLst>
          </p:cNvPr>
          <p:cNvCxnSpPr>
            <a:cxnSpLocks/>
          </p:cNvCxnSpPr>
          <p:nvPr/>
        </p:nvCxnSpPr>
        <p:spPr>
          <a:xfrm flipV="1">
            <a:off x="6079010" y="3009900"/>
            <a:ext cx="0" cy="2794000"/>
          </a:xfrm>
          <a:prstGeom prst="line">
            <a:avLst/>
          </a:prstGeom>
          <a:ln w="3175">
            <a:solidFill>
              <a:srgbClr val="61616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4" name="Straight Connector 73" descr="Line divider">
            <a:extLst>
              <a:ext uri="{FF2B5EF4-FFF2-40B4-BE49-F238E27FC236}">
                <a16:creationId xmlns:a16="http://schemas.microsoft.com/office/drawing/2014/main" id="{30F2F0AC-0558-4E20-ABB4-59361E13CBD9}"/>
              </a:ext>
            </a:extLst>
          </p:cNvPr>
          <p:cNvCxnSpPr>
            <a:cxnSpLocks/>
          </p:cNvCxnSpPr>
          <p:nvPr/>
        </p:nvCxnSpPr>
        <p:spPr>
          <a:xfrm flipV="1">
            <a:off x="8913042" y="3009900"/>
            <a:ext cx="0" cy="2794000"/>
          </a:xfrm>
          <a:prstGeom prst="line">
            <a:avLst/>
          </a:prstGeom>
          <a:ln w="3175">
            <a:solidFill>
              <a:srgbClr val="61616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7" name="Straight Connector 6" descr="Line divider">
            <a:extLst>
              <a:ext uri="{FF2B5EF4-FFF2-40B4-BE49-F238E27FC236}">
                <a16:creationId xmlns:a16="http://schemas.microsoft.com/office/drawing/2014/main" id="{0CF8E746-5D50-5BE8-A4D5-3D6C42DF9826}"/>
              </a:ext>
              <a:ext uri="{C183D7F6-B498-43B3-948B-1728B52AA6E4}">
                <adec:decorative xmlns:adec="http://schemas.microsoft.com/office/drawing/2017/decorative" val="0"/>
              </a:ext>
            </a:extLst>
          </p:cNvPr>
          <p:cNvCxnSpPr>
            <a:cxnSpLocks/>
          </p:cNvCxnSpPr>
          <p:nvPr/>
        </p:nvCxnSpPr>
        <p:spPr>
          <a:xfrm flipV="1">
            <a:off x="2743824" y="3070401"/>
            <a:ext cx="0" cy="2794000"/>
          </a:xfrm>
          <a:prstGeom prst="line">
            <a:avLst/>
          </a:prstGeom>
          <a:ln w="3175">
            <a:solidFill>
              <a:srgbClr val="61616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EA4B3F9-B0D1-3FD8-1CD8-FF86867DC0C0}"/>
              </a:ext>
            </a:extLst>
          </p:cNvPr>
          <p:cNvSpPr txBox="1">
            <a:spLocks/>
          </p:cNvSpPr>
          <p:nvPr/>
        </p:nvSpPr>
        <p:spPr>
          <a:xfrm>
            <a:off x="1183983" y="1147947"/>
            <a:ext cx="10463940" cy="338554"/>
          </a:xfrm>
          <a:prstGeom prst="rect">
            <a:avLst/>
          </a:prstGeom>
          <a:noFill/>
        </p:spPr>
        <p:txBody>
          <a:bodyPr wrap="square" lIns="0" tIns="0" rIns="0" bIns="0" rtlCol="0" anchor="t">
            <a:spAutoFit/>
          </a:bodyPr>
          <a:lstStyle/>
          <a:p>
            <a:pPr defTabSz="932742">
              <a:spcBef>
                <a:spcPct val="20000"/>
              </a:spcBef>
              <a:buSzPct val="90000"/>
              <a:defRPr/>
            </a:pPr>
            <a:r>
              <a:rPr lang="en-US" sz="2200" dirty="0">
                <a:solidFill>
                  <a:schemeClr val="tx1">
                    <a:lumMod val="65000"/>
                    <a:lumOff val="35000"/>
                  </a:schemeClr>
                </a:solidFill>
                <a:latin typeface="Segoe Sans Display Semibold" pitchFamily="2" charset="0"/>
                <a:cs typeface="Segoe Sans Display Semibold" pitchFamily="2" charset="0"/>
              </a:rPr>
              <a:t>IT admins are apprehensive about allowing the use of apps within their tenant</a:t>
            </a:r>
          </a:p>
        </p:txBody>
      </p:sp>
    </p:spTree>
    <p:extLst>
      <p:ext uri="{BB962C8B-B14F-4D97-AF65-F5344CB8AC3E}">
        <p14:creationId xmlns:p14="http://schemas.microsoft.com/office/powerpoint/2010/main" val="533076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365-template02" id="{8CD60818-3BDF-4157-BF00-520498D987C1}" vid="{35700F2D-8368-4E4E-884E-289E89CDC575}"/>
    </a:ext>
  </a:extLst>
</a:theme>
</file>

<file path=ppt/theme/theme2.xml><?xml version="1.0" encoding="utf-8"?>
<a:theme xmlns:a="http://schemas.openxmlformats.org/drawingml/2006/main" name="Microsoft 365 Template Light">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Microsoft 2019 Brand Templates">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Microsoft AI Tour_2024_16-9 Event-template.potx" id="{10A8AE99-8A8D-4608-9F84-61FDF4D5C73D}" vid="{B4F0B07B-3A4D-4C62-94BD-A9EACF6FFAE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3" ma:contentTypeDescription="Create a new document." ma:contentTypeScope="" ma:versionID="4f80143f3abd8f4ecd66fbdea9995069">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0a368d1e669ba1b0ae20c5e4bcc587a9"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element ref="ns3:Upload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element name="Uploaded" ma:index="30" nillable="true" ma:displayName="Uploaded" ma:default="0" ma:format="Dropdown" ma:internalName="Uploaded">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Uploaded xmlns="bf2380a9-f059-4440-9b0c-00bda5ce37de">true</Uploaded>
  </documentManagement>
</p:properties>
</file>

<file path=customXml/itemProps1.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2.xml><?xml version="1.0" encoding="utf-8"?>
<ds:datastoreItem xmlns:ds="http://schemas.openxmlformats.org/officeDocument/2006/customXml" ds:itemID="{9B5F7FB0-A746-44D4-933E-7A92AE8E2D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c00efa8-99df-4343-9c36-3998544861d9"/>
    <ds:schemaRef ds:uri="bf2380a9-f059-4440-9b0c-00bda5ce3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9A540A9-8C5E-4F15-9EEC-FA709D8E03C3}">
  <ds:schemaRefs>
    <ds:schemaRef ds:uri="http://schemas.openxmlformats.org/package/2006/metadata/core-properties"/>
    <ds:schemaRef ds:uri="0c00efa8-99df-4343-9c36-3998544861d9"/>
    <ds:schemaRef ds:uri="http://schemas.microsoft.com/office/2006/metadata/properties"/>
    <ds:schemaRef ds:uri="http://purl.org/dc/dcmitype/"/>
    <ds:schemaRef ds:uri="http://www.w3.org/XML/1998/namespace"/>
    <ds:schemaRef ds:uri="http://schemas.microsoft.com/office/2006/documentManagement/types"/>
    <ds:schemaRef ds:uri="http://schemas.microsoft.com/office/infopath/2007/PartnerControls"/>
    <ds:schemaRef ds:uri="http://purl.org/dc/elements/1.1/"/>
    <ds:schemaRef ds:uri="bf2380a9-f059-4440-9b0c-00bda5ce37de"/>
    <ds:schemaRef ds:uri="http://schemas.microsoft.com/sharepoint/v3"/>
    <ds:schemaRef ds:uri="http://purl.org/dc/terms/"/>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1980</Words>
  <Application>Microsoft Office PowerPoint</Application>
  <PresentationFormat>Widescreen</PresentationFormat>
  <Paragraphs>248</Paragraphs>
  <Slides>34</Slides>
  <Notes>16</Notes>
  <HiddenSlides>0</HiddenSlides>
  <MMClips>1</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34</vt:i4>
      </vt:variant>
    </vt:vector>
  </HeadingPairs>
  <TitlesOfParts>
    <vt:vector size="53" baseType="lpstr">
      <vt:lpstr>Segoe UI </vt:lpstr>
      <vt:lpstr>Aptos</vt:lpstr>
      <vt:lpstr>Aptos ExtraBold</vt:lpstr>
      <vt:lpstr>Aptos Narrow</vt:lpstr>
      <vt:lpstr>Arial</vt:lpstr>
      <vt:lpstr>Calibri</vt:lpstr>
      <vt:lpstr>Calibri Light</vt:lpstr>
      <vt:lpstr>Consolas</vt:lpstr>
      <vt:lpstr>Neue Haas Grotesk Text Pro</vt:lpstr>
      <vt:lpstr>Segoe Sans Display</vt:lpstr>
      <vt:lpstr>Segoe Sans Display Semibold</vt:lpstr>
      <vt:lpstr>Segoe Sans Text</vt:lpstr>
      <vt:lpstr>Segoe Sans Text Semibold</vt:lpstr>
      <vt:lpstr>Segoe UI</vt:lpstr>
      <vt:lpstr>Segoe UI Semibold</vt:lpstr>
      <vt:lpstr>Segoe UI Semilight</vt:lpstr>
      <vt:lpstr>Wingdings</vt:lpstr>
      <vt:lpstr>Office Theme</vt:lpstr>
      <vt:lpstr>Microsoft 365 Template Light</vt:lpstr>
      <vt:lpstr>Teams apps and agents management : New tools for IT admins</vt:lpstr>
      <vt:lpstr>Microsoft 365 Community Conference</vt:lpstr>
      <vt:lpstr>Join the event app to access:</vt:lpstr>
      <vt:lpstr>Speakers</vt:lpstr>
      <vt:lpstr>Apps in Teams App store</vt:lpstr>
      <vt:lpstr>Teams app store</vt:lpstr>
      <vt:lpstr>Evaluating Third-party apps</vt:lpstr>
      <vt:lpstr>Challenges in 3P app evaluation</vt:lpstr>
      <vt:lpstr>App Evaluation Landscape</vt:lpstr>
      <vt:lpstr>Making app evaluation easy</vt:lpstr>
      <vt:lpstr>Tools for IT-admins</vt:lpstr>
      <vt:lpstr>Microsoft 365 app compliance program</vt:lpstr>
      <vt:lpstr>New Tools for IT admins</vt:lpstr>
      <vt:lpstr>1. Access Apps &amp; agents trust data </vt:lpstr>
      <vt:lpstr>Apps and Agents Trust information and evidence</vt:lpstr>
      <vt:lpstr>Finding Trusted apps made easy</vt:lpstr>
      <vt:lpstr>2. Enable trusted apps at scale</vt:lpstr>
      <vt:lpstr>Customize availability of apps</vt:lpstr>
      <vt:lpstr>Admins can separately manage the availability of  Microsoft 365 certified with a bulk control in Org-wide settings </vt:lpstr>
      <vt:lpstr>Learn more</vt:lpstr>
      <vt:lpstr>PowerPoint Presentation</vt:lpstr>
      <vt:lpstr>App management considerations</vt:lpstr>
      <vt:lpstr>Core admin capabilities</vt:lpstr>
      <vt:lpstr>App centric management (ACM)</vt:lpstr>
      <vt:lpstr>Availability simplified</vt:lpstr>
      <vt:lpstr>Installs simplified</vt:lpstr>
      <vt:lpstr>PowerShell cmdlets</vt:lpstr>
      <vt:lpstr>App usage report</vt:lpstr>
      <vt:lpstr>Demo</vt:lpstr>
      <vt:lpstr>Q &amp; A</vt:lpstr>
      <vt:lpstr>Feedback</vt:lpstr>
      <vt:lpstr>News &amp; community content</vt:lpstr>
      <vt:lpstr>Session feedback surveys</vt:lpstr>
      <vt:lpstr>Conference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5</cp:revision>
  <dcterms:created xsi:type="dcterms:W3CDTF">2025-04-08T16:47:37Z</dcterms:created>
  <dcterms:modified xsi:type="dcterms:W3CDTF">2025-05-22T20:12:45Z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