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60" r:id="rId6"/>
    <p:sldMasterId id="2147483820" r:id="rId7"/>
  </p:sldMasterIdLst>
  <p:notesMasterIdLst>
    <p:notesMasterId r:id="rId61"/>
  </p:notesMasterIdLst>
  <p:sldIdLst>
    <p:sldId id="256" r:id="rId8"/>
    <p:sldId id="267" r:id="rId9"/>
    <p:sldId id="567" r:id="rId10"/>
    <p:sldId id="2147482557" r:id="rId11"/>
    <p:sldId id="273" r:id="rId12"/>
    <p:sldId id="262" r:id="rId13"/>
    <p:sldId id="2147479230" r:id="rId14"/>
    <p:sldId id="2147479231" r:id="rId15"/>
    <p:sldId id="274" r:id="rId16"/>
    <p:sldId id="2147483173" r:id="rId17"/>
    <p:sldId id="2147483646" r:id="rId18"/>
    <p:sldId id="2147483178" r:id="rId19"/>
    <p:sldId id="2147482126" r:id="rId20"/>
    <p:sldId id="2147482558" r:id="rId21"/>
    <p:sldId id="2147481726" r:id="rId22"/>
    <p:sldId id="2145707317" r:id="rId23"/>
    <p:sldId id="2147483622" r:id="rId24"/>
    <p:sldId id="265" r:id="rId25"/>
    <p:sldId id="2147479220" r:id="rId26"/>
    <p:sldId id="257" r:id="rId27"/>
    <p:sldId id="268" r:id="rId28"/>
    <p:sldId id="2147483647" r:id="rId29"/>
    <p:sldId id="278" r:id="rId30"/>
    <p:sldId id="258" r:id="rId31"/>
    <p:sldId id="279" r:id="rId32"/>
    <p:sldId id="260" r:id="rId33"/>
    <p:sldId id="2147481109" r:id="rId34"/>
    <p:sldId id="263" r:id="rId35"/>
    <p:sldId id="2147483571" r:id="rId36"/>
    <p:sldId id="264" r:id="rId37"/>
    <p:sldId id="2147483570" r:id="rId38"/>
    <p:sldId id="272" r:id="rId39"/>
    <p:sldId id="277" r:id="rId40"/>
    <p:sldId id="261" r:id="rId41"/>
    <p:sldId id="2147479593" r:id="rId42"/>
    <p:sldId id="2147481115" r:id="rId43"/>
    <p:sldId id="280" r:id="rId44"/>
    <p:sldId id="270" r:id="rId45"/>
    <p:sldId id="282" r:id="rId46"/>
    <p:sldId id="2147481709" r:id="rId47"/>
    <p:sldId id="2147481708" r:id="rId48"/>
    <p:sldId id="271" r:id="rId49"/>
    <p:sldId id="259" r:id="rId50"/>
    <p:sldId id="266" r:id="rId51"/>
    <p:sldId id="2147480288" r:id="rId52"/>
    <p:sldId id="566" r:id="rId53"/>
    <p:sldId id="269" r:id="rId54"/>
    <p:sldId id="296" r:id="rId55"/>
    <p:sldId id="2147481770" r:id="rId56"/>
    <p:sldId id="380" r:id="rId57"/>
    <p:sldId id="2147482548" r:id="rId58"/>
    <p:sldId id="2147482553" r:id="rId59"/>
    <p:sldId id="214748255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1BCB3-8A5B-4CA9-B502-0709E8CE705A}">
          <p14:sldIdLst>
            <p14:sldId id="256"/>
            <p14:sldId id="267"/>
            <p14:sldId id="567"/>
            <p14:sldId id="2147482557"/>
            <p14:sldId id="273"/>
            <p14:sldId id="262"/>
            <p14:sldId id="2147479230"/>
            <p14:sldId id="2147479231"/>
            <p14:sldId id="274"/>
            <p14:sldId id="2147483173"/>
            <p14:sldId id="2147483646"/>
            <p14:sldId id="2147483178"/>
            <p14:sldId id="2147482126"/>
            <p14:sldId id="2147482558"/>
            <p14:sldId id="2147481726"/>
            <p14:sldId id="2145707317"/>
            <p14:sldId id="2147483622"/>
            <p14:sldId id="265"/>
            <p14:sldId id="2147479220"/>
            <p14:sldId id="257"/>
            <p14:sldId id="268"/>
            <p14:sldId id="2147483647"/>
            <p14:sldId id="278"/>
            <p14:sldId id="258"/>
            <p14:sldId id="279"/>
            <p14:sldId id="260"/>
            <p14:sldId id="2147481109"/>
            <p14:sldId id="263"/>
            <p14:sldId id="2147483571"/>
            <p14:sldId id="264"/>
            <p14:sldId id="2147483570"/>
            <p14:sldId id="272"/>
            <p14:sldId id="277"/>
            <p14:sldId id="261"/>
            <p14:sldId id="2147479593"/>
            <p14:sldId id="2147481115"/>
            <p14:sldId id="280"/>
            <p14:sldId id="270"/>
            <p14:sldId id="282"/>
            <p14:sldId id="2147481709"/>
            <p14:sldId id="2147481708"/>
            <p14:sldId id="271"/>
            <p14:sldId id="259"/>
            <p14:sldId id="266"/>
            <p14:sldId id="2147480288"/>
            <p14:sldId id="566"/>
            <p14:sldId id="269"/>
          </p14:sldIdLst>
        </p14:section>
        <p14:section name="Appendix" id="{47B7C5A8-4BF2-4C2E-827C-4D2503426DC5}">
          <p14:sldIdLst>
            <p14:sldId id="296"/>
            <p14:sldId id="2147481770"/>
            <p14:sldId id="380"/>
            <p14:sldId id="2147482548"/>
            <p14:sldId id="2147482553"/>
            <p14:sldId id="21474825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B5A5D-EDBE-CEF2-EE5A-98FC627E64DA}" v="1" dt="2025-05-13T17:52:41.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7673" autoAdjust="0"/>
  </p:normalViewPr>
  <p:slideViewPr>
    <p:cSldViewPr snapToGrid="0">
      <p:cViewPr varScale="1">
        <p:scale>
          <a:sx n="131" d="100"/>
          <a:sy n="131"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a Juvonen" userId="c7243be1-99a3-4752-ab2a-0cf698cf8236" providerId="ADAL" clId="{B658915C-93B4-4B28-BC32-83A13D50BF0F}"/>
    <pc:docChg chg="undo custSel addSld delSld modSld sldOrd addSection modSection">
      <pc:chgData name="Vesa Juvonen" userId="c7243be1-99a3-4752-ab2a-0cf698cf8236" providerId="ADAL" clId="{B658915C-93B4-4B28-BC32-83A13D50BF0F}" dt="2025-04-28T18:41:10.544" v="1142" actId="1036"/>
      <pc:docMkLst>
        <pc:docMk/>
      </pc:docMkLst>
      <pc:sldChg chg="modSp mod">
        <pc:chgData name="Vesa Juvonen" userId="c7243be1-99a3-4752-ab2a-0cf698cf8236" providerId="ADAL" clId="{B658915C-93B4-4B28-BC32-83A13D50BF0F}" dt="2025-04-28T15:33:52.893" v="190" actId="20577"/>
        <pc:sldMkLst>
          <pc:docMk/>
          <pc:sldMk cId="662025445" sldId="256"/>
        </pc:sldMkLst>
        <pc:spChg chg="mod">
          <ac:chgData name="Vesa Juvonen" userId="c7243be1-99a3-4752-ab2a-0cf698cf8236" providerId="ADAL" clId="{B658915C-93B4-4B28-BC32-83A13D50BF0F}" dt="2025-04-28T15:32:42.143" v="82" actId="14100"/>
          <ac:spMkLst>
            <pc:docMk/>
            <pc:sldMk cId="662025445" sldId="256"/>
            <ac:spMk id="4" creationId="{DF029D6A-C075-7EF0-C6A2-07BC853E1898}"/>
          </ac:spMkLst>
        </pc:spChg>
        <pc:spChg chg="mod">
          <ac:chgData name="Vesa Juvonen" userId="c7243be1-99a3-4752-ab2a-0cf698cf8236" providerId="ADAL" clId="{B658915C-93B4-4B28-BC32-83A13D50BF0F}" dt="2025-04-28T15:33:52.893" v="190" actId="20577"/>
          <ac:spMkLst>
            <pc:docMk/>
            <pc:sldMk cId="662025445" sldId="256"/>
            <ac:spMk id="5" creationId="{E81FB83F-23AF-E3BF-5547-9AFA8D46EA53}"/>
          </ac:spMkLst>
        </pc:spChg>
        <pc:spChg chg="mod">
          <ac:chgData name="Vesa Juvonen" userId="c7243be1-99a3-4752-ab2a-0cf698cf8236" providerId="ADAL" clId="{B658915C-93B4-4B28-BC32-83A13D50BF0F}" dt="2025-04-28T15:33:09.222" v="100" actId="20577"/>
          <ac:spMkLst>
            <pc:docMk/>
            <pc:sldMk cId="662025445" sldId="256"/>
            <ac:spMk id="6" creationId="{B8D03424-982A-49AB-59D0-BF6E84BFE0D5}"/>
          </ac:spMkLst>
        </pc:spChg>
      </pc:sldChg>
      <pc:sldChg chg="modSp add mod">
        <pc:chgData name="Vesa Juvonen" userId="c7243be1-99a3-4752-ab2a-0cf698cf8236" providerId="ADAL" clId="{B658915C-93B4-4B28-BC32-83A13D50BF0F}" dt="2025-04-28T15:44:59.272" v="267"/>
        <pc:sldMkLst>
          <pc:docMk/>
          <pc:sldMk cId="2065400214" sldId="257"/>
        </pc:sldMkLst>
        <pc:spChg chg="mod">
          <ac:chgData name="Vesa Juvonen" userId="c7243be1-99a3-4752-ab2a-0cf698cf8236" providerId="ADAL" clId="{B658915C-93B4-4B28-BC32-83A13D50BF0F}" dt="2025-04-28T15:44:59.272" v="267"/>
          <ac:spMkLst>
            <pc:docMk/>
            <pc:sldMk cId="2065400214" sldId="257"/>
            <ac:spMk id="2" creationId="{A95E4DF1-FF12-E3DC-9E6D-239938D4BE0F}"/>
          </ac:spMkLst>
        </pc:spChg>
      </pc:sldChg>
      <pc:sldChg chg="modSp add mod">
        <pc:chgData name="Vesa Juvonen" userId="c7243be1-99a3-4752-ab2a-0cf698cf8236" providerId="ADAL" clId="{B658915C-93B4-4B28-BC32-83A13D50BF0F}" dt="2025-04-28T16:07:08.293" v="417" actId="20577"/>
        <pc:sldMkLst>
          <pc:docMk/>
          <pc:sldMk cId="2333411410" sldId="258"/>
        </pc:sldMkLst>
        <pc:spChg chg="mod">
          <ac:chgData name="Vesa Juvonen" userId="c7243be1-99a3-4752-ab2a-0cf698cf8236" providerId="ADAL" clId="{B658915C-93B4-4B28-BC32-83A13D50BF0F}" dt="2025-04-28T16:07:08.293" v="417" actId="20577"/>
          <ac:spMkLst>
            <pc:docMk/>
            <pc:sldMk cId="2333411410" sldId="258"/>
            <ac:spMk id="2" creationId="{90B21FB2-B8B2-C182-2E89-5FEAA2FB789E}"/>
          </ac:spMkLst>
        </pc:spChg>
      </pc:sldChg>
      <pc:sldChg chg="modSp add mod">
        <pc:chgData name="Vesa Juvonen" userId="c7243be1-99a3-4752-ab2a-0cf698cf8236" providerId="ADAL" clId="{B658915C-93B4-4B28-BC32-83A13D50BF0F}" dt="2025-04-28T15:45:48.473" v="276" actId="14100"/>
        <pc:sldMkLst>
          <pc:docMk/>
          <pc:sldMk cId="1743571710" sldId="260"/>
        </pc:sldMkLst>
        <pc:spChg chg="mod">
          <ac:chgData name="Vesa Juvonen" userId="c7243be1-99a3-4752-ab2a-0cf698cf8236" providerId="ADAL" clId="{B658915C-93B4-4B28-BC32-83A13D50BF0F}" dt="2025-04-28T15:45:48.473" v="276" actId="14100"/>
          <ac:spMkLst>
            <pc:docMk/>
            <pc:sldMk cId="1743571710" sldId="260"/>
            <ac:spMk id="2" creationId="{AD3E641E-8DD6-56A2-BF6A-65A625A50A1E}"/>
          </ac:spMkLst>
        </pc:spChg>
      </pc:sldChg>
      <pc:sldChg chg="modSp add mod">
        <pc:chgData name="Vesa Juvonen" userId="c7243be1-99a3-4752-ab2a-0cf698cf8236" providerId="ADAL" clId="{B658915C-93B4-4B28-BC32-83A13D50BF0F}" dt="2025-04-28T16:15:49.443" v="526" actId="6549"/>
        <pc:sldMkLst>
          <pc:docMk/>
          <pc:sldMk cId="3848912424" sldId="261"/>
        </pc:sldMkLst>
        <pc:spChg chg="mod">
          <ac:chgData name="Vesa Juvonen" userId="c7243be1-99a3-4752-ab2a-0cf698cf8236" providerId="ADAL" clId="{B658915C-93B4-4B28-BC32-83A13D50BF0F}" dt="2025-04-28T16:15:49.443" v="526" actId="6549"/>
          <ac:spMkLst>
            <pc:docMk/>
            <pc:sldMk cId="3848912424" sldId="261"/>
            <ac:spMk id="2" creationId="{FCD0ACDA-69A9-39AB-AF91-93B4B65BDDEA}"/>
          </ac:spMkLst>
        </pc:spChg>
      </pc:sldChg>
      <pc:sldChg chg="modSp add mod">
        <pc:chgData name="Vesa Juvonen" userId="c7243be1-99a3-4752-ab2a-0cf698cf8236" providerId="ADAL" clId="{B658915C-93B4-4B28-BC32-83A13D50BF0F}" dt="2025-04-28T15:46:32.133" v="341" actId="20577"/>
        <pc:sldMkLst>
          <pc:docMk/>
          <pc:sldMk cId="3702352221" sldId="263"/>
        </pc:sldMkLst>
        <pc:spChg chg="mod">
          <ac:chgData name="Vesa Juvonen" userId="c7243be1-99a3-4752-ab2a-0cf698cf8236" providerId="ADAL" clId="{B658915C-93B4-4B28-BC32-83A13D50BF0F}" dt="2025-04-28T15:46:32.133" v="341" actId="20577"/>
          <ac:spMkLst>
            <pc:docMk/>
            <pc:sldMk cId="3702352221" sldId="263"/>
            <ac:spMk id="2" creationId="{BA3DCF40-1108-420D-2981-76B9AF697B72}"/>
          </ac:spMkLst>
        </pc:spChg>
      </pc:sldChg>
      <pc:sldChg chg="modSp add mod">
        <pc:chgData name="Vesa Juvonen" userId="c7243be1-99a3-4752-ab2a-0cf698cf8236" providerId="ADAL" clId="{B658915C-93B4-4B28-BC32-83A13D50BF0F}" dt="2025-04-28T15:46:53.505" v="385" actId="20577"/>
        <pc:sldMkLst>
          <pc:docMk/>
          <pc:sldMk cId="4155608494" sldId="264"/>
        </pc:sldMkLst>
        <pc:spChg chg="mod">
          <ac:chgData name="Vesa Juvonen" userId="c7243be1-99a3-4752-ab2a-0cf698cf8236" providerId="ADAL" clId="{B658915C-93B4-4B28-BC32-83A13D50BF0F}" dt="2025-04-28T15:46:53.505" v="385" actId="20577"/>
          <ac:spMkLst>
            <pc:docMk/>
            <pc:sldMk cId="4155608494" sldId="264"/>
            <ac:spMk id="2" creationId="{00006460-00BB-CC2A-1A63-A6A010C05F5E}"/>
          </ac:spMkLst>
        </pc:spChg>
      </pc:sldChg>
      <pc:sldChg chg="modSp add del mod modTransition">
        <pc:chgData name="Vesa Juvonen" userId="c7243be1-99a3-4752-ab2a-0cf698cf8236" providerId="ADAL" clId="{B658915C-93B4-4B28-BC32-83A13D50BF0F}" dt="2025-04-28T16:09:32.704" v="490" actId="404"/>
        <pc:sldMkLst>
          <pc:docMk/>
          <pc:sldMk cId="4165004716" sldId="265"/>
        </pc:sldMkLst>
        <pc:spChg chg="mod">
          <ac:chgData name="Vesa Juvonen" userId="c7243be1-99a3-4752-ab2a-0cf698cf8236" providerId="ADAL" clId="{B658915C-93B4-4B28-BC32-83A13D50BF0F}" dt="2025-04-28T16:09:32.704" v="490" actId="404"/>
          <ac:spMkLst>
            <pc:docMk/>
            <pc:sldMk cId="4165004716" sldId="265"/>
            <ac:spMk id="5" creationId="{34E1AE4D-704C-BD0C-6408-1E09928F3F13}"/>
          </ac:spMkLst>
        </pc:spChg>
      </pc:sldChg>
      <pc:sldChg chg="modSp add del mod modTransition">
        <pc:chgData name="Vesa Juvonen" userId="c7243be1-99a3-4752-ab2a-0cf698cf8236" providerId="ADAL" clId="{B658915C-93B4-4B28-BC32-83A13D50BF0F}" dt="2025-04-28T16:13:26.904" v="495" actId="120"/>
        <pc:sldMkLst>
          <pc:docMk/>
          <pc:sldMk cId="428779612" sldId="268"/>
        </pc:sldMkLst>
        <pc:spChg chg="mod">
          <ac:chgData name="Vesa Juvonen" userId="c7243be1-99a3-4752-ab2a-0cf698cf8236" providerId="ADAL" clId="{B658915C-93B4-4B28-BC32-83A13D50BF0F}" dt="2025-04-28T16:13:26.904" v="495" actId="120"/>
          <ac:spMkLst>
            <pc:docMk/>
            <pc:sldMk cId="428779612" sldId="268"/>
            <ac:spMk id="5" creationId="{7F9392F3-B181-C13F-ABAC-2D20E2DF85F0}"/>
          </ac:spMkLst>
        </pc:spChg>
      </pc:sldChg>
      <pc:sldChg chg="modSp add mod modTransition">
        <pc:chgData name="Vesa Juvonen" userId="c7243be1-99a3-4752-ab2a-0cf698cf8236" providerId="ADAL" clId="{B658915C-93B4-4B28-BC32-83A13D50BF0F}" dt="2025-04-28T16:28:17.600" v="591" actId="1037"/>
        <pc:sldMkLst>
          <pc:docMk/>
          <pc:sldMk cId="2098981028" sldId="270"/>
        </pc:sldMkLst>
        <pc:spChg chg="mod">
          <ac:chgData name="Vesa Juvonen" userId="c7243be1-99a3-4752-ab2a-0cf698cf8236" providerId="ADAL" clId="{B658915C-93B4-4B28-BC32-83A13D50BF0F}" dt="2025-04-28T16:28:17.600" v="591" actId="1037"/>
          <ac:spMkLst>
            <pc:docMk/>
            <pc:sldMk cId="2098981028" sldId="270"/>
            <ac:spMk id="4" creationId="{DED6C92C-DA24-A4AB-EA7E-22A477844A3F}"/>
          </ac:spMkLst>
        </pc:spChg>
      </pc:sldChg>
      <pc:sldChg chg="modSp add del mod modTransition">
        <pc:chgData name="Vesa Juvonen" userId="c7243be1-99a3-4752-ab2a-0cf698cf8236" providerId="ADAL" clId="{B658915C-93B4-4B28-BC32-83A13D50BF0F}" dt="2025-04-28T16:14:47.331" v="501"/>
        <pc:sldMkLst>
          <pc:docMk/>
          <pc:sldMk cId="2560617472" sldId="270"/>
        </pc:sldMkLst>
        <pc:spChg chg="mod">
          <ac:chgData name="Vesa Juvonen" userId="c7243be1-99a3-4752-ab2a-0cf698cf8236" providerId="ADAL" clId="{B658915C-93B4-4B28-BC32-83A13D50BF0F}" dt="2025-04-28T16:14:47.331" v="501"/>
          <ac:spMkLst>
            <pc:docMk/>
            <pc:sldMk cId="2560617472" sldId="270"/>
            <ac:spMk id="5" creationId="{0F333CC3-192A-DDE4-3FA9-EBA69260DBDD}"/>
          </ac:spMkLst>
        </pc:spChg>
      </pc:sldChg>
      <pc:sldChg chg="modSp add mod modTransition modAnim">
        <pc:chgData name="Vesa Juvonen" userId="c7243be1-99a3-4752-ab2a-0cf698cf8236" providerId="ADAL" clId="{B658915C-93B4-4B28-BC32-83A13D50BF0F}" dt="2025-04-28T16:26:29.782" v="557"/>
        <pc:sldMkLst>
          <pc:docMk/>
          <pc:sldMk cId="852827911" sldId="271"/>
        </pc:sldMkLst>
        <pc:spChg chg="mod">
          <ac:chgData name="Vesa Juvonen" userId="c7243be1-99a3-4752-ab2a-0cf698cf8236" providerId="ADAL" clId="{B658915C-93B4-4B28-BC32-83A13D50BF0F}" dt="2025-04-28T16:26:18.441" v="535" actId="1076"/>
          <ac:spMkLst>
            <pc:docMk/>
            <pc:sldMk cId="852827911" sldId="271"/>
            <ac:spMk id="4" creationId="{F7606EBA-A557-D5FE-0E51-AAEAE4FBC2A9}"/>
          </ac:spMkLst>
        </pc:spChg>
      </pc:sldChg>
      <pc:sldChg chg="modSp add mod">
        <pc:chgData name="Vesa Juvonen" userId="c7243be1-99a3-4752-ab2a-0cf698cf8236" providerId="ADAL" clId="{B658915C-93B4-4B28-BC32-83A13D50BF0F}" dt="2025-04-28T16:54:36.778" v="904" actId="20577"/>
        <pc:sldMkLst>
          <pc:docMk/>
          <pc:sldMk cId="4254530995" sldId="272"/>
        </pc:sldMkLst>
        <pc:spChg chg="mod">
          <ac:chgData name="Vesa Juvonen" userId="c7243be1-99a3-4752-ab2a-0cf698cf8236" providerId="ADAL" clId="{B658915C-93B4-4B28-BC32-83A13D50BF0F}" dt="2025-04-28T16:54:36.778" v="904" actId="20577"/>
          <ac:spMkLst>
            <pc:docMk/>
            <pc:sldMk cId="4254530995" sldId="272"/>
            <ac:spMk id="2" creationId="{E7C5AB38-B78E-0E46-1C96-E1A4EE504025}"/>
          </ac:spMkLst>
        </pc:spChg>
      </pc:sldChg>
      <pc:sldChg chg="new del">
        <pc:chgData name="Vesa Juvonen" userId="c7243be1-99a3-4752-ab2a-0cf698cf8236" providerId="ADAL" clId="{B658915C-93B4-4B28-BC32-83A13D50BF0F}" dt="2025-04-28T18:17:59.839" v="979" actId="680"/>
        <pc:sldMkLst>
          <pc:docMk/>
          <pc:sldMk cId="1703595228" sldId="273"/>
        </pc:sldMkLst>
      </pc:sldChg>
      <pc:sldChg chg="addSp modSp new mod modClrScheme modShow chgLayout">
        <pc:chgData name="Vesa Juvonen" userId="c7243be1-99a3-4752-ab2a-0cf698cf8236" providerId="ADAL" clId="{B658915C-93B4-4B28-BC32-83A13D50BF0F}" dt="2025-04-28T18:29:47.502" v="1080" actId="6549"/>
        <pc:sldMkLst>
          <pc:docMk/>
          <pc:sldMk cId="3568305833" sldId="273"/>
        </pc:sldMkLst>
        <pc:spChg chg="add mod">
          <ac:chgData name="Vesa Juvonen" userId="c7243be1-99a3-4752-ab2a-0cf698cf8236" providerId="ADAL" clId="{B658915C-93B4-4B28-BC32-83A13D50BF0F}" dt="2025-04-28T18:18:32.550" v="995" actId="20577"/>
          <ac:spMkLst>
            <pc:docMk/>
            <pc:sldMk cId="3568305833" sldId="273"/>
            <ac:spMk id="2" creationId="{FC4961AD-7F13-851E-0EB9-DED24C294102}"/>
          </ac:spMkLst>
        </pc:spChg>
        <pc:spChg chg="add mod">
          <ac:chgData name="Vesa Juvonen" userId="c7243be1-99a3-4752-ab2a-0cf698cf8236" providerId="ADAL" clId="{B658915C-93B4-4B28-BC32-83A13D50BF0F}" dt="2025-04-28T18:29:47.502" v="1080" actId="6549"/>
          <ac:spMkLst>
            <pc:docMk/>
            <pc:sldMk cId="3568305833" sldId="273"/>
            <ac:spMk id="3" creationId="{8AE16260-9FD6-E6B1-9689-DE8F6C130828}"/>
          </ac:spMkLst>
        </pc:spChg>
      </pc:sldChg>
      <pc:sldChg chg="addSp modSp add mod ord">
        <pc:chgData name="Vesa Juvonen" userId="c7243be1-99a3-4752-ab2a-0cf698cf8236" providerId="ADAL" clId="{B658915C-93B4-4B28-BC32-83A13D50BF0F}" dt="2025-04-28T18:41:10.544" v="1142" actId="1036"/>
        <pc:sldMkLst>
          <pc:docMk/>
          <pc:sldMk cId="463144753" sldId="274"/>
        </pc:sldMkLst>
        <pc:spChg chg="mod">
          <ac:chgData name="Vesa Juvonen" userId="c7243be1-99a3-4752-ab2a-0cf698cf8236" providerId="ADAL" clId="{B658915C-93B4-4B28-BC32-83A13D50BF0F}" dt="2025-04-28T18:30:26.847" v="1134" actId="5793"/>
          <ac:spMkLst>
            <pc:docMk/>
            <pc:sldMk cId="463144753" sldId="274"/>
            <ac:spMk id="2" creationId="{101F57D0-2205-9738-0B5E-8A228E4D5A4B}"/>
          </ac:spMkLst>
        </pc:spChg>
        <pc:picChg chg="add mod">
          <ac:chgData name="Vesa Juvonen" userId="c7243be1-99a3-4752-ab2a-0cf698cf8236" providerId="ADAL" clId="{B658915C-93B4-4B28-BC32-83A13D50BF0F}" dt="2025-04-28T18:41:10.544" v="1142" actId="1036"/>
          <ac:picMkLst>
            <pc:docMk/>
            <pc:sldMk cId="463144753" sldId="274"/>
            <ac:picMk id="4" creationId="{CBF7EC9E-B03D-65D0-84B1-AD34F85832B0}"/>
          </ac:picMkLst>
        </pc:picChg>
      </pc:sldChg>
      <pc:sldChg chg="addSp delSp modSp add mod modTransition">
        <pc:chgData name="Vesa Juvonen" userId="c7243be1-99a3-4752-ab2a-0cf698cf8236" providerId="ADAL" clId="{B658915C-93B4-4B28-BC32-83A13D50BF0F}" dt="2025-04-28T17:05:54.135" v="949"/>
        <pc:sldMkLst>
          <pc:docMk/>
          <pc:sldMk cId="650905944" sldId="277"/>
        </pc:sldMkLst>
        <pc:spChg chg="mod">
          <ac:chgData name="Vesa Juvonen" userId="c7243be1-99a3-4752-ab2a-0cf698cf8236" providerId="ADAL" clId="{B658915C-93B4-4B28-BC32-83A13D50BF0F}" dt="2025-04-28T16:15:52.305" v="528" actId="27636"/>
          <ac:spMkLst>
            <pc:docMk/>
            <pc:sldMk cId="650905944" sldId="277"/>
            <ac:spMk id="5" creationId="{D5D7030C-CBEC-1AE5-1CB1-502F44DC723D}"/>
          </ac:spMkLst>
        </pc:spChg>
        <pc:spChg chg="add mod">
          <ac:chgData name="Vesa Juvonen" userId="c7243be1-99a3-4752-ab2a-0cf698cf8236" providerId="ADAL" clId="{B658915C-93B4-4B28-BC32-83A13D50BF0F}" dt="2025-04-28T17:05:54.135" v="949"/>
          <ac:spMkLst>
            <pc:docMk/>
            <pc:sldMk cId="650905944" sldId="277"/>
            <ac:spMk id="10" creationId="{F4053B7A-352E-D1B1-F79D-0B152BDEFC18}"/>
          </ac:spMkLst>
        </pc:spChg>
        <pc:picChg chg="del">
          <ac:chgData name="Vesa Juvonen" userId="c7243be1-99a3-4752-ab2a-0cf698cf8236" providerId="ADAL" clId="{B658915C-93B4-4B28-BC32-83A13D50BF0F}" dt="2025-04-28T17:03:58.887" v="908" actId="478"/>
          <ac:picMkLst>
            <pc:docMk/>
            <pc:sldMk cId="650905944" sldId="277"/>
            <ac:picMk id="3" creationId="{416FD253-7F2F-E5A3-F5A6-D81AFA4E08FB}"/>
          </ac:picMkLst>
        </pc:picChg>
        <pc:picChg chg="del">
          <ac:chgData name="Vesa Juvonen" userId="c7243be1-99a3-4752-ab2a-0cf698cf8236" providerId="ADAL" clId="{B658915C-93B4-4B28-BC32-83A13D50BF0F}" dt="2025-04-28T17:03:58.887" v="908" actId="478"/>
          <ac:picMkLst>
            <pc:docMk/>
            <pc:sldMk cId="650905944" sldId="277"/>
            <ac:picMk id="4" creationId="{EA38F46B-A4FD-1A59-4B3D-CF1FD9049DDD}"/>
          </ac:picMkLst>
        </pc:picChg>
        <pc:picChg chg="add mod">
          <ac:chgData name="Vesa Juvonen" userId="c7243be1-99a3-4752-ab2a-0cf698cf8236" providerId="ADAL" clId="{B658915C-93B4-4B28-BC32-83A13D50BF0F}" dt="2025-04-28T17:04:05.318" v="911" actId="1076"/>
          <ac:picMkLst>
            <pc:docMk/>
            <pc:sldMk cId="650905944" sldId="277"/>
            <ac:picMk id="7" creationId="{9805F34A-CFB5-E571-487F-502BB1D90395}"/>
          </ac:picMkLst>
        </pc:picChg>
        <pc:picChg chg="del">
          <ac:chgData name="Vesa Juvonen" userId="c7243be1-99a3-4752-ab2a-0cf698cf8236" providerId="ADAL" clId="{B658915C-93B4-4B28-BC32-83A13D50BF0F}" dt="2025-04-28T17:03:58.887" v="908" actId="478"/>
          <ac:picMkLst>
            <pc:docMk/>
            <pc:sldMk cId="650905944" sldId="277"/>
            <ac:picMk id="8" creationId="{2339C88A-93CF-E345-0216-B3A9FDED4B46}"/>
          </ac:picMkLst>
        </pc:picChg>
        <pc:picChg chg="add mod">
          <ac:chgData name="Vesa Juvonen" userId="c7243be1-99a3-4752-ab2a-0cf698cf8236" providerId="ADAL" clId="{B658915C-93B4-4B28-BC32-83A13D50BF0F}" dt="2025-04-28T17:04:05.318" v="911" actId="1076"/>
          <ac:picMkLst>
            <pc:docMk/>
            <pc:sldMk cId="650905944" sldId="277"/>
            <ac:picMk id="9" creationId="{DC81D50B-A7D4-BE85-35FE-87619C78DF3F}"/>
          </ac:picMkLst>
        </pc:picChg>
      </pc:sldChg>
      <pc:sldChg chg="modSp add mod modTransition">
        <pc:chgData name="Vesa Juvonen" userId="c7243be1-99a3-4752-ab2a-0cf698cf8236" providerId="ADAL" clId="{B658915C-93B4-4B28-BC32-83A13D50BF0F}" dt="2025-04-28T16:14:34.480" v="497" actId="27636"/>
        <pc:sldMkLst>
          <pc:docMk/>
          <pc:sldMk cId="4180428609" sldId="278"/>
        </pc:sldMkLst>
        <pc:spChg chg="mod">
          <ac:chgData name="Vesa Juvonen" userId="c7243be1-99a3-4752-ab2a-0cf698cf8236" providerId="ADAL" clId="{B658915C-93B4-4B28-BC32-83A13D50BF0F}" dt="2025-04-28T16:14:34.480" v="497" actId="27636"/>
          <ac:spMkLst>
            <pc:docMk/>
            <pc:sldMk cId="4180428609" sldId="278"/>
            <ac:spMk id="5" creationId="{0F333CC3-192A-DDE4-3FA9-EBA69260DBDD}"/>
          </ac:spMkLst>
        </pc:spChg>
      </pc:sldChg>
      <pc:sldChg chg="modSp add mod modTransition">
        <pc:chgData name="Vesa Juvonen" userId="c7243be1-99a3-4752-ab2a-0cf698cf8236" providerId="ADAL" clId="{B658915C-93B4-4B28-BC32-83A13D50BF0F}" dt="2025-04-28T17:05:13.731" v="940" actId="1036"/>
        <pc:sldMkLst>
          <pc:docMk/>
          <pc:sldMk cId="3986535461" sldId="279"/>
        </pc:sldMkLst>
        <pc:spChg chg="mod">
          <ac:chgData name="Vesa Juvonen" userId="c7243be1-99a3-4752-ab2a-0cf698cf8236" providerId="ADAL" clId="{B658915C-93B4-4B28-BC32-83A13D50BF0F}" dt="2025-04-28T17:05:13.731" v="940" actId="1036"/>
          <ac:spMkLst>
            <pc:docMk/>
            <pc:sldMk cId="3986535461" sldId="279"/>
            <ac:spMk id="4" creationId="{6EB9B220-5EB3-605A-87EC-E6997C756AE0}"/>
          </ac:spMkLst>
        </pc:spChg>
        <pc:spChg chg="mod">
          <ac:chgData name="Vesa Juvonen" userId="c7243be1-99a3-4752-ab2a-0cf698cf8236" providerId="ADAL" clId="{B658915C-93B4-4B28-BC32-83A13D50BF0F}" dt="2025-04-28T16:14:51.201" v="503" actId="27636"/>
          <ac:spMkLst>
            <pc:docMk/>
            <pc:sldMk cId="3986535461" sldId="279"/>
            <ac:spMk id="5" creationId="{0F333CC3-192A-DDE4-3FA9-EBA69260DBDD}"/>
          </ac:spMkLst>
        </pc:spChg>
      </pc:sldChg>
      <pc:sldChg chg="addSp delSp modSp add mod modTransition">
        <pc:chgData name="Vesa Juvonen" userId="c7243be1-99a3-4752-ab2a-0cf698cf8236" providerId="ADAL" clId="{B658915C-93B4-4B28-BC32-83A13D50BF0F}" dt="2025-04-28T16:34:07.625" v="673" actId="1076"/>
        <pc:sldMkLst>
          <pc:docMk/>
          <pc:sldMk cId="1759579398" sldId="280"/>
        </pc:sldMkLst>
        <pc:spChg chg="mod">
          <ac:chgData name="Vesa Juvonen" userId="c7243be1-99a3-4752-ab2a-0cf698cf8236" providerId="ADAL" clId="{B658915C-93B4-4B28-BC32-83A13D50BF0F}" dt="2025-04-28T16:34:01.024" v="672" actId="255"/>
          <ac:spMkLst>
            <pc:docMk/>
            <pc:sldMk cId="1759579398" sldId="280"/>
            <ac:spMk id="2" creationId="{CDDD6F59-D3B0-8013-6783-8034936C39F0}"/>
          </ac:spMkLst>
        </pc:spChg>
        <pc:spChg chg="add del mod">
          <ac:chgData name="Vesa Juvonen" userId="c7243be1-99a3-4752-ab2a-0cf698cf8236" providerId="ADAL" clId="{B658915C-93B4-4B28-BC32-83A13D50BF0F}" dt="2025-04-28T16:33:22.591" v="608" actId="478"/>
          <ac:spMkLst>
            <pc:docMk/>
            <pc:sldMk cId="1759579398" sldId="280"/>
            <ac:spMk id="3" creationId="{01AF6DFE-E961-6945-550E-962833A68C64}"/>
          </ac:spMkLst>
        </pc:spChg>
        <pc:spChg chg="mod">
          <ac:chgData name="Vesa Juvonen" userId="c7243be1-99a3-4752-ab2a-0cf698cf8236" providerId="ADAL" clId="{B658915C-93B4-4B28-BC32-83A13D50BF0F}" dt="2025-04-28T16:17:50.214" v="532" actId="27636"/>
          <ac:spMkLst>
            <pc:docMk/>
            <pc:sldMk cId="1759579398" sldId="280"/>
            <ac:spMk id="5" creationId="{457ED51C-CF9D-7D09-855A-FF89F2A601CD}"/>
          </ac:spMkLst>
        </pc:spChg>
        <pc:spChg chg="mod">
          <ac:chgData name="Vesa Juvonen" userId="c7243be1-99a3-4752-ab2a-0cf698cf8236" providerId="ADAL" clId="{B658915C-93B4-4B28-BC32-83A13D50BF0F}" dt="2025-04-28T16:34:07.625" v="673" actId="1076"/>
          <ac:spMkLst>
            <pc:docMk/>
            <pc:sldMk cId="1759579398" sldId="280"/>
            <ac:spMk id="10" creationId="{47B727D3-30A0-AA33-6FCD-A32CED355070}"/>
          </ac:spMkLst>
        </pc:spChg>
      </pc:sldChg>
      <pc:sldChg chg="add del">
        <pc:chgData name="Vesa Juvonen" userId="c7243be1-99a3-4752-ab2a-0cf698cf8236" providerId="ADAL" clId="{B658915C-93B4-4B28-BC32-83A13D50BF0F}" dt="2025-04-28T15:45:59.263" v="278"/>
        <pc:sldMkLst>
          <pc:docMk/>
          <pc:sldMk cId="3381932848" sldId="281"/>
        </pc:sldMkLst>
      </pc:sldChg>
      <pc:sldChg chg="modSp add mod modTransition">
        <pc:chgData name="Vesa Juvonen" userId="c7243be1-99a3-4752-ab2a-0cf698cf8236" providerId="ADAL" clId="{B658915C-93B4-4B28-BC32-83A13D50BF0F}" dt="2025-04-28T17:06:44.996" v="977" actId="1076"/>
        <pc:sldMkLst>
          <pc:docMk/>
          <pc:sldMk cId="3748558187" sldId="282"/>
        </pc:sldMkLst>
        <pc:spChg chg="mod">
          <ac:chgData name="Vesa Juvonen" userId="c7243be1-99a3-4752-ab2a-0cf698cf8236" providerId="ADAL" clId="{B658915C-93B4-4B28-BC32-83A13D50BF0F}" dt="2025-04-28T17:06:44.996" v="977" actId="1076"/>
          <ac:spMkLst>
            <pc:docMk/>
            <pc:sldMk cId="3748558187" sldId="282"/>
            <ac:spMk id="4" creationId="{D910F5B6-7113-264D-E8E5-70A3BD0CA9AA}"/>
          </ac:spMkLst>
        </pc:spChg>
        <pc:spChg chg="mod">
          <ac:chgData name="Vesa Juvonen" userId="c7243be1-99a3-4752-ab2a-0cf698cf8236" providerId="ADAL" clId="{B658915C-93B4-4B28-BC32-83A13D50BF0F}" dt="2025-04-28T16:27:44.442" v="581" actId="120"/>
          <ac:spMkLst>
            <pc:docMk/>
            <pc:sldMk cId="3748558187" sldId="282"/>
            <ac:spMk id="5" creationId="{2B5FC1CC-AAE1-0D1E-CDF0-A95FD4230EDB}"/>
          </ac:spMkLst>
        </pc:spChg>
        <pc:picChg chg="mod">
          <ac:chgData name="Vesa Juvonen" userId="c7243be1-99a3-4752-ab2a-0cf698cf8236" providerId="ADAL" clId="{B658915C-93B4-4B28-BC32-83A13D50BF0F}" dt="2025-04-28T16:28:03.926" v="583" actId="1076"/>
          <ac:picMkLst>
            <pc:docMk/>
            <pc:sldMk cId="3748558187" sldId="282"/>
            <ac:picMk id="3" creationId="{12BE5CE5-DCCD-DF5D-063E-4EF5D98B026E}"/>
          </ac:picMkLst>
        </pc:picChg>
        <pc:picChg chg="mod">
          <ac:chgData name="Vesa Juvonen" userId="c7243be1-99a3-4752-ab2a-0cf698cf8236" providerId="ADAL" clId="{B658915C-93B4-4B28-BC32-83A13D50BF0F}" dt="2025-04-28T16:28:06.680" v="584" actId="1076"/>
          <ac:picMkLst>
            <pc:docMk/>
            <pc:sldMk cId="3748558187" sldId="282"/>
            <ac:picMk id="8" creationId="{B982AF38-E4C0-375E-E554-B754CBEA7D45}"/>
          </ac:picMkLst>
        </pc:picChg>
      </pc:sldChg>
      <pc:sldChg chg="del">
        <pc:chgData name="Vesa Juvonen" userId="c7243be1-99a3-4752-ab2a-0cf698cf8236" providerId="ADAL" clId="{B658915C-93B4-4B28-BC32-83A13D50BF0F}" dt="2025-04-28T15:28:24.030" v="13" actId="2696"/>
        <pc:sldMkLst>
          <pc:docMk/>
          <pc:sldMk cId="2218049649" sldId="296"/>
        </pc:sldMkLst>
      </pc:sldChg>
      <pc:sldChg chg="add">
        <pc:chgData name="Vesa Juvonen" userId="c7243be1-99a3-4752-ab2a-0cf698cf8236" providerId="ADAL" clId="{B658915C-93B4-4B28-BC32-83A13D50BF0F}" dt="2025-04-28T15:28:27.421" v="14"/>
        <pc:sldMkLst>
          <pc:docMk/>
          <pc:sldMk cId="3791145451" sldId="296"/>
        </pc:sldMkLst>
      </pc:sldChg>
      <pc:sldChg chg="add del">
        <pc:chgData name="Vesa Juvonen" userId="c7243be1-99a3-4752-ab2a-0cf698cf8236" providerId="ADAL" clId="{B658915C-93B4-4B28-BC32-83A13D50BF0F}" dt="2025-04-28T15:28:24.030" v="13" actId="2696"/>
        <pc:sldMkLst>
          <pc:docMk/>
          <pc:sldMk cId="2710415264" sldId="380"/>
        </pc:sldMkLst>
      </pc:sldChg>
      <pc:sldChg chg="add">
        <pc:chgData name="Vesa Juvonen" userId="c7243be1-99a3-4752-ab2a-0cf698cf8236" providerId="ADAL" clId="{B658915C-93B4-4B28-BC32-83A13D50BF0F}" dt="2025-04-28T15:28:27.421" v="14"/>
        <pc:sldMkLst>
          <pc:docMk/>
          <pc:sldMk cId="3752242595" sldId="380"/>
        </pc:sldMkLst>
      </pc:sldChg>
      <pc:sldChg chg="addSp delSp modSp add mod modClrScheme chgLayout">
        <pc:chgData name="Vesa Juvonen" userId="c7243be1-99a3-4752-ab2a-0cf698cf8236" providerId="ADAL" clId="{B658915C-93B4-4B28-BC32-83A13D50BF0F}" dt="2025-04-28T16:06:01.159" v="415" actId="1076"/>
        <pc:sldMkLst>
          <pc:docMk/>
          <pc:sldMk cId="1488650240" sldId="2145707317"/>
        </pc:sldMkLst>
        <pc:spChg chg="mod ord">
          <ac:chgData name="Vesa Juvonen" userId="c7243be1-99a3-4752-ab2a-0cf698cf8236" providerId="ADAL" clId="{B658915C-93B4-4B28-BC32-83A13D50BF0F}" dt="2025-04-28T15:58:59.309" v="397" actId="14100"/>
          <ac:spMkLst>
            <pc:docMk/>
            <pc:sldMk cId="1488650240" sldId="2145707317"/>
            <ac:spMk id="4" creationId="{D5553122-5672-49E0-86A0-770A0FE9C1B2}"/>
          </ac:spMkLst>
        </pc:spChg>
        <pc:spChg chg="mod">
          <ac:chgData name="Vesa Juvonen" userId="c7243be1-99a3-4752-ab2a-0cf698cf8236" providerId="ADAL" clId="{B658915C-93B4-4B28-BC32-83A13D50BF0F}" dt="2025-04-28T16:05:50.040" v="408" actId="1076"/>
          <ac:spMkLst>
            <pc:docMk/>
            <pc:sldMk cId="1488650240" sldId="2145707317"/>
            <ac:spMk id="6" creationId="{267161E4-460D-2B6C-4656-AE9454572021}"/>
          </ac:spMkLst>
        </pc:spChg>
        <pc:spChg chg="mod">
          <ac:chgData name="Vesa Juvonen" userId="c7243be1-99a3-4752-ab2a-0cf698cf8236" providerId="ADAL" clId="{B658915C-93B4-4B28-BC32-83A13D50BF0F}" dt="2025-04-28T16:05:43.218" v="406" actId="1076"/>
          <ac:spMkLst>
            <pc:docMk/>
            <pc:sldMk cId="1488650240" sldId="2145707317"/>
            <ac:spMk id="9" creationId="{792D7D7A-5B61-E19C-DE18-0A2970824E3D}"/>
          </ac:spMkLst>
        </pc:spChg>
        <pc:spChg chg="mod">
          <ac:chgData name="Vesa Juvonen" userId="c7243be1-99a3-4752-ab2a-0cf698cf8236" providerId="ADAL" clId="{B658915C-93B4-4B28-BC32-83A13D50BF0F}" dt="2025-04-28T16:05:46.026" v="407" actId="1076"/>
          <ac:spMkLst>
            <pc:docMk/>
            <pc:sldMk cId="1488650240" sldId="2145707317"/>
            <ac:spMk id="10" creationId="{7C816919-6E6A-4402-ADE3-B85F4ACC0DF0}"/>
          </ac:spMkLst>
        </pc:spChg>
        <pc:spChg chg="mod">
          <ac:chgData name="Vesa Juvonen" userId="c7243be1-99a3-4752-ab2a-0cf698cf8236" providerId="ADAL" clId="{B658915C-93B4-4B28-BC32-83A13D50BF0F}" dt="2025-04-28T16:06:01.159" v="415" actId="1076"/>
          <ac:spMkLst>
            <pc:docMk/>
            <pc:sldMk cId="1488650240" sldId="2145707317"/>
            <ac:spMk id="17" creationId="{EFB0019D-48AB-F657-DDEB-D81056DD5768}"/>
          </ac:spMkLst>
        </pc:spChg>
        <pc:spChg chg="mod">
          <ac:chgData name="Vesa Juvonen" userId="c7243be1-99a3-4752-ab2a-0cf698cf8236" providerId="ADAL" clId="{B658915C-93B4-4B28-BC32-83A13D50BF0F}" dt="2025-04-28T16:05:53.945" v="409" actId="1076"/>
          <ac:spMkLst>
            <pc:docMk/>
            <pc:sldMk cId="1488650240" sldId="2145707317"/>
            <ac:spMk id="20" creationId="{5B6972C9-1707-905E-8DFA-0589E72AE774}"/>
          </ac:spMkLst>
        </pc:spChg>
        <pc:picChg chg="add mod ord">
          <ac:chgData name="Vesa Juvonen" userId="c7243be1-99a3-4752-ab2a-0cf698cf8236" providerId="ADAL" clId="{B658915C-93B4-4B28-BC32-83A13D50BF0F}" dt="2025-04-28T16:05:28.881" v="404" actId="167"/>
          <ac:picMkLst>
            <pc:docMk/>
            <pc:sldMk cId="1488650240" sldId="2145707317"/>
            <ac:picMk id="3" creationId="{406E37D2-1E45-79FC-8E59-58D4C1F61E95}"/>
          </ac:picMkLst>
        </pc:picChg>
        <pc:picChg chg="del">
          <ac:chgData name="Vesa Juvonen" userId="c7243be1-99a3-4752-ab2a-0cf698cf8236" providerId="ADAL" clId="{B658915C-93B4-4B28-BC32-83A13D50BF0F}" dt="2025-04-28T16:05:30.385" v="405" actId="478"/>
          <ac:picMkLst>
            <pc:docMk/>
            <pc:sldMk cId="1488650240" sldId="2145707317"/>
            <ac:picMk id="5" creationId="{FB97153D-CB80-1E58-9C6E-98A649080294}"/>
          </ac:picMkLst>
        </pc:picChg>
      </pc:sldChg>
      <pc:sldChg chg="modSp add del mod modTransition">
        <pc:chgData name="Vesa Juvonen" userId="c7243be1-99a3-4752-ab2a-0cf698cf8236" providerId="ADAL" clId="{B658915C-93B4-4B28-BC32-83A13D50BF0F}" dt="2025-04-28T16:09:25.438" v="488" actId="120"/>
        <pc:sldMkLst>
          <pc:docMk/>
          <pc:sldMk cId="641541209" sldId="2147479220"/>
        </pc:sldMkLst>
        <pc:spChg chg="mod">
          <ac:chgData name="Vesa Juvonen" userId="c7243be1-99a3-4752-ab2a-0cf698cf8236" providerId="ADAL" clId="{B658915C-93B4-4B28-BC32-83A13D50BF0F}" dt="2025-04-28T16:09:25.438" v="488" actId="120"/>
          <ac:spMkLst>
            <pc:docMk/>
            <pc:sldMk cId="641541209" sldId="2147479220"/>
            <ac:spMk id="5" creationId="{24EFBAFC-2F49-DEFD-A6B4-F2E1D3BACDFD}"/>
          </ac:spMkLst>
        </pc:spChg>
      </pc:sldChg>
      <pc:sldChg chg="add mod modClrScheme chgLayout">
        <pc:chgData name="Vesa Juvonen" userId="c7243be1-99a3-4752-ab2a-0cf698cf8236" providerId="ADAL" clId="{B658915C-93B4-4B28-BC32-83A13D50BF0F}" dt="2025-04-28T15:42:25.676" v="195" actId="700"/>
        <pc:sldMkLst>
          <pc:docMk/>
          <pc:sldMk cId="3329672950" sldId="2147479230"/>
        </pc:sldMkLst>
      </pc:sldChg>
      <pc:sldChg chg="modSp add mod modTransition modClrScheme chgLayout">
        <pc:chgData name="Vesa Juvonen" userId="c7243be1-99a3-4752-ab2a-0cf698cf8236" providerId="ADAL" clId="{B658915C-93B4-4B28-BC32-83A13D50BF0F}" dt="2025-04-28T15:42:43.003" v="196" actId="700"/>
        <pc:sldMkLst>
          <pc:docMk/>
          <pc:sldMk cId="127260320" sldId="2147479231"/>
        </pc:sldMkLst>
        <pc:spChg chg="mod ord">
          <ac:chgData name="Vesa Juvonen" userId="c7243be1-99a3-4752-ab2a-0cf698cf8236" providerId="ADAL" clId="{B658915C-93B4-4B28-BC32-83A13D50BF0F}" dt="2025-04-28T15:42:43.003" v="196" actId="700"/>
          <ac:spMkLst>
            <pc:docMk/>
            <pc:sldMk cId="127260320" sldId="2147479231"/>
            <ac:spMk id="2" creationId="{8D8112B4-9D1E-4882-AE6C-FB11F73E481F}"/>
          </ac:spMkLst>
        </pc:spChg>
      </pc:sldChg>
      <pc:sldChg chg="modSp add mod ord">
        <pc:chgData name="Vesa Juvonen" userId="c7243be1-99a3-4752-ab2a-0cf698cf8236" providerId="ADAL" clId="{B658915C-93B4-4B28-BC32-83A13D50BF0F}" dt="2025-04-28T17:06:35.758" v="976" actId="1076"/>
        <pc:sldMkLst>
          <pc:docMk/>
          <pc:sldMk cId="4144845708" sldId="2147479593"/>
        </pc:sldMkLst>
        <pc:spChg chg="mod">
          <ac:chgData name="Vesa Juvonen" userId="c7243be1-99a3-4752-ab2a-0cf698cf8236" providerId="ADAL" clId="{B658915C-93B4-4B28-BC32-83A13D50BF0F}" dt="2025-04-28T16:35:23.023" v="750" actId="20577"/>
          <ac:spMkLst>
            <pc:docMk/>
            <pc:sldMk cId="4144845708" sldId="2147479593"/>
            <ac:spMk id="2" creationId="{019F0F21-779C-B6B4-F1CD-C128E29CAE1E}"/>
          </ac:spMkLst>
        </pc:spChg>
        <pc:spChg chg="mod">
          <ac:chgData name="Vesa Juvonen" userId="c7243be1-99a3-4752-ab2a-0cf698cf8236" providerId="ADAL" clId="{B658915C-93B4-4B28-BC32-83A13D50BF0F}" dt="2025-04-28T16:35:35.530" v="788" actId="20577"/>
          <ac:spMkLst>
            <pc:docMk/>
            <pc:sldMk cId="4144845708" sldId="2147479593"/>
            <ac:spMk id="3" creationId="{750578F0-30B0-F234-8AC0-EC651F9CD5E8}"/>
          </ac:spMkLst>
        </pc:spChg>
        <pc:spChg chg="mod">
          <ac:chgData name="Vesa Juvonen" userId="c7243be1-99a3-4752-ab2a-0cf698cf8236" providerId="ADAL" clId="{B658915C-93B4-4B28-BC32-83A13D50BF0F}" dt="2025-04-28T16:35:18.601" v="748" actId="21"/>
          <ac:spMkLst>
            <pc:docMk/>
            <pc:sldMk cId="4144845708" sldId="2147479593"/>
            <ac:spMk id="4" creationId="{66FB0207-0133-A4B6-8C59-124E9E0E3C96}"/>
          </ac:spMkLst>
        </pc:spChg>
        <pc:spChg chg="mod">
          <ac:chgData name="Vesa Juvonen" userId="c7243be1-99a3-4752-ab2a-0cf698cf8236" providerId="ADAL" clId="{B658915C-93B4-4B28-BC32-83A13D50BF0F}" dt="2025-04-28T16:15:01.466" v="505" actId="27636"/>
          <ac:spMkLst>
            <pc:docMk/>
            <pc:sldMk cId="4144845708" sldId="2147479593"/>
            <ac:spMk id="6" creationId="{F5AEAAEE-3D95-C113-3CE7-72B748DB4D13}"/>
          </ac:spMkLst>
        </pc:spChg>
        <pc:spChg chg="mod">
          <ac:chgData name="Vesa Juvonen" userId="c7243be1-99a3-4752-ab2a-0cf698cf8236" providerId="ADAL" clId="{B658915C-93B4-4B28-BC32-83A13D50BF0F}" dt="2025-04-28T17:06:30.573" v="975" actId="20577"/>
          <ac:spMkLst>
            <pc:docMk/>
            <pc:sldMk cId="4144845708" sldId="2147479593"/>
            <ac:spMk id="10" creationId="{5CAA674A-7F68-3073-37E9-1CF62B099DC5}"/>
          </ac:spMkLst>
        </pc:spChg>
        <pc:picChg chg="mod">
          <ac:chgData name="Vesa Juvonen" userId="c7243be1-99a3-4752-ab2a-0cf698cf8236" providerId="ADAL" clId="{B658915C-93B4-4B28-BC32-83A13D50BF0F}" dt="2025-04-28T17:06:35.758" v="976" actId="1076"/>
          <ac:picMkLst>
            <pc:docMk/>
            <pc:sldMk cId="4144845708" sldId="2147479593"/>
            <ac:picMk id="14" creationId="{1A6DE640-47A5-DC2C-B8D8-BE2195330D97}"/>
          </ac:picMkLst>
        </pc:picChg>
      </pc:sldChg>
      <pc:sldChg chg="modSp add mod ord modClrScheme chgLayout">
        <pc:chgData name="Vesa Juvonen" userId="c7243be1-99a3-4752-ab2a-0cf698cf8236" providerId="ADAL" clId="{B658915C-93B4-4B28-BC32-83A13D50BF0F}" dt="2025-04-28T17:05:05.825" v="929" actId="1076"/>
        <pc:sldMkLst>
          <pc:docMk/>
          <pc:sldMk cId="841431796" sldId="2147481109"/>
        </pc:sldMkLst>
        <pc:spChg chg="mod ord">
          <ac:chgData name="Vesa Juvonen" userId="c7243be1-99a3-4752-ab2a-0cf698cf8236" providerId="ADAL" clId="{B658915C-93B4-4B28-BC32-83A13D50BF0F}" dt="2025-04-28T17:04:55.499" v="927" actId="404"/>
          <ac:spMkLst>
            <pc:docMk/>
            <pc:sldMk cId="841431796" sldId="2147481109"/>
            <ac:spMk id="2" creationId="{69746811-1A37-405B-E7E5-2043078BBC03}"/>
          </ac:spMkLst>
        </pc:spChg>
        <pc:spChg chg="mod">
          <ac:chgData name="Vesa Juvonen" userId="c7243be1-99a3-4752-ab2a-0cf698cf8236" providerId="ADAL" clId="{B658915C-93B4-4B28-BC32-83A13D50BF0F}" dt="2025-04-28T17:04:20.441" v="922" actId="20577"/>
          <ac:spMkLst>
            <pc:docMk/>
            <pc:sldMk cId="841431796" sldId="2147481109"/>
            <ac:spMk id="3" creationId="{D3C61674-674C-B668-2302-8A4FB68F981C}"/>
          </ac:spMkLst>
        </pc:spChg>
        <pc:spChg chg="mod">
          <ac:chgData name="Vesa Juvonen" userId="c7243be1-99a3-4752-ab2a-0cf698cf8236" providerId="ADAL" clId="{B658915C-93B4-4B28-BC32-83A13D50BF0F}" dt="2025-04-28T17:05:05.825" v="929" actId="1076"/>
          <ac:spMkLst>
            <pc:docMk/>
            <pc:sldMk cId="841431796" sldId="2147481109"/>
            <ac:spMk id="4" creationId="{94F421C7-5A34-3442-21A5-E203D7FF8E24}"/>
          </ac:spMkLst>
        </pc:spChg>
        <pc:grpChg chg="mod">
          <ac:chgData name="Vesa Juvonen" userId="c7243be1-99a3-4752-ab2a-0cf698cf8236" providerId="ADAL" clId="{B658915C-93B4-4B28-BC32-83A13D50BF0F}" dt="2025-04-28T17:05:03.271" v="928" actId="1076"/>
          <ac:grpSpMkLst>
            <pc:docMk/>
            <pc:sldMk cId="841431796" sldId="2147481109"/>
            <ac:grpSpMk id="6" creationId="{5AB3F410-C665-2E86-41AA-A0201BDFA9B7}"/>
          </ac:grpSpMkLst>
        </pc:grpChg>
      </pc:sldChg>
      <pc:sldChg chg="add del">
        <pc:chgData name="Vesa Juvonen" userId="c7243be1-99a3-4752-ab2a-0cf698cf8236" providerId="ADAL" clId="{B658915C-93B4-4B28-BC32-83A13D50BF0F}" dt="2025-04-28T16:35:46.011" v="789" actId="2696"/>
        <pc:sldMkLst>
          <pc:docMk/>
          <pc:sldMk cId="964428735" sldId="2147481115"/>
        </pc:sldMkLst>
      </pc:sldChg>
      <pc:sldChg chg="add del mod modShow">
        <pc:chgData name="Vesa Juvonen" userId="c7243be1-99a3-4752-ab2a-0cf698cf8236" providerId="ADAL" clId="{B658915C-93B4-4B28-BC32-83A13D50BF0F}" dt="2025-04-28T16:36:01.866" v="793" actId="729"/>
        <pc:sldMkLst>
          <pc:docMk/>
          <pc:sldMk cId="1087259819" sldId="2147481115"/>
        </pc:sldMkLst>
      </pc:sldChg>
      <pc:sldChg chg="add">
        <pc:chgData name="Vesa Juvonen" userId="c7243be1-99a3-4752-ab2a-0cf698cf8236" providerId="ADAL" clId="{B658915C-93B4-4B28-BC32-83A13D50BF0F}" dt="2025-04-28T16:17:58.540" v="534"/>
        <pc:sldMkLst>
          <pc:docMk/>
          <pc:sldMk cId="3890329689" sldId="2147481708"/>
        </pc:sldMkLst>
      </pc:sldChg>
      <pc:sldChg chg="modSp add mod">
        <pc:chgData name="Vesa Juvonen" userId="c7243be1-99a3-4752-ab2a-0cf698cf8236" providerId="ADAL" clId="{B658915C-93B4-4B28-BC32-83A13D50BF0F}" dt="2025-04-28T16:27:16.855" v="559" actId="20577"/>
        <pc:sldMkLst>
          <pc:docMk/>
          <pc:sldMk cId="3381285633" sldId="2147481709"/>
        </pc:sldMkLst>
        <pc:spChg chg="mod">
          <ac:chgData name="Vesa Juvonen" userId="c7243be1-99a3-4752-ab2a-0cf698cf8236" providerId="ADAL" clId="{B658915C-93B4-4B28-BC32-83A13D50BF0F}" dt="2025-04-28T16:27:16.855" v="559" actId="20577"/>
          <ac:spMkLst>
            <pc:docMk/>
            <pc:sldMk cId="3381285633" sldId="2147481709"/>
            <ac:spMk id="4" creationId="{7B98DA25-1847-C119-0E6C-CA0BE237834E}"/>
          </ac:spMkLst>
        </pc:spChg>
      </pc:sldChg>
      <pc:sldChg chg="modSp add mod modClrScheme chgLayout">
        <pc:chgData name="Vesa Juvonen" userId="c7243be1-99a3-4752-ab2a-0cf698cf8236" providerId="ADAL" clId="{B658915C-93B4-4B28-BC32-83A13D50BF0F}" dt="2025-04-28T15:58:40.984" v="393" actId="27636"/>
        <pc:sldMkLst>
          <pc:docMk/>
          <pc:sldMk cId="3219064647" sldId="2147481726"/>
        </pc:sldMkLst>
        <pc:spChg chg="mod">
          <ac:chgData name="Vesa Juvonen" userId="c7243be1-99a3-4752-ab2a-0cf698cf8236" providerId="ADAL" clId="{B658915C-93B4-4B28-BC32-83A13D50BF0F}" dt="2025-04-28T15:58:26.026" v="391" actId="20577"/>
          <ac:spMkLst>
            <pc:docMk/>
            <pc:sldMk cId="3219064647" sldId="2147481726"/>
            <ac:spMk id="5" creationId="{498C7F5F-24C3-1348-E01E-FB655367CE78}"/>
          </ac:spMkLst>
        </pc:spChg>
        <pc:spChg chg="mod ord">
          <ac:chgData name="Vesa Juvonen" userId="c7243be1-99a3-4752-ab2a-0cf698cf8236" providerId="ADAL" clId="{B658915C-93B4-4B28-BC32-83A13D50BF0F}" dt="2025-04-28T15:58:40.984" v="393" actId="27636"/>
          <ac:spMkLst>
            <pc:docMk/>
            <pc:sldMk cId="3219064647" sldId="2147481726"/>
            <ac:spMk id="19" creationId="{BD9F25D4-EA08-C14E-7C7D-CBC10E0D0E33}"/>
          </ac:spMkLst>
        </pc:spChg>
      </pc:sldChg>
      <pc:sldChg chg="add">
        <pc:chgData name="Vesa Juvonen" userId="c7243be1-99a3-4752-ab2a-0cf698cf8236" providerId="ADAL" clId="{B658915C-93B4-4B28-BC32-83A13D50BF0F}" dt="2025-04-28T15:28:27.421" v="14"/>
        <pc:sldMkLst>
          <pc:docMk/>
          <pc:sldMk cId="3125979810" sldId="2147481770"/>
        </pc:sldMkLst>
      </pc:sldChg>
      <pc:sldChg chg="add del">
        <pc:chgData name="Vesa Juvonen" userId="c7243be1-99a3-4752-ab2a-0cf698cf8236" providerId="ADAL" clId="{B658915C-93B4-4B28-BC32-83A13D50BF0F}" dt="2025-04-28T15:28:24.030" v="13" actId="2696"/>
        <pc:sldMkLst>
          <pc:docMk/>
          <pc:sldMk cId="3154998202" sldId="2147481770"/>
        </pc:sldMkLst>
      </pc:sldChg>
      <pc:sldChg chg="add">
        <pc:chgData name="Vesa Juvonen" userId="c7243be1-99a3-4752-ab2a-0cf698cf8236" providerId="ADAL" clId="{B658915C-93B4-4B28-BC32-83A13D50BF0F}" dt="2025-04-28T15:42:59.647" v="197"/>
        <pc:sldMkLst>
          <pc:docMk/>
          <pc:sldMk cId="2790314606" sldId="2147482126"/>
        </pc:sldMkLst>
      </pc:sldChg>
      <pc:sldChg chg="modSp add mod">
        <pc:chgData name="Vesa Juvonen" userId="c7243be1-99a3-4752-ab2a-0cf698cf8236" providerId="ADAL" clId="{B658915C-93B4-4B28-BC32-83A13D50BF0F}" dt="2025-04-28T15:28:27.683" v="16" actId="27636"/>
        <pc:sldMkLst>
          <pc:docMk/>
          <pc:sldMk cId="423611561" sldId="2147482548"/>
        </pc:sldMkLst>
        <pc:spChg chg="mod">
          <ac:chgData name="Vesa Juvonen" userId="c7243be1-99a3-4752-ab2a-0cf698cf8236" providerId="ADAL" clId="{B658915C-93B4-4B28-BC32-83A13D50BF0F}" dt="2025-04-28T15:28:27.683" v="16" actId="27636"/>
          <ac:spMkLst>
            <pc:docMk/>
            <pc:sldMk cId="423611561" sldId="2147482548"/>
            <ac:spMk id="7" creationId="{2349F32B-97B7-0DAB-8A08-79F2BFDE38C8}"/>
          </ac:spMkLst>
        </pc:spChg>
        <pc:spChg chg="mod">
          <ac:chgData name="Vesa Juvonen" userId="c7243be1-99a3-4752-ab2a-0cf698cf8236" providerId="ADAL" clId="{B658915C-93B4-4B28-BC32-83A13D50BF0F}" dt="2025-04-28T15:28:27.680" v="15" actId="27636"/>
          <ac:spMkLst>
            <pc:docMk/>
            <pc:sldMk cId="423611561" sldId="2147482548"/>
            <ac:spMk id="8" creationId="{635269C6-0A11-FC0E-B4F2-C420E0742F02}"/>
          </ac:spMkLst>
        </pc:spChg>
      </pc:sldChg>
      <pc:sldChg chg="add del">
        <pc:chgData name="Vesa Juvonen" userId="c7243be1-99a3-4752-ab2a-0cf698cf8236" providerId="ADAL" clId="{B658915C-93B4-4B28-BC32-83A13D50BF0F}" dt="2025-04-28T15:28:24.030" v="13" actId="2696"/>
        <pc:sldMkLst>
          <pc:docMk/>
          <pc:sldMk cId="2693200171" sldId="2147482548"/>
        </pc:sldMkLst>
      </pc:sldChg>
      <pc:sldChg chg="modSp del mod">
        <pc:chgData name="Vesa Juvonen" userId="c7243be1-99a3-4752-ab2a-0cf698cf8236" providerId="ADAL" clId="{B658915C-93B4-4B28-BC32-83A13D50BF0F}" dt="2025-04-28T15:27:03.111" v="3" actId="47"/>
        <pc:sldMkLst>
          <pc:docMk/>
          <pc:sldMk cId="2710205027" sldId="2147482552"/>
        </pc:sldMkLst>
        <pc:picChg chg="mod">
          <ac:chgData name="Vesa Juvonen" userId="c7243be1-99a3-4752-ab2a-0cf698cf8236" providerId="ADAL" clId="{B658915C-93B4-4B28-BC32-83A13D50BF0F}" dt="2025-04-28T15:26:43.140" v="1" actId="1076"/>
          <ac:picMkLst>
            <pc:docMk/>
            <pc:sldMk cId="2710205027" sldId="2147482552"/>
            <ac:picMk id="6" creationId="{0FBEF2C7-38BF-E2B2-10AB-070DF0778390}"/>
          </ac:picMkLst>
        </pc:picChg>
      </pc:sldChg>
      <pc:sldChg chg="add">
        <pc:chgData name="Vesa Juvonen" userId="c7243be1-99a3-4752-ab2a-0cf698cf8236" providerId="ADAL" clId="{B658915C-93B4-4B28-BC32-83A13D50BF0F}" dt="2025-04-28T15:28:27.421" v="14"/>
        <pc:sldMkLst>
          <pc:docMk/>
          <pc:sldMk cId="1066973460" sldId="2147482553"/>
        </pc:sldMkLst>
      </pc:sldChg>
      <pc:sldChg chg="add del">
        <pc:chgData name="Vesa Juvonen" userId="c7243be1-99a3-4752-ab2a-0cf698cf8236" providerId="ADAL" clId="{B658915C-93B4-4B28-BC32-83A13D50BF0F}" dt="2025-04-28T15:28:24.030" v="13" actId="2696"/>
        <pc:sldMkLst>
          <pc:docMk/>
          <pc:sldMk cId="2569562599" sldId="2147482553"/>
        </pc:sldMkLst>
      </pc:sldChg>
      <pc:sldChg chg="add del">
        <pc:chgData name="Vesa Juvonen" userId="c7243be1-99a3-4752-ab2a-0cf698cf8236" providerId="ADAL" clId="{B658915C-93B4-4B28-BC32-83A13D50BF0F}" dt="2025-04-28T15:28:24.030" v="13" actId="2696"/>
        <pc:sldMkLst>
          <pc:docMk/>
          <pc:sldMk cId="596087853" sldId="2147482554"/>
        </pc:sldMkLst>
      </pc:sldChg>
      <pc:sldChg chg="add">
        <pc:chgData name="Vesa Juvonen" userId="c7243be1-99a3-4752-ab2a-0cf698cf8236" providerId="ADAL" clId="{B658915C-93B4-4B28-BC32-83A13D50BF0F}" dt="2025-04-28T15:28:27.421" v="14"/>
        <pc:sldMkLst>
          <pc:docMk/>
          <pc:sldMk cId="1190840635" sldId="2147482554"/>
        </pc:sldMkLst>
      </pc:sldChg>
      <pc:sldChg chg="del">
        <pc:chgData name="Vesa Juvonen" userId="c7243be1-99a3-4752-ab2a-0cf698cf8236" providerId="ADAL" clId="{B658915C-93B4-4B28-BC32-83A13D50BF0F}" dt="2025-04-28T15:27:29.743" v="5" actId="47"/>
        <pc:sldMkLst>
          <pc:docMk/>
          <pc:sldMk cId="2902050926" sldId="2147482555"/>
        </pc:sldMkLst>
      </pc:sldChg>
      <pc:sldChg chg="addSp delSp modSp add mod modAnim">
        <pc:chgData name="Vesa Juvonen" userId="c7243be1-99a3-4752-ab2a-0cf698cf8236" providerId="ADAL" clId="{B658915C-93B4-4B28-BC32-83A13D50BF0F}" dt="2025-04-28T17:01:07.803" v="907" actId="6549"/>
        <pc:sldMkLst>
          <pc:docMk/>
          <pc:sldMk cId="3608761862" sldId="2147482557"/>
        </pc:sldMkLst>
        <pc:spChg chg="mod">
          <ac:chgData name="Vesa Juvonen" userId="c7243be1-99a3-4752-ab2a-0cf698cf8236" providerId="ADAL" clId="{B658915C-93B4-4B28-BC32-83A13D50BF0F}" dt="2025-04-28T17:01:07.803" v="907" actId="6549"/>
          <ac:spMkLst>
            <pc:docMk/>
            <pc:sldMk cId="3608761862" sldId="2147482557"/>
            <ac:spMk id="3" creationId="{E221ACD2-832B-EC7D-1CB4-79FEFEBBBF2B}"/>
          </ac:spMkLst>
        </pc:spChg>
        <pc:spChg chg="mod">
          <ac:chgData name="Vesa Juvonen" userId="c7243be1-99a3-4752-ab2a-0cf698cf8236" providerId="ADAL" clId="{B658915C-93B4-4B28-BC32-83A13D50BF0F}" dt="2025-04-28T15:31:54.623" v="68" actId="1076"/>
          <ac:spMkLst>
            <pc:docMk/>
            <pc:sldMk cId="3608761862" sldId="2147482557"/>
            <ac:spMk id="10" creationId="{BAD370A4-745B-80A3-7798-722C430169E9}"/>
          </ac:spMkLst>
        </pc:spChg>
        <pc:spChg chg="mod">
          <ac:chgData name="Vesa Juvonen" userId="c7243be1-99a3-4752-ab2a-0cf698cf8236" providerId="ADAL" clId="{B658915C-93B4-4B28-BC32-83A13D50BF0F}" dt="2025-04-28T15:31:54.623" v="68" actId="1076"/>
          <ac:spMkLst>
            <pc:docMk/>
            <pc:sldMk cId="3608761862" sldId="2147482557"/>
            <ac:spMk id="12" creationId="{C5D87860-11DB-4217-E8A7-607A4EFCA8AF}"/>
          </ac:spMkLst>
        </pc:spChg>
        <pc:grpChg chg="add mod">
          <ac:chgData name="Vesa Juvonen" userId="c7243be1-99a3-4752-ab2a-0cf698cf8236" providerId="ADAL" clId="{B658915C-93B4-4B28-BC32-83A13D50BF0F}" dt="2025-04-28T15:31:54.623" v="68" actId="1076"/>
          <ac:grpSpMkLst>
            <pc:docMk/>
            <pc:sldMk cId="3608761862" sldId="2147482557"/>
            <ac:grpSpMk id="2" creationId="{AB3F0729-F798-3C97-42D9-F41116107681}"/>
          </ac:grpSpMkLst>
        </pc:grpChg>
        <pc:grpChg chg="mod topLvl">
          <ac:chgData name="Vesa Juvonen" userId="c7243be1-99a3-4752-ab2a-0cf698cf8236" providerId="ADAL" clId="{B658915C-93B4-4B28-BC32-83A13D50BF0F}" dt="2025-04-28T15:31:58.117" v="69" actId="1076"/>
          <ac:grpSpMkLst>
            <pc:docMk/>
            <pc:sldMk cId="3608761862" sldId="2147482557"/>
            <ac:grpSpMk id="8" creationId="{AF006E55-0C6A-0BD8-36F4-6D1B1B587D97}"/>
          </ac:grpSpMkLst>
        </pc:grpChg>
        <pc:grpChg chg="mod topLvl">
          <ac:chgData name="Vesa Juvonen" userId="c7243be1-99a3-4752-ab2a-0cf698cf8236" providerId="ADAL" clId="{B658915C-93B4-4B28-BC32-83A13D50BF0F}" dt="2025-04-28T15:31:54.623" v="68" actId="1076"/>
          <ac:grpSpMkLst>
            <pc:docMk/>
            <pc:sldMk cId="3608761862" sldId="2147482557"/>
            <ac:grpSpMk id="9" creationId="{C775FEA8-AE91-C6B2-E143-3B3537E29C08}"/>
          </ac:grpSpMkLst>
        </pc:grpChg>
        <pc:grpChg chg="del">
          <ac:chgData name="Vesa Juvonen" userId="c7243be1-99a3-4752-ab2a-0cf698cf8236" providerId="ADAL" clId="{B658915C-93B4-4B28-BC32-83A13D50BF0F}" dt="2025-04-28T15:30:14.931" v="34" actId="478"/>
          <ac:grpSpMkLst>
            <pc:docMk/>
            <pc:sldMk cId="3608761862" sldId="2147482557"/>
            <ac:grpSpMk id="11" creationId="{D85CA5B9-2A23-78A8-E65E-650D63C7815F}"/>
          </ac:grpSpMkLst>
        </pc:grpChg>
        <pc:grpChg chg="del">
          <ac:chgData name="Vesa Juvonen" userId="c7243be1-99a3-4752-ab2a-0cf698cf8236" providerId="ADAL" clId="{B658915C-93B4-4B28-BC32-83A13D50BF0F}" dt="2025-04-28T15:30:11.265" v="32" actId="165"/>
          <ac:grpSpMkLst>
            <pc:docMk/>
            <pc:sldMk cId="3608761862" sldId="2147482557"/>
            <ac:grpSpMk id="14" creationId="{26BDA76D-8FEF-7498-90A0-0C7C0D17C9D5}"/>
          </ac:grpSpMkLst>
        </pc:grpChg>
        <pc:picChg chg="del">
          <ac:chgData name="Vesa Juvonen" userId="c7243be1-99a3-4752-ab2a-0cf698cf8236" providerId="ADAL" clId="{B658915C-93B4-4B28-BC32-83A13D50BF0F}" dt="2025-04-28T15:30:14.931" v="34" actId="478"/>
          <ac:picMkLst>
            <pc:docMk/>
            <pc:sldMk cId="3608761862" sldId="2147482557"/>
            <ac:picMk id="13" creationId="{14E7D66A-8DE2-6EF0-3C1A-95DC68F490D6}"/>
          </ac:picMkLst>
        </pc:picChg>
        <pc:picChg chg="add mod">
          <ac:chgData name="Vesa Juvonen" userId="c7243be1-99a3-4752-ab2a-0cf698cf8236" providerId="ADAL" clId="{B658915C-93B4-4B28-BC32-83A13D50BF0F}" dt="2025-04-28T15:31:54.623" v="68" actId="1076"/>
          <ac:picMkLst>
            <pc:docMk/>
            <pc:sldMk cId="3608761862" sldId="2147482557"/>
            <ac:picMk id="1026" creationId="{3FCFFA7F-97E2-3253-972A-7A53501527A2}"/>
          </ac:picMkLst>
        </pc:picChg>
      </pc:sldChg>
      <pc:sldChg chg="add del">
        <pc:chgData name="Vesa Juvonen" userId="c7243be1-99a3-4752-ab2a-0cf698cf8236" providerId="ADAL" clId="{B658915C-93B4-4B28-BC32-83A13D50BF0F}" dt="2025-04-28T15:27:42.089" v="8" actId="47"/>
        <pc:sldMkLst>
          <pc:docMk/>
          <pc:sldMk cId="332298885" sldId="2147482558"/>
        </pc:sldMkLst>
      </pc:sldChg>
      <pc:sldChg chg="addSp delSp modSp add mod ord">
        <pc:chgData name="Vesa Juvonen" userId="c7243be1-99a3-4752-ab2a-0cf698cf8236" providerId="ADAL" clId="{B658915C-93B4-4B28-BC32-83A13D50BF0F}" dt="2025-04-28T15:44:41.829" v="264" actId="1076"/>
        <pc:sldMkLst>
          <pc:docMk/>
          <pc:sldMk cId="1460227320" sldId="2147482558"/>
        </pc:sldMkLst>
        <pc:spChg chg="mod">
          <ac:chgData name="Vesa Juvonen" userId="c7243be1-99a3-4752-ab2a-0cf698cf8236" providerId="ADAL" clId="{B658915C-93B4-4B28-BC32-83A13D50BF0F}" dt="2025-04-28T15:44:41.829" v="264" actId="1076"/>
          <ac:spMkLst>
            <pc:docMk/>
            <pc:sldMk cId="1460227320" sldId="2147482558"/>
            <ac:spMk id="2" creationId="{E23CDF71-66A2-58A4-79BC-7AF3CA6C8484}"/>
          </ac:spMkLst>
        </pc:spChg>
        <pc:spChg chg="add del">
          <ac:chgData name="Vesa Juvonen" userId="c7243be1-99a3-4752-ab2a-0cf698cf8236" providerId="ADAL" clId="{B658915C-93B4-4B28-BC32-83A13D50BF0F}" dt="2025-04-28T15:43:21.357" v="206" actId="22"/>
          <ac:spMkLst>
            <pc:docMk/>
            <pc:sldMk cId="1460227320" sldId="2147482558"/>
            <ac:spMk id="4" creationId="{A7D893EE-5E7E-78FE-5449-EB76D33DC9B9}"/>
          </ac:spMkLst>
        </pc:spChg>
        <pc:spChg chg="add mod">
          <ac:chgData name="Vesa Juvonen" userId="c7243be1-99a3-4752-ab2a-0cf698cf8236" providerId="ADAL" clId="{B658915C-93B4-4B28-BC32-83A13D50BF0F}" dt="2025-04-28T15:44:15.949" v="259" actId="1038"/>
          <ac:spMkLst>
            <pc:docMk/>
            <pc:sldMk cId="1460227320" sldId="2147482558"/>
            <ac:spMk id="5" creationId="{A959F1E5-3A82-F220-96B9-4D9B36A0268F}"/>
          </ac:spMkLst>
        </pc:spChg>
      </pc:sldChg>
      <pc:sldChg chg="add">
        <pc:chgData name="Vesa Juvonen" userId="c7243be1-99a3-4752-ab2a-0cf698cf8236" providerId="ADAL" clId="{B658915C-93B4-4B28-BC32-83A13D50BF0F}" dt="2025-04-28T15:42:59.647" v="197"/>
        <pc:sldMkLst>
          <pc:docMk/>
          <pc:sldMk cId="1544147579" sldId="2147483173"/>
        </pc:sldMkLst>
      </pc:sldChg>
      <pc:sldChg chg="add">
        <pc:chgData name="Vesa Juvonen" userId="c7243be1-99a3-4752-ab2a-0cf698cf8236" providerId="ADAL" clId="{B658915C-93B4-4B28-BC32-83A13D50BF0F}" dt="2025-04-28T15:42:59.647" v="197"/>
        <pc:sldMkLst>
          <pc:docMk/>
          <pc:sldMk cId="3238799325" sldId="2147483178"/>
        </pc:sldMkLst>
      </pc:sldChg>
      <pc:sldChg chg="addSp delSp modSp add mod ord">
        <pc:chgData name="Vesa Juvonen" userId="c7243be1-99a3-4752-ab2a-0cf698cf8236" providerId="ADAL" clId="{B658915C-93B4-4B28-BC32-83A13D50BF0F}" dt="2025-04-28T17:06:12.626" v="955" actId="1076"/>
        <pc:sldMkLst>
          <pc:docMk/>
          <pc:sldMk cId="3027926985" sldId="2147483570"/>
        </pc:sldMkLst>
        <pc:spChg chg="mod">
          <ac:chgData name="Vesa Juvonen" userId="c7243be1-99a3-4752-ab2a-0cf698cf8236" providerId="ADAL" clId="{B658915C-93B4-4B28-BC32-83A13D50BF0F}" dt="2025-04-28T16:53:34.277" v="841" actId="20577"/>
          <ac:spMkLst>
            <pc:docMk/>
            <pc:sldMk cId="3027926985" sldId="2147483570"/>
            <ac:spMk id="2" creationId="{A4CE4BF9-FE05-C9D7-CB89-5678DE3B3E6A}"/>
          </ac:spMkLst>
        </pc:spChg>
        <pc:spChg chg="add mod">
          <ac:chgData name="Vesa Juvonen" userId="c7243be1-99a3-4752-ab2a-0cf698cf8236" providerId="ADAL" clId="{B658915C-93B4-4B28-BC32-83A13D50BF0F}" dt="2025-04-28T17:04:35.848" v="924"/>
          <ac:spMkLst>
            <pc:docMk/>
            <pc:sldMk cId="3027926985" sldId="2147483570"/>
            <ac:spMk id="3" creationId="{EFECD488-BF29-C0E5-35AA-3A81BFC345CF}"/>
          </ac:spMkLst>
        </pc:spChg>
        <pc:spChg chg="add mod">
          <ac:chgData name="Vesa Juvonen" userId="c7243be1-99a3-4752-ab2a-0cf698cf8236" providerId="ADAL" clId="{B658915C-93B4-4B28-BC32-83A13D50BF0F}" dt="2025-04-28T17:06:12.626" v="955" actId="1076"/>
          <ac:spMkLst>
            <pc:docMk/>
            <pc:sldMk cId="3027926985" sldId="2147483570"/>
            <ac:spMk id="4" creationId="{F7EF6BDB-9035-BA4C-CB31-84FDD2B56AB6}"/>
          </ac:spMkLst>
        </pc:spChg>
        <pc:spChg chg="del">
          <ac:chgData name="Vesa Juvonen" userId="c7243be1-99a3-4752-ab2a-0cf698cf8236" providerId="ADAL" clId="{B658915C-93B4-4B28-BC32-83A13D50BF0F}" dt="2025-04-28T16:53:17.721" v="818" actId="478"/>
          <ac:spMkLst>
            <pc:docMk/>
            <pc:sldMk cId="3027926985" sldId="2147483570"/>
            <ac:spMk id="23" creationId="{A83B3462-CEA5-3B28-AA11-D7CB71312AA3}"/>
          </ac:spMkLst>
        </pc:spChg>
      </pc:sldChg>
      <pc:sldChg chg="addSp delSp modSp add mod">
        <pc:chgData name="Vesa Juvonen" userId="c7243be1-99a3-4752-ab2a-0cf698cf8236" providerId="ADAL" clId="{B658915C-93B4-4B28-BC32-83A13D50BF0F}" dt="2025-04-28T17:05:39.792" v="945" actId="1076"/>
        <pc:sldMkLst>
          <pc:docMk/>
          <pc:sldMk cId="73050214" sldId="2147483571"/>
        </pc:sldMkLst>
        <pc:spChg chg="mod">
          <ac:chgData name="Vesa Juvonen" userId="c7243be1-99a3-4752-ab2a-0cf698cf8236" providerId="ADAL" clId="{B658915C-93B4-4B28-BC32-83A13D50BF0F}" dt="2025-04-28T16:52:59.261" v="796" actId="120"/>
          <ac:spMkLst>
            <pc:docMk/>
            <pc:sldMk cId="73050214" sldId="2147483571"/>
            <ac:spMk id="2" creationId="{A338600A-A4E6-3438-F0B0-8A47AD1C22D5}"/>
          </ac:spMkLst>
        </pc:spChg>
        <pc:spChg chg="add mod">
          <ac:chgData name="Vesa Juvonen" userId="c7243be1-99a3-4752-ab2a-0cf698cf8236" providerId="ADAL" clId="{B658915C-93B4-4B28-BC32-83A13D50BF0F}" dt="2025-04-28T17:04:31.044" v="923"/>
          <ac:spMkLst>
            <pc:docMk/>
            <pc:sldMk cId="73050214" sldId="2147483571"/>
            <ac:spMk id="3" creationId="{65A27E7D-5BB2-DD16-BBFB-4C58420627E3}"/>
          </ac:spMkLst>
        </pc:spChg>
        <pc:spChg chg="add mod">
          <ac:chgData name="Vesa Juvonen" userId="c7243be1-99a3-4752-ab2a-0cf698cf8236" providerId="ADAL" clId="{B658915C-93B4-4B28-BC32-83A13D50BF0F}" dt="2025-04-28T17:05:39.792" v="945" actId="1076"/>
          <ac:spMkLst>
            <pc:docMk/>
            <pc:sldMk cId="73050214" sldId="2147483571"/>
            <ac:spMk id="4" creationId="{F0B27579-9DC0-6A24-8565-B539DEFEBF54}"/>
          </ac:spMkLst>
        </pc:spChg>
        <pc:spChg chg="mod">
          <ac:chgData name="Vesa Juvonen" userId="c7243be1-99a3-4752-ab2a-0cf698cf8236" providerId="ADAL" clId="{B658915C-93B4-4B28-BC32-83A13D50BF0F}" dt="2025-04-28T16:53:10.649" v="814" actId="14100"/>
          <ac:spMkLst>
            <pc:docMk/>
            <pc:sldMk cId="73050214" sldId="2147483571"/>
            <ac:spMk id="12" creationId="{9C03DEC5-D680-D9A1-2301-B30D5D060BF5}"/>
          </ac:spMkLst>
        </pc:spChg>
        <pc:spChg chg="del">
          <ac:chgData name="Vesa Juvonen" userId="c7243be1-99a3-4752-ab2a-0cf698cf8236" providerId="ADAL" clId="{B658915C-93B4-4B28-BC32-83A13D50BF0F}" dt="2025-04-28T16:52:55.664" v="795" actId="478"/>
          <ac:spMkLst>
            <pc:docMk/>
            <pc:sldMk cId="73050214" sldId="2147483571"/>
            <ac:spMk id="23" creationId="{54E269B7-68EA-6E22-D2E6-2F163E198780}"/>
          </ac:spMkLst>
        </pc:spChg>
        <pc:picChg chg="mod">
          <ac:chgData name="Vesa Juvonen" userId="c7243be1-99a3-4752-ab2a-0cf698cf8236" providerId="ADAL" clId="{B658915C-93B4-4B28-BC32-83A13D50BF0F}" dt="2025-04-28T16:53:05.409" v="812" actId="1038"/>
          <ac:picMkLst>
            <pc:docMk/>
            <pc:sldMk cId="73050214" sldId="2147483571"/>
            <ac:picMk id="11" creationId="{C4A9296A-4807-DDD1-2E29-51EEFEEA0C1E}"/>
          </ac:picMkLst>
        </pc:picChg>
        <pc:picChg chg="mod">
          <ac:chgData name="Vesa Juvonen" userId="c7243be1-99a3-4752-ab2a-0cf698cf8236" providerId="ADAL" clId="{B658915C-93B4-4B28-BC32-83A13D50BF0F}" dt="2025-04-28T16:53:15.255" v="817" actId="1076"/>
          <ac:picMkLst>
            <pc:docMk/>
            <pc:sldMk cId="73050214" sldId="2147483571"/>
            <ac:picMk id="14" creationId="{D3602D9D-922A-7639-1C72-25064AEFC8E9}"/>
          </ac:picMkLst>
        </pc:picChg>
      </pc:sldChg>
      <pc:sldChg chg="addSp modSp add mod">
        <pc:chgData name="Vesa Juvonen" userId="c7243be1-99a3-4752-ab2a-0cf698cf8236" providerId="ADAL" clId="{B658915C-93B4-4B28-BC32-83A13D50BF0F}" dt="2025-04-28T16:08:58.188" v="482" actId="1076"/>
        <pc:sldMkLst>
          <pc:docMk/>
          <pc:sldMk cId="2534497342" sldId="2147483622"/>
        </pc:sldMkLst>
        <pc:spChg chg="mod">
          <ac:chgData name="Vesa Juvonen" userId="c7243be1-99a3-4752-ab2a-0cf698cf8236" providerId="ADAL" clId="{B658915C-93B4-4B28-BC32-83A13D50BF0F}" dt="2025-04-28T16:08:19.320" v="457" actId="20577"/>
          <ac:spMkLst>
            <pc:docMk/>
            <pc:sldMk cId="2534497342" sldId="2147483622"/>
            <ac:spMk id="3" creationId="{2342F2A4-985F-A58F-6576-758A2A8896CC}"/>
          </ac:spMkLst>
        </pc:spChg>
        <pc:spChg chg="add mod">
          <ac:chgData name="Vesa Juvonen" userId="c7243be1-99a3-4752-ab2a-0cf698cf8236" providerId="ADAL" clId="{B658915C-93B4-4B28-BC32-83A13D50BF0F}" dt="2025-04-28T16:08:58.188" v="482" actId="1076"/>
          <ac:spMkLst>
            <pc:docMk/>
            <pc:sldMk cId="2534497342" sldId="2147483622"/>
            <ac:spMk id="17" creationId="{5BE6EB1F-F57D-04B5-699C-2A9EEC2BBFF4}"/>
          </ac:spMkLst>
        </pc:spChg>
      </pc:sldChg>
      <pc:sldChg chg="add">
        <pc:chgData name="Vesa Juvonen" userId="c7243be1-99a3-4752-ab2a-0cf698cf8236" providerId="ADAL" clId="{B658915C-93B4-4B28-BC32-83A13D50BF0F}" dt="2025-04-28T15:42:59.647" v="197"/>
        <pc:sldMkLst>
          <pc:docMk/>
          <pc:sldMk cId="1662536228" sldId="2147483646"/>
        </pc:sldMkLst>
      </pc:sldChg>
      <pc:sldChg chg="modSp add mod">
        <pc:chgData name="Vesa Juvonen" userId="c7243be1-99a3-4752-ab2a-0cf698cf8236" providerId="ADAL" clId="{B658915C-93B4-4B28-BC32-83A13D50BF0F}" dt="2025-04-28T16:07:23.763" v="437" actId="20577"/>
        <pc:sldMkLst>
          <pc:docMk/>
          <pc:sldMk cId="566626170" sldId="2147483647"/>
        </pc:sldMkLst>
        <pc:spChg chg="mod">
          <ac:chgData name="Vesa Juvonen" userId="c7243be1-99a3-4752-ab2a-0cf698cf8236" providerId="ADAL" clId="{B658915C-93B4-4B28-BC32-83A13D50BF0F}" dt="2025-04-28T16:07:23.763" v="437" actId="20577"/>
          <ac:spMkLst>
            <pc:docMk/>
            <pc:sldMk cId="566626170" sldId="2147483647"/>
            <ac:spMk id="2" creationId="{91090844-0B23-9C02-80F7-F65B8AAD20EC}"/>
          </ac:spMkLst>
        </pc:spChg>
      </pc:sldChg>
      <pc:sldChg chg="add del">
        <pc:chgData name="Vesa Juvonen" userId="c7243be1-99a3-4752-ab2a-0cf698cf8236" providerId="ADAL" clId="{B658915C-93B4-4B28-BC32-83A13D50BF0F}" dt="2025-04-28T15:44:46.285" v="266" actId="47"/>
        <pc:sldMkLst>
          <pc:docMk/>
          <pc:sldMk cId="1874884165" sldId="2147483647"/>
        </pc:sldMkLst>
      </pc:sldChg>
      <pc:sldMasterChg chg="addSldLayout delSldLayout">
        <pc:chgData name="Vesa Juvonen" userId="c7243be1-99a3-4752-ab2a-0cf698cf8236" providerId="ADAL" clId="{B658915C-93B4-4B28-BC32-83A13D50BF0F}" dt="2025-04-28T16:35:58.884" v="792" actId="47"/>
        <pc:sldMasterMkLst>
          <pc:docMk/>
          <pc:sldMasterMk cId="74843748" sldId="2147483648"/>
        </pc:sldMasterMkLst>
        <pc:sldLayoutChg chg="add del">
          <pc:chgData name="Vesa Juvonen" userId="c7243be1-99a3-4752-ab2a-0cf698cf8236" providerId="ADAL" clId="{B658915C-93B4-4B28-BC32-83A13D50BF0F}" dt="2025-04-28T15:28:24.030" v="13" actId="2696"/>
          <pc:sldLayoutMkLst>
            <pc:docMk/>
            <pc:sldMasterMk cId="74843748" sldId="2147483648"/>
            <pc:sldLayoutMk cId="862644074" sldId="2147483672"/>
          </pc:sldLayoutMkLst>
        </pc:sldLayoutChg>
        <pc:sldLayoutChg chg="add del">
          <pc:chgData name="Vesa Juvonen" userId="c7243be1-99a3-4752-ab2a-0cf698cf8236" providerId="ADAL" clId="{B658915C-93B4-4B28-BC32-83A13D50BF0F}" dt="2025-04-28T16:35:58.884" v="792" actId="47"/>
          <pc:sldLayoutMkLst>
            <pc:docMk/>
            <pc:sldMasterMk cId="74843748" sldId="2147483648"/>
            <pc:sldLayoutMk cId="492395980" sldId="2147483866"/>
          </pc:sldLayoutMkLst>
        </pc:sldLayoutChg>
      </pc:sldMasterChg>
    </pc:docChg>
  </pc:docChgLst>
  <pc:docChgLst>
    <pc:chgData name="Bryan Wofford (MCAG)" userId="S::brwoff@microsoft.com::af037bd5-f592-429c-a009-a6626d67a49c" providerId="AD" clId="Web-{888B5A5D-EDBE-CEF2-EE5A-98FC627E64DA}"/>
    <pc:docChg chg="delSld modSection">
      <pc:chgData name="Bryan Wofford (MCAG)" userId="S::brwoff@microsoft.com::af037bd5-f592-429c-a009-a6626d67a49c" providerId="AD" clId="Web-{888B5A5D-EDBE-CEF2-EE5A-98FC627E64DA}" dt="2025-05-13T17:52:41.380" v="0"/>
      <pc:docMkLst>
        <pc:docMk/>
      </pc:docMkLst>
      <pc:sldChg chg="del">
        <pc:chgData name="Bryan Wofford (MCAG)" userId="S::brwoff@microsoft.com::af037bd5-f592-429c-a009-a6626d67a49c" providerId="AD" clId="Web-{888B5A5D-EDBE-CEF2-EE5A-98FC627E64DA}" dt="2025-05-13T17:52:41.380" v="0"/>
        <pc:sldMkLst>
          <pc:docMk/>
          <pc:sldMk cId="2501033313" sldId="21474825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github.com/pnp/sp-dev-fx-aces/tree/main/samples/InputCard-Prompt-Survey" TargetMode="External"/><Relationship Id="rId3" Type="http://schemas.openxmlformats.org/officeDocument/2006/relationships/hyperlink" Target="https://learn.microsoft.com/en-us/sharepoint/dev/spfx/release-1.18" TargetMode="External"/><Relationship Id="rId7" Type="http://schemas.openxmlformats.org/officeDocument/2006/relationships/hyperlink" Target="https://github.com/pnp/sp-dev-fx-aces/tree/main/samples/InputCard-Start-Cha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learn.microsoft.com/en-us/sharepoint/dev/spfx/viva/get-started/build-people-search-adaptive-card-extension" TargetMode="External"/><Relationship Id="rId5" Type="http://schemas.openxmlformats.org/officeDocument/2006/relationships/hyperlink" Target="https://learn.microsoft.com/en-us/sharepoint/dev/spfx/viva/get-started/migrate-to-spfx-1-18" TargetMode="External"/><Relationship Id="rId4" Type="http://schemas.openxmlformats.org/officeDocument/2006/relationships/hyperlink" Target="https://learn.microsoft.com/en-us/sharepoint/dev/spfx/viva/design/designing-card" TargetMode="External"/><Relationship Id="rId9" Type="http://schemas.openxmlformats.org/officeDocument/2006/relationships/hyperlink" Target="https://github.com/pnp/sp-dev-fx-aces/tree/main/samples/InputCard-PeopleSearc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github.com/pnp/sp-dev-fx-aces/tree/main/samples/InputCard-Prompt-Survey" TargetMode="External"/><Relationship Id="rId3" Type="http://schemas.openxmlformats.org/officeDocument/2006/relationships/hyperlink" Target="https://learn.microsoft.com/en-us/sharepoint/dev/spfx/release-1.18" TargetMode="External"/><Relationship Id="rId7" Type="http://schemas.openxmlformats.org/officeDocument/2006/relationships/hyperlink" Target="https://github.com/pnp/sp-dev-fx-aces/tree/main/samples/InputCard-Start-Cha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learn.microsoft.com/en-us/sharepoint/dev/spfx/viva/get-started/build-people-search-adaptive-card-extension" TargetMode="External"/><Relationship Id="rId5" Type="http://schemas.openxmlformats.org/officeDocument/2006/relationships/hyperlink" Target="https://learn.microsoft.com/en-us/sharepoint/dev/spfx/viva/get-started/migrate-to-spfx-1-18" TargetMode="External"/><Relationship Id="rId4" Type="http://schemas.openxmlformats.org/officeDocument/2006/relationships/hyperlink" Target="https://learn.microsoft.com/en-us/sharepoint/dev/spfx/viva/design/designing-card" TargetMode="External"/><Relationship Id="rId9" Type="http://schemas.openxmlformats.org/officeDocument/2006/relationships/hyperlink" Target="https://github.com/pnp/sp-dev-fx-aces/tree/main/samples/InputCard-PeopleSearc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SPEAKER: </a:t>
            </a:r>
            <a:r>
              <a:rPr lang="en-US" sz="1800" kern="1200" err="1">
                <a:solidFill>
                  <a:srgbClr val="000000"/>
                </a:solidFill>
                <a:effectLst/>
                <a:latin typeface="Segoe UI Light" panose="020B0502040204020203" pitchFamily="34" charset="0"/>
                <a:ea typeface="+mn-ea"/>
                <a:cs typeface="+mn-cs"/>
              </a:rPr>
              <a:t>Vesa</a:t>
            </a:r>
            <a:endParaRPr lang="en-US">
              <a:effectLst/>
            </a:endParaRPr>
          </a:p>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NEXT SLIDE: </a:t>
            </a:r>
            <a:r>
              <a:rPr lang="en-US" sz="1800" kern="1200" err="1">
                <a:solidFill>
                  <a:srgbClr val="000000"/>
                </a:solidFill>
                <a:effectLst/>
                <a:latin typeface="Segoe UI Light" panose="020B0502040204020203" pitchFamily="34" charset="0"/>
                <a:ea typeface="+mn-ea"/>
                <a:cs typeface="+mn-cs"/>
              </a:rPr>
              <a:t>Vesa</a:t>
            </a:r>
            <a:endParaRPr lang="en-US">
              <a:effectLst/>
            </a:endParaRPr>
          </a:p>
          <a:p>
            <a:endParaRPr lang="en-US"/>
          </a:p>
          <a:p>
            <a:r>
              <a:rPr lang="en-US"/>
              <a:t>Whatever you do, </a:t>
            </a:r>
            <a:r>
              <a:rPr lang="en-US" err="1"/>
              <a:t>Vesa</a:t>
            </a:r>
            <a:r>
              <a:rPr lang="en-US"/>
              <a:t>, don’t read the speaker’s notes!!!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70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B072-B3DC-600D-9662-077728E3F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90C0F-7102-AFA2-EDB0-D75EA5689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0232C-32D5-8140-F67D-2C1ACBED3A9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38E629F-40EF-F950-6B0B-2E1A8909600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D71E72C-7C21-569F-7F55-B07F6BCA4D2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6CAB81F-B3E7-BFE6-C653-C96B2AC59382}"/>
              </a:ext>
            </a:extLst>
          </p:cNvPr>
          <p:cNvSpPr>
            <a:spLocks noGrp="1"/>
          </p:cNvSpPr>
          <p:nvPr>
            <p:ph type="dt" idx="1"/>
          </p:nvPr>
        </p:nvSpPr>
        <p:spPr/>
        <p:txBody>
          <a:bodyPr/>
          <a:lstStyle/>
          <a:p>
            <a:fld id="{D18B56EA-E28F-4F92-9F16-7A6F2501B303}" type="datetime8">
              <a:rPr lang="en-US" smtClean="0"/>
              <a:t>5/13/2025 10:52 AM</a:t>
            </a:fld>
            <a:endParaRPr lang="en-US"/>
          </a:p>
        </p:txBody>
      </p:sp>
      <p:sp>
        <p:nvSpPr>
          <p:cNvPr id="7" name="Slide Number Placeholder 6">
            <a:extLst>
              <a:ext uri="{FF2B5EF4-FFF2-40B4-BE49-F238E27FC236}">
                <a16:creationId xmlns:a16="http://schemas.microsoft.com/office/drawing/2014/main" id="{DE0A1D95-AE9F-AEB2-4B9A-469F1E216F69}"/>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8756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FI" sz="900" dirty="0">
                <a:solidFill>
                  <a:schemeClr val="accent1"/>
                </a:solidFill>
              </a:rPr>
              <a:t>https://learn.microsoft.com/en-us/sharepoint/dev/spfx/viva/features/card-designer/card-designer-api-support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5/13/2025 10:52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489021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C43BE-0D39-4F84-D3B2-4CE20052B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B0B41-2673-4C45-D423-E1556A285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09D10-DCB6-B4F2-3FD4-494CC5A9891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7889BD91-9303-D963-39FD-6A3A2DE4FD98}"/>
              </a:ext>
            </a:extLst>
          </p:cNvPr>
          <p:cNvSpPr>
            <a:spLocks noGrp="1"/>
          </p:cNvSpPr>
          <p:nvPr>
            <p:ph type="sldNum" sz="quarter" idx="5"/>
          </p:nvPr>
        </p:nvSpPr>
        <p:spPr/>
        <p:txBody>
          <a:bodyPr/>
          <a:lstStyle/>
          <a:p>
            <a:fld id="{F7C39E19-974F-4B90-B9A5-596933717C14}" type="slidenum">
              <a:rPr lang="en-US" smtClean="0"/>
              <a:t>20</a:t>
            </a:fld>
            <a:endParaRPr lang="en-US"/>
          </a:p>
        </p:txBody>
      </p:sp>
    </p:spTree>
    <p:extLst>
      <p:ext uri="{BB962C8B-B14F-4D97-AF65-F5344CB8AC3E}">
        <p14:creationId xmlns:p14="http://schemas.microsoft.com/office/powerpoint/2010/main" val="256796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98BF-3B09-A8E0-F71A-722AAC47B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B2374-88EF-6281-28D5-BF121DFBA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53230-6EFF-E542-AAA6-C91B7534F49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84B529FA-BEBE-513E-EE4D-43F9EFB2353C}"/>
              </a:ext>
            </a:extLst>
          </p:cNvPr>
          <p:cNvSpPr>
            <a:spLocks noGrp="1"/>
          </p:cNvSpPr>
          <p:nvPr>
            <p:ph type="sldNum" sz="quarter" idx="5"/>
          </p:nvPr>
        </p:nvSpPr>
        <p:spPr/>
        <p:txBody>
          <a:bodyPr/>
          <a:lstStyle/>
          <a:p>
            <a:fld id="{F7C39E19-974F-4B90-B9A5-596933717C14}" type="slidenum">
              <a:rPr lang="en-US" smtClean="0"/>
              <a:t>22</a:t>
            </a:fld>
            <a:endParaRPr lang="en-US"/>
          </a:p>
        </p:txBody>
      </p:sp>
    </p:spTree>
    <p:extLst>
      <p:ext uri="{BB962C8B-B14F-4D97-AF65-F5344CB8AC3E}">
        <p14:creationId xmlns:p14="http://schemas.microsoft.com/office/powerpoint/2010/main" val="776351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6B19-8877-DE8D-D44B-15062BBC2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1E86F-29CE-F2BA-5FE8-92A56A96E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E5E9A-2510-1462-0DF5-84554923AF85}"/>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664DE470-F2C3-4EAA-7016-08C36AD3F9FC}"/>
              </a:ext>
            </a:extLst>
          </p:cNvPr>
          <p:cNvSpPr>
            <a:spLocks noGrp="1"/>
          </p:cNvSpPr>
          <p:nvPr>
            <p:ph type="sldNum" sz="quarter" idx="5"/>
          </p:nvPr>
        </p:nvSpPr>
        <p:spPr/>
        <p:txBody>
          <a:bodyPr/>
          <a:lstStyle/>
          <a:p>
            <a:fld id="{F7C39E19-974F-4B90-B9A5-596933717C14}" type="slidenum">
              <a:rPr lang="en-US" smtClean="0"/>
              <a:t>24</a:t>
            </a:fld>
            <a:endParaRPr lang="en-US"/>
          </a:p>
        </p:txBody>
      </p:sp>
    </p:spTree>
    <p:extLst>
      <p:ext uri="{BB962C8B-B14F-4D97-AF65-F5344CB8AC3E}">
        <p14:creationId xmlns:p14="http://schemas.microsoft.com/office/powerpoint/2010/main" val="309245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F983-41B6-0B26-EFF1-29B3EC041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7F870-6545-C09D-8F24-5EFAEF7AB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1B273-A109-9108-6363-078CF7E80C6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4638160F-6CDE-8848-2642-911287C10B11}"/>
              </a:ext>
            </a:extLst>
          </p:cNvPr>
          <p:cNvSpPr>
            <a:spLocks noGrp="1"/>
          </p:cNvSpPr>
          <p:nvPr>
            <p:ph type="sldNum" sz="quarter" idx="5"/>
          </p:nvPr>
        </p:nvSpPr>
        <p:spPr/>
        <p:txBody>
          <a:bodyPr/>
          <a:lstStyle/>
          <a:p>
            <a:fld id="{F7C39E19-974F-4B90-B9A5-596933717C14}" type="slidenum">
              <a:rPr lang="en-US" smtClean="0"/>
              <a:t>26</a:t>
            </a:fld>
            <a:endParaRPr lang="en-US"/>
          </a:p>
        </p:txBody>
      </p:sp>
    </p:spTree>
    <p:extLst>
      <p:ext uri="{BB962C8B-B14F-4D97-AF65-F5344CB8AC3E}">
        <p14:creationId xmlns:p14="http://schemas.microsoft.com/office/powerpoint/2010/main" val="2249170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04AD-E5CB-7140-0F60-DB2D72DFA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8DFEA-2A25-4450-4551-90868E3E9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F10A0-CF16-8748-859C-9F612BEDACA4}"/>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E71A9DD9-F6FB-1EF5-4F74-1D877CD97C6F}"/>
              </a:ext>
            </a:extLst>
          </p:cNvPr>
          <p:cNvSpPr>
            <a:spLocks noGrp="1"/>
          </p:cNvSpPr>
          <p:nvPr>
            <p:ph type="sldNum" sz="quarter" idx="5"/>
          </p:nvPr>
        </p:nvSpPr>
        <p:spPr/>
        <p:txBody>
          <a:bodyPr/>
          <a:lstStyle/>
          <a:p>
            <a:fld id="{F7C39E19-974F-4B90-B9A5-596933717C14}" type="slidenum">
              <a:rPr lang="en-US" smtClean="0"/>
              <a:t>28</a:t>
            </a:fld>
            <a:endParaRPr lang="en-US"/>
          </a:p>
        </p:txBody>
      </p:sp>
    </p:spTree>
    <p:extLst>
      <p:ext uri="{BB962C8B-B14F-4D97-AF65-F5344CB8AC3E}">
        <p14:creationId xmlns:p14="http://schemas.microsoft.com/office/powerpoint/2010/main" val="997153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283F-6100-73F4-DFCE-D75749E5B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8835D-D3B0-2E62-D53E-9A2D6C372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14A1E-C313-61A9-C3DB-42086ED29BFF}"/>
              </a:ext>
            </a:extLst>
          </p:cNvPr>
          <p:cNvSpPr>
            <a:spLocks noGrp="1"/>
          </p:cNvSpPr>
          <p:nvPr>
            <p:ph type="body" idx="1"/>
          </p:nvPr>
        </p:nvSpPr>
        <p:spPr/>
        <p:txBody>
          <a:bodyPr/>
          <a:lstStyle/>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SPEAKER: Vesa</a:t>
            </a:r>
            <a:endParaRPr lang="en-US" sz="1800">
              <a:effectLst/>
            </a:endParaRPr>
          </a:p>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NEXT SLIDE: Vesa</a:t>
            </a:r>
            <a:endParaRPr lang="en-US" sz="1800">
              <a:effectLst/>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SharePoint Framework 1.19 release notes - </a:t>
            </a:r>
            <a:r>
              <a:rPr lang="en-US" sz="1800">
                <a:effectLst/>
                <a:latin typeface="Calibri" panose="020F0502020204030204" pitchFamily="34" charset="0"/>
                <a:hlinkClick r:id="rId3"/>
              </a:rPr>
              <a:t>https://learn.microsoft.com/en-us/sharepoint/dev/spfx/release-1.19</a:t>
            </a: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Related updated documentation for the 1.18 preview release:</a:t>
            </a:r>
          </a:p>
          <a:p>
            <a:pPr marL="0" marR="0">
              <a:spcBef>
                <a:spcPts val="0"/>
              </a:spcBef>
              <a:spcAft>
                <a:spcPts val="0"/>
              </a:spcAft>
            </a:pPr>
            <a:r>
              <a:rPr lang="en-US" sz="180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Designing Viva Connections custom cards for your dashboard - </a:t>
            </a:r>
            <a:r>
              <a:rPr lang="en-US" sz="1800">
                <a:effectLst/>
                <a:latin typeface="Calibri" panose="020F0502020204030204" pitchFamily="34" charset="0"/>
                <a:hlinkClick r:id="rId4"/>
              </a:rPr>
              <a:t>https://learn.microsoft.com/en-us/sharepoint/dev/spfx/viva/design/designing-card</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Migrate Adaptive Card Extensions to SharePoint Framework 1.18 - </a:t>
            </a:r>
            <a:r>
              <a:rPr lang="en-US" sz="1800">
                <a:effectLst/>
                <a:latin typeface="Calibri" panose="020F0502020204030204" pitchFamily="34" charset="0"/>
                <a:hlinkClick r:id="rId5"/>
              </a:rPr>
              <a:t>https://learn.microsoft.com/en-us/sharepoint/dev/spfx/viva/get-started/migrate-to-spfx-1-18</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Tutorial - Create a People Search Adaptive Card Extension - </a:t>
            </a:r>
            <a:r>
              <a:rPr lang="en-US" sz="1800">
                <a:effectLst/>
                <a:latin typeface="Calibri" panose="020F0502020204030204" pitchFamily="34" charset="0"/>
                <a:hlinkClick r:id="rId6"/>
              </a:rPr>
              <a:t>https://learn.microsoft.com/en-us/sharepoint/dev/spfx/viva/get-started/build-people-search-adaptive-card-extension</a:t>
            </a:r>
            <a:endParaRPr lang="en-US" sz="1800">
              <a:effectLst/>
              <a:latin typeface="Calibri" panose="020F0502020204030204" pitchFamily="34" charset="0"/>
            </a:endParaRPr>
          </a:p>
          <a:p>
            <a:pPr marL="34290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New samples showcasing the new Viva Connections features:</a:t>
            </a:r>
          </a:p>
          <a:p>
            <a:pPr marL="0" marR="0">
              <a:spcBef>
                <a:spcPts val="0"/>
              </a:spcBef>
              <a:spcAft>
                <a:spcPts val="0"/>
              </a:spcAft>
            </a:pPr>
            <a:r>
              <a:rPr lang="en-US" sz="180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Start a Chat Text Box input Adaptive Card Extension - </a:t>
            </a:r>
            <a:r>
              <a:rPr lang="en-US" sz="1800">
                <a:effectLst/>
                <a:latin typeface="Calibri" panose="020F0502020204030204" pitchFamily="34" charset="0"/>
                <a:hlinkClick r:id="rId7"/>
              </a:rPr>
              <a:t>https://github.com/pnp/sp-dev-fx-aces/tree/main/samples/InputCard-Start-Chat</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Prompt Survey Adaptive Card Extension - </a:t>
            </a:r>
            <a:r>
              <a:rPr lang="en-US" sz="1800">
                <a:effectLst/>
                <a:latin typeface="Calibri" panose="020F0502020204030204" pitchFamily="34" charset="0"/>
                <a:hlinkClick r:id="rId8"/>
              </a:rPr>
              <a:t>https://github.com/pnp/sp-dev-fx-aces/tree/main/samples/InputCard-Prompt-Survey</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People Search Adaptive Card Extension - </a:t>
            </a:r>
            <a:r>
              <a:rPr lang="en-US" sz="1800">
                <a:effectLst/>
                <a:latin typeface="Calibri" panose="020F0502020204030204" pitchFamily="34" charset="0"/>
                <a:hlinkClick r:id="rId9"/>
              </a:rPr>
              <a:t>https://github.com/pnp/sp-dev-fx-aces/tree/main/samples/InputCard-PeopleSearch</a:t>
            </a:r>
            <a:endParaRPr lang="en-US" sz="18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D878D637-DB6A-D009-138A-319AC7EED7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3C9DC-C0A3-4640-9A7A-3DC41095AE2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462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360F-BAA2-BA80-258E-69F5C1F0B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E5E14-75C8-9F60-DBD3-6937B11F9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27C87-A27B-36B7-55A7-66A870AAE89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8E74B6C5-EE8B-3600-F296-546ABFC53662}"/>
              </a:ext>
            </a:extLst>
          </p:cNvPr>
          <p:cNvSpPr>
            <a:spLocks noGrp="1"/>
          </p:cNvSpPr>
          <p:nvPr>
            <p:ph type="sldNum" sz="quarter" idx="5"/>
          </p:nvPr>
        </p:nvSpPr>
        <p:spPr/>
        <p:txBody>
          <a:bodyPr/>
          <a:lstStyle/>
          <a:p>
            <a:fld id="{F7C39E19-974F-4B90-B9A5-596933717C14}" type="slidenum">
              <a:rPr lang="en-US" smtClean="0"/>
              <a:t>30</a:t>
            </a:fld>
            <a:endParaRPr lang="en-US"/>
          </a:p>
        </p:txBody>
      </p:sp>
    </p:spTree>
    <p:extLst>
      <p:ext uri="{BB962C8B-B14F-4D97-AF65-F5344CB8AC3E}">
        <p14:creationId xmlns:p14="http://schemas.microsoft.com/office/powerpoint/2010/main" val="282397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We are making fantastic progress. </a:t>
            </a:r>
            <a:endParaRPr lang="en-US">
              <a:cs typeface="Segoe UI" panose="020B0502040204020203" pitchFamily="34" charset="0"/>
            </a:endParaRPr>
          </a:p>
          <a:p>
            <a:endParaRPr lang="en-US" sz="850">
              <a:latin typeface="Segoe UI"/>
              <a:cs typeface="Segoe UI"/>
            </a:endParaRPr>
          </a:p>
          <a:p>
            <a:r>
              <a:rPr lang="en-US" sz="850">
                <a:latin typeface="Segoe UI"/>
                <a:cs typeface="Segoe UI"/>
              </a:rPr>
              <a:t>When you look at all of these announcements that we’ve made in the past year, it’s not just the pace of innovation, but it’s the pace of adoption that has been remarkable. </a:t>
            </a:r>
            <a:endParaRPr lang="en-US"/>
          </a:p>
          <a:p>
            <a:endParaRPr lang="en-US" sz="850">
              <a:latin typeface="Segoe UI"/>
              <a:cs typeface="Segoe UI"/>
            </a:endParaRPr>
          </a:p>
          <a:p>
            <a:r>
              <a:rPr lang="en-US" sz="850">
                <a:latin typeface="Segoe UI"/>
                <a:cs typeface="Segoe UI"/>
              </a:rPr>
              <a:t>Together, we’ve moved from talking about AI to deploying AI at scale. </a:t>
            </a:r>
            <a:endParaRPr lang="en-US"/>
          </a:p>
          <a:p>
            <a:endParaRPr lang="en-US" sz="85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93139" marR="0" lvl="0" indent="0" algn="l" defTabSz="94871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4001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9DCD3-E7E6-B408-172B-0869CDEB2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74B0B-171D-7EED-3665-2E42616E3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7BD89-E91B-A529-90D5-3C33D555BC6A}"/>
              </a:ext>
            </a:extLst>
          </p:cNvPr>
          <p:cNvSpPr>
            <a:spLocks noGrp="1"/>
          </p:cNvSpPr>
          <p:nvPr>
            <p:ph type="body" idx="1"/>
          </p:nvPr>
        </p:nvSpPr>
        <p:spPr/>
        <p:txBody>
          <a:bodyPr/>
          <a:lstStyle/>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SPEAKER: Vesa</a:t>
            </a:r>
            <a:endParaRPr lang="en-US" sz="1800">
              <a:effectLst/>
            </a:endParaRPr>
          </a:p>
          <a:p>
            <a:pPr marL="0" algn="l" rtl="0" eaLnBrk="1" latinLnBrk="0" hangingPunct="1">
              <a:lnSpc>
                <a:spcPct val="90000"/>
              </a:lnSpc>
              <a:spcBef>
                <a:spcPts val="0"/>
              </a:spcBef>
              <a:spcAft>
                <a:spcPts val="340"/>
              </a:spcAft>
            </a:pPr>
            <a:r>
              <a:rPr lang="en-US" sz="1800" kern="1200">
                <a:solidFill>
                  <a:srgbClr val="000000"/>
                </a:solidFill>
                <a:effectLst/>
                <a:latin typeface="Segoe UI Light" panose="020B0502040204020203" pitchFamily="34" charset="0"/>
                <a:ea typeface="+mn-ea"/>
                <a:cs typeface="+mn-cs"/>
              </a:rPr>
              <a:t>NEXT SLIDE: Vesa</a:t>
            </a:r>
            <a:endParaRPr lang="en-US" sz="1800">
              <a:effectLst/>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SharePoint Framework 1.19 release notes - </a:t>
            </a:r>
            <a:r>
              <a:rPr lang="en-US" sz="1800">
                <a:effectLst/>
                <a:latin typeface="Calibri" panose="020F0502020204030204" pitchFamily="34" charset="0"/>
                <a:hlinkClick r:id="rId3"/>
              </a:rPr>
              <a:t>https://learn.microsoft.com/en-us/sharepoint/dev/spfx/release-1.19</a:t>
            </a: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Related updated documentation for the 1.18 preview release:</a:t>
            </a:r>
          </a:p>
          <a:p>
            <a:pPr marL="0" marR="0">
              <a:spcBef>
                <a:spcPts val="0"/>
              </a:spcBef>
              <a:spcAft>
                <a:spcPts val="0"/>
              </a:spcAft>
            </a:pPr>
            <a:r>
              <a:rPr lang="en-US" sz="180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Designing Viva Connections custom cards for your dashboard - </a:t>
            </a:r>
            <a:r>
              <a:rPr lang="en-US" sz="1800">
                <a:effectLst/>
                <a:latin typeface="Calibri" panose="020F0502020204030204" pitchFamily="34" charset="0"/>
                <a:hlinkClick r:id="rId4"/>
              </a:rPr>
              <a:t>https://learn.microsoft.com/en-us/sharepoint/dev/spfx/viva/design/designing-card</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Migrate Adaptive Card Extensions to SharePoint Framework 1.18 - </a:t>
            </a:r>
            <a:r>
              <a:rPr lang="en-US" sz="1800">
                <a:effectLst/>
                <a:latin typeface="Calibri" panose="020F0502020204030204" pitchFamily="34" charset="0"/>
                <a:hlinkClick r:id="rId5"/>
              </a:rPr>
              <a:t>https://learn.microsoft.com/en-us/sharepoint/dev/spfx/viva/get-started/migrate-to-spfx-1-18</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Tutorial - Create a People Search Adaptive Card Extension - </a:t>
            </a:r>
            <a:r>
              <a:rPr lang="en-US" sz="1800">
                <a:effectLst/>
                <a:latin typeface="Calibri" panose="020F0502020204030204" pitchFamily="34" charset="0"/>
                <a:hlinkClick r:id="rId6"/>
              </a:rPr>
              <a:t>https://learn.microsoft.com/en-us/sharepoint/dev/spfx/viva/get-started/build-people-search-adaptive-card-extension</a:t>
            </a:r>
            <a:endParaRPr lang="en-US" sz="1800">
              <a:effectLst/>
              <a:latin typeface="Calibri" panose="020F0502020204030204" pitchFamily="34" charset="0"/>
            </a:endParaRPr>
          </a:p>
          <a:p>
            <a:pPr marL="34290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New samples showcasing the new Viva Connections features:</a:t>
            </a:r>
          </a:p>
          <a:p>
            <a:pPr marL="0" marR="0">
              <a:spcBef>
                <a:spcPts val="0"/>
              </a:spcBef>
              <a:spcAft>
                <a:spcPts val="0"/>
              </a:spcAft>
            </a:pPr>
            <a:r>
              <a:rPr lang="en-US" sz="180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Start a Chat Text Box input Adaptive Card Extension - </a:t>
            </a:r>
            <a:r>
              <a:rPr lang="en-US" sz="1800">
                <a:effectLst/>
                <a:latin typeface="Calibri" panose="020F0502020204030204" pitchFamily="34" charset="0"/>
                <a:hlinkClick r:id="rId7"/>
              </a:rPr>
              <a:t>https://github.com/pnp/sp-dev-fx-aces/tree/main/samples/InputCard-Start-Chat</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Prompt Survey Adaptive Card Extension - </a:t>
            </a:r>
            <a:r>
              <a:rPr lang="en-US" sz="1800">
                <a:effectLst/>
                <a:latin typeface="Calibri" panose="020F0502020204030204" pitchFamily="34" charset="0"/>
                <a:hlinkClick r:id="rId8"/>
              </a:rPr>
              <a:t>https://github.com/pnp/sp-dev-fx-aces/tree/main/samples/InputCard-Prompt-Survey</a:t>
            </a:r>
            <a:endParaRPr lang="en-US"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800">
                <a:effectLst/>
                <a:latin typeface="Calibri" panose="020F0502020204030204" pitchFamily="34" charset="0"/>
              </a:rPr>
              <a:t>People Search Adaptive Card Extension - </a:t>
            </a:r>
            <a:r>
              <a:rPr lang="en-US" sz="1800">
                <a:effectLst/>
                <a:latin typeface="Calibri" panose="020F0502020204030204" pitchFamily="34" charset="0"/>
                <a:hlinkClick r:id="rId9"/>
              </a:rPr>
              <a:t>https://github.com/pnp/sp-dev-fx-aces/tree/main/samples/InputCard-PeopleSearch</a:t>
            </a:r>
            <a:endParaRPr lang="en-US" sz="18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EFDE074B-AEAE-F65C-C97E-829DC64BC85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3C9DC-C0A3-4640-9A7A-3DC41095AE2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985903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C17F-B67D-759F-F781-36B216A86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820B3-B216-4C36-1B80-E52915815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F639E-04C5-C164-2D27-0947F9921A0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B4B8B1E1-F370-FD17-F514-829A7643C772}"/>
              </a:ext>
            </a:extLst>
          </p:cNvPr>
          <p:cNvSpPr>
            <a:spLocks noGrp="1"/>
          </p:cNvSpPr>
          <p:nvPr>
            <p:ph type="sldNum" sz="quarter" idx="5"/>
          </p:nvPr>
        </p:nvSpPr>
        <p:spPr/>
        <p:txBody>
          <a:bodyPr/>
          <a:lstStyle/>
          <a:p>
            <a:fld id="{F7C39E19-974F-4B90-B9A5-596933717C14}" type="slidenum">
              <a:rPr lang="en-US" smtClean="0"/>
              <a:t>32</a:t>
            </a:fld>
            <a:endParaRPr lang="en-US"/>
          </a:p>
        </p:txBody>
      </p:sp>
    </p:spTree>
    <p:extLst>
      <p:ext uri="{BB962C8B-B14F-4D97-AF65-F5344CB8AC3E}">
        <p14:creationId xmlns:p14="http://schemas.microsoft.com/office/powerpoint/2010/main" val="1636368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2E85F-460F-94DC-A4A9-BC68B6D7E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AEED6-A33A-4AB3-9DEB-82F42E79B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47877-16B4-4D4C-AAA4-440073727B8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3895694C-878E-4922-BA75-0CD545309255}"/>
              </a:ext>
            </a:extLst>
          </p:cNvPr>
          <p:cNvSpPr>
            <a:spLocks noGrp="1"/>
          </p:cNvSpPr>
          <p:nvPr>
            <p:ph type="sldNum" sz="quarter" idx="5"/>
          </p:nvPr>
        </p:nvSpPr>
        <p:spPr/>
        <p:txBody>
          <a:bodyPr/>
          <a:lstStyle/>
          <a:p>
            <a:fld id="{F7C39E19-974F-4B90-B9A5-596933717C14}" type="slidenum">
              <a:rPr lang="en-US" smtClean="0"/>
              <a:t>34</a:t>
            </a:fld>
            <a:endParaRPr lang="en-US"/>
          </a:p>
        </p:txBody>
      </p:sp>
    </p:spTree>
    <p:extLst>
      <p:ext uri="{BB962C8B-B14F-4D97-AF65-F5344CB8AC3E}">
        <p14:creationId xmlns:p14="http://schemas.microsoft.com/office/powerpoint/2010/main" val="126182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E76B1A-D6F4-44AA-AC0D-9D139D1BB36C}" type="slidenum">
              <a:rPr lang="en-US" smtClean="0"/>
              <a:t>35</a:t>
            </a:fld>
            <a:endParaRPr lang="en-US"/>
          </a:p>
        </p:txBody>
      </p:sp>
    </p:spTree>
    <p:extLst>
      <p:ext uri="{BB962C8B-B14F-4D97-AF65-F5344CB8AC3E}">
        <p14:creationId xmlns:p14="http://schemas.microsoft.com/office/powerpoint/2010/main" val="3706770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241C-B56D-E1FA-E9FF-0F154B0FE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C2A8-E67E-111C-5091-2B5366A13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7376F-06D0-8045-330D-E68E2CA9E1D6}"/>
              </a:ext>
            </a:extLst>
          </p:cNvPr>
          <p:cNvSpPr>
            <a:spLocks noGrp="1"/>
          </p:cNvSpPr>
          <p:nvPr>
            <p:ph type="body" idx="1"/>
          </p:nvPr>
        </p:nvSpPr>
        <p:spPr/>
        <p:txBody>
          <a:bodyPr/>
          <a:lstStyle/>
          <a:p>
            <a:r>
              <a:rPr lang="en-US"/>
              <a:t>SharePoint is the most flexible solution in the industry.</a:t>
            </a:r>
          </a:p>
          <a:p>
            <a:endParaRPr lang="en-US"/>
          </a:p>
          <a:p>
            <a:r>
              <a:rPr lang="en-US"/>
              <a:t>It has rich collaboration, workflow, and compliance capabilities.</a:t>
            </a:r>
          </a:p>
          <a:p>
            <a:endParaRPr lang="en-US"/>
          </a:p>
          <a:p>
            <a:r>
              <a:rPr lang="en-US"/>
              <a:t>It powers document in OneDrive and Office, to employee experiences with SharePoint sites and Viva. We’re adding new capabilities like Loop and Whiteboard and rich media with photos, stream, designer, etc.</a:t>
            </a:r>
          </a:p>
          <a:p>
            <a:endParaRPr lang="en-US"/>
          </a:p>
          <a:p>
            <a:r>
              <a:rPr lang="en-US"/>
              <a:t>And it powers custom applications – in your tenant or a special version of SharePoint we released for content business apps called SharePoint Embedded.</a:t>
            </a:r>
          </a:p>
        </p:txBody>
      </p:sp>
      <p:sp>
        <p:nvSpPr>
          <p:cNvPr id="4" name="Slide Number Placeholder 3">
            <a:extLst>
              <a:ext uri="{FF2B5EF4-FFF2-40B4-BE49-F238E27FC236}">
                <a16:creationId xmlns:a16="http://schemas.microsoft.com/office/drawing/2014/main" id="{3E67AF89-56AB-5479-9E1A-436438C421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9EBD5-1B5E-4B3F-AA2C-1BBCFF2EF7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81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a:latin typeface="Segoe UI" panose="020B0502040204020203" pitchFamily="34" charset="0"/>
                <a:cs typeface="Segoe UI" panose="020B0502040204020203" pitchFamily="34" charset="0"/>
              </a:rPr>
              <a:t>And Microsoft runs on trust. We are committed to security, privacy, and compliance across everything we do, and our approach to AI is no different.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Trust has been a fundamental promise we have built into the Microsoft Cloud since the very beginning.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Data is the fuel that powers AI technology – and you need to trust what your technology partners are doing with your data.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First, your data is your data. It is not our data. It is your data. That means it is yours to own and control. Your data to choose how you want to leverage and monetize.</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Your data is not used to train or enrich the foundational AI models used by others without your permission, so you don’t have to worry about anyone other than your organization benefiting from AI that is trained on your data.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And your data and AI models are protected at every step by the most comprehensive enterprise compliance and security controls in the industry. </a:t>
            </a:r>
          </a:p>
          <a:p>
            <a:pPr marR="0">
              <a:lnSpc>
                <a:spcPct val="115000"/>
              </a:lnSpc>
              <a:spcBef>
                <a:spcPts val="0"/>
              </a:spcBef>
              <a:spcAft>
                <a:spcPts val="800"/>
              </a:spcAft>
            </a:pPr>
            <a:r>
              <a:rPr lang="en-US" sz="1000">
                <a:latin typeface="Segoe UI" panose="020B0502040204020203" pitchFamily="34" charset="0"/>
                <a:cs typeface="Segoe UI" panose="020B0502040204020203" pitchFamily="34" charset="0"/>
              </a:rPr>
              <a:t> </a:t>
            </a:r>
          </a:p>
          <a:p>
            <a:r>
              <a:rPr lang="en-US" sz="1000">
                <a:latin typeface="Segoe UI" panose="020B0502040204020203" pitchFamily="34" charset="0"/>
                <a:cs typeface="Segoe UI" panose="020B0502040204020203" pitchFamily="34" charset="0"/>
              </a:rPr>
              <a:t>You’re also protected through our customer copyright commitment.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13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87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effectLst/>
                <a:latin typeface="Calibri" panose="020F0502020204030204" pitchFamily="34" charset="0"/>
              </a:rPr>
              <a:t>We then extended the Framework to extend Teams in content driven experiences across Personal Apps, Teams Tabs and Meeting apps. This allows the entire SharePoint developer community to write content driven apps that work across mobile, web and desktop in Teams and Portals.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effectLst/>
                <a:latin typeface="Calibri" panose="020F0502020204030204" pitchFamily="34" charset="0"/>
              </a:rPr>
              <a:t>This year we introduced new card based extensibility allowing you to create no code apps in Viva Connections and take your existing Teams, SharePoint and Power Apps and target users in your organization with lightweight experiences through Adaptive Cards that take you to richer experiences.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effectLst/>
              <a:latin typeface="Calibri" panose="020F0502020204030204" pitchFamily="34" charset="0"/>
              <a:ea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effectLst/>
                <a:latin typeface="Calibri" panose="020F0502020204030204" pitchFamily="34" charset="0"/>
                <a:ea typeface="Calibri" panose="020F0502020204030204" pitchFamily="34" charset="0"/>
              </a:rPr>
              <a:t>Each time we add a new surface to the SharePoint framework we are honored to see more enterprise developers and ISVs show up to work with the stack. Thank you for continuing to invest your development time and dollars here.</a:t>
            </a:r>
            <a:endParaRPr lang="en-US" sz="900" dirty="0">
              <a:effectLst/>
              <a:latin typeface="Calibri" panose="020F0502020204030204" pitchFamily="34" charset="0"/>
            </a:endParaRPr>
          </a:p>
          <a:p>
            <a:endParaRPr lang="en-US" dirty="0"/>
          </a:p>
          <a:p>
            <a:r>
              <a:rPr lang="en-US" dirty="0"/>
              <a:t>https://devblogs.microsoft.com/microsoft365dev/announcing-general-availability-of-sharepoint-framework-1-16-enabling-spfx-across-microsoft-365-platform/</a:t>
            </a:r>
            <a:endParaRPr lang="en-FI"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456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AFA0-600F-624A-E5FC-536DA282F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363A7-B916-844E-5D23-3FA2077BB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F5F0A-864C-8635-83E3-4DF6A72B88A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a:extLst>
              <a:ext uri="{FF2B5EF4-FFF2-40B4-BE49-F238E27FC236}">
                <a16:creationId xmlns:a16="http://schemas.microsoft.com/office/drawing/2014/main" id="{BA3A0117-57E2-4884-6408-724C946FE527}"/>
              </a:ext>
            </a:extLst>
          </p:cNvPr>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152858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we think of employee communications at Microsoft:</a:t>
            </a:r>
          </a:p>
          <a:p>
            <a:pPr marL="228600" indent="-228600">
              <a:buAutoNum type="arabicPeriod"/>
            </a:pPr>
            <a:r>
              <a:rPr lang="en-US"/>
              <a:t>A company app – a central place for employees to start their day and see company news, personalized tasks whether they’re on mobile or a desktop</a:t>
            </a:r>
          </a:p>
          <a:p>
            <a:pPr marL="228600" indent="-228600">
              <a:buAutoNum type="arabicPeriod"/>
            </a:pPr>
            <a:r>
              <a:rPr lang="en-US"/>
              <a:t>Community and social – A place for employees to connect, contribute, and learn from each other – and a place where leaders can connect to employees</a:t>
            </a:r>
          </a:p>
          <a:p>
            <a:pPr marL="228600" indent="-228600">
              <a:buAutoNum type="arabicPeriod"/>
            </a:pPr>
            <a:r>
              <a:rPr lang="en-US"/>
              <a:t>Communications management – one hub for comms professionals to plan, write, analyze and publish campaigns to multiple channels</a:t>
            </a:r>
          </a:p>
          <a:p>
            <a:pPr marL="228600" indent="-228600">
              <a:buAutoNum type="arabicPeriod"/>
            </a:pPr>
            <a:r>
              <a:rPr lang="en-US"/>
              <a:t>And finally a modern intranet</a:t>
            </a:r>
          </a:p>
          <a:p>
            <a:endParaRPr lang="en-US"/>
          </a:p>
          <a:p>
            <a:r>
              <a:rPr lang="en-US"/>
              <a:t>Where on this wheel is your organization focused?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720B2-7D08-4A19-AB6C-4D8045CD7C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099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15591">
              <a:spcAft>
                <a:spcPts val="479"/>
              </a:spcAft>
              <a:defRPr/>
            </a:pPr>
            <a:endParaRPr lang="en-US"/>
          </a:p>
        </p:txBody>
      </p:sp>
      <p:sp>
        <p:nvSpPr>
          <p:cNvPr id="4" name="Header Placeholder 3"/>
          <p:cNvSpPr>
            <a:spLocks noGrp="1"/>
          </p:cNvSpPr>
          <p:nvPr>
            <p:ph type="hdr" sz="quarter"/>
          </p:nvPr>
        </p:nvSpPr>
        <p:spPr/>
        <p:txBody>
          <a:bodyPr/>
          <a:lstStyle/>
          <a:p>
            <a:pPr marL="0" marR="0" lvl="0" indent="0" algn="l" defTabSz="13155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1315206"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1315591"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315591"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31559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31559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651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t>Desktop Browser first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t>Mobile First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p>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3415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a:latin typeface="Calibri" panose="020F0502020204030204" pitchFamily="34" charset="0"/>
              </a:rPr>
              <a:t>Speaker: Paolo</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AU"/>
          </a:p>
          <a:p>
            <a:r>
              <a:rPr lang="en-GB"/>
              <a:t>Demo: Using Adaptive Cards in API Plugins and citations</a:t>
            </a:r>
          </a:p>
        </p:txBody>
      </p:sp>
      <p:sp>
        <p:nvSpPr>
          <p:cNvPr id="4" name="Slide Number Placeholder 3"/>
          <p:cNvSpPr>
            <a:spLocks noGrp="1"/>
          </p:cNvSpPr>
          <p:nvPr>
            <p:ph type="sldNum" sz="quarter" idx="5"/>
          </p:nvPr>
        </p:nvSpPr>
        <p:spPr/>
        <p:txBody>
          <a:bodyPr/>
          <a:lstStyle/>
          <a:p>
            <a:fld id="{F7C39E19-974F-4B90-B9A5-596933717C14}" type="slidenum">
              <a:rPr lang="en-US" smtClean="0"/>
              <a:t>14</a:t>
            </a:fld>
            <a:endParaRPr lang="en-US"/>
          </a:p>
        </p:txBody>
      </p:sp>
    </p:spTree>
    <p:extLst>
      <p:ext uri="{BB962C8B-B14F-4D97-AF65-F5344CB8AC3E}">
        <p14:creationId xmlns:p14="http://schemas.microsoft.com/office/powerpoint/2010/main" val="941180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5/13/2025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3631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8.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3.xml"/><Relationship Id="rId4" Type="http://schemas.openxmlformats.org/officeDocument/2006/relationships/image" Target="../media/image59.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3.sv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1.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59.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5.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5.emf"/><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85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0899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19683"/>
            <a:ext cx="4167887" cy="1231106"/>
          </a:xfrm>
        </p:spPr>
        <p:txBody>
          <a:bodyPr wrap="square" anchor="b" anchorCtr="0">
            <a:spAutoFit/>
          </a:bodyPr>
          <a:lstStyle>
            <a:lvl1pPr marL="0" algn="l" defTabSz="932563" rtl="0" eaLnBrk="1" latinLnBrk="0" hangingPunct="1">
              <a:lnSpc>
                <a:spcPct val="100000"/>
              </a:lnSpc>
              <a:spcBef>
                <a:spcPct val="0"/>
              </a:spcBef>
              <a:buNone/>
              <a:defRPr lang="en-US" sz="4000" b="0" kern="1200" cap="none" spc="-50" baseline="0" dirty="0">
                <a:ln w="3175">
                  <a:noFill/>
                </a:ln>
                <a:solidFill>
                  <a:schemeClr val="accent1"/>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5"/>
            <a:ext cx="4162425"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4" y="585789"/>
            <a:ext cx="6283325" cy="430901"/>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4151857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5"/>
            <a:ext cx="4167887" cy="2031325"/>
          </a:xfrm>
        </p:spPr>
        <p:txBody>
          <a:bodyPr wrap="square" anchor="b" anchorCtr="0">
            <a:spAutoFit/>
          </a:bodyPr>
          <a:lstStyle>
            <a:lvl1pPr marL="0" algn="l" defTabSz="932563"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5"/>
            <a:ext cx="4162425"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4" y="0"/>
            <a:ext cx="6865937" cy="430901"/>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877965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5"/>
            <a:ext cx="4167887" cy="2031325"/>
          </a:xfrm>
        </p:spPr>
        <p:txBody>
          <a:bodyPr wrap="square" anchor="b" anchorCtr="0">
            <a:spAutoFit/>
          </a:bodyPr>
          <a:lstStyle>
            <a:lvl1pPr marL="0" algn="l" defTabSz="932563"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5"/>
            <a:ext cx="4162425"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Tree>
    <p:extLst>
      <p:ext uri="{BB962C8B-B14F-4D97-AF65-F5344CB8AC3E}">
        <p14:creationId xmlns:p14="http://schemas.microsoft.com/office/powerpoint/2010/main" val="2332131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5"/>
            <a:ext cx="4167887" cy="2031325"/>
          </a:xfrm>
        </p:spPr>
        <p:txBody>
          <a:bodyPr wrap="square" anchor="b" anchorCtr="0">
            <a:spAutoFit/>
          </a:bodyPr>
          <a:lstStyle>
            <a:lvl1pPr marL="0" algn="l" defTabSz="932563"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5"/>
            <a:ext cx="4162425"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Tree>
    <p:extLst>
      <p:ext uri="{BB962C8B-B14F-4D97-AF65-F5344CB8AC3E}">
        <p14:creationId xmlns:p14="http://schemas.microsoft.com/office/powerpoint/2010/main" val="2797581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4"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mj-lt"/>
                <a:cs typeface="Segoe UI" panose="020B05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4" y="2622627"/>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291231"/>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512"/>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Tree>
    <p:extLst>
      <p:ext uri="{BB962C8B-B14F-4D97-AF65-F5344CB8AC3E}">
        <p14:creationId xmlns:p14="http://schemas.microsoft.com/office/powerpoint/2010/main" val="14176686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6200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601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2186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92512"/>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8105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92512"/>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17" indent="-171417">
              <a:defRPr lang="en-US" sz="2000" dirty="0"/>
            </a:lvl1pPr>
            <a:lvl2pPr marL="342834" indent="-171417">
              <a:defRPr lang="en-US" sz="1600" dirty="0"/>
            </a:lvl2pPr>
            <a:lvl3pPr marL="514252" indent="-171417">
              <a:defRPr lang="en-US" sz="1400" dirty="0"/>
            </a:lvl3pPr>
            <a:lvl4pPr marL="666622" indent="-152371">
              <a:defRPr lang="en-US" sz="1200" dirty="0"/>
            </a:lvl4pPr>
            <a:lvl5pPr marL="793598" indent="-1206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17" indent="-171417">
              <a:defRPr lang="en-US" sz="2000" dirty="0"/>
            </a:lvl1pPr>
            <a:lvl2pPr marL="342834" indent="-171417">
              <a:defRPr lang="en-US" sz="1600" dirty="0"/>
            </a:lvl2pPr>
            <a:lvl3pPr marL="514252" indent="-171417">
              <a:defRPr lang="en-US" sz="1400" dirty="0"/>
            </a:lvl3pPr>
            <a:lvl4pPr marL="685668" indent="-136499">
              <a:defRPr lang="en-US" sz="1200" dirty="0"/>
            </a:lvl4pPr>
            <a:lvl5pPr marL="793598" indent="-1206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629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92512"/>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9303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92512"/>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6"/>
            <a:ext cx="3264408" cy="615553"/>
          </a:xfrm>
        </p:spPr>
        <p:txBody>
          <a:bodyPr/>
          <a:lstStyle>
            <a:lvl1pPr marL="0" indent="0">
              <a:buNone/>
              <a:defRPr sz="2000">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6"/>
            <a:ext cx="3264408" cy="615553"/>
          </a:xfrm>
        </p:spPr>
        <p:txBody>
          <a:bodyPr/>
          <a:lstStyle>
            <a:lvl1pPr marL="0" indent="0">
              <a:buNone/>
              <a:defRPr sz="2000">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4" y="1438276"/>
            <a:ext cx="3273425" cy="615553"/>
          </a:xfrm>
        </p:spPr>
        <p:txBody>
          <a:bodyPr/>
          <a:lstStyle>
            <a:lvl1pPr marL="0" indent="0">
              <a:buNone/>
              <a:defRPr sz="2000">
                <a:latin typeface="+mj-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Tree>
    <p:extLst>
      <p:ext uri="{BB962C8B-B14F-4D97-AF65-F5344CB8AC3E}">
        <p14:creationId xmlns:p14="http://schemas.microsoft.com/office/powerpoint/2010/main" val="1028107087"/>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512"/>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61" lvl="0" indent="-141261"/>
            <a:r>
              <a:rPr lang="en-US"/>
              <a:t>Click to edit Master text styles</a:t>
            </a:r>
          </a:p>
          <a:p>
            <a:pPr marL="141261" lvl="1" indent="-141261"/>
            <a:r>
              <a:rPr lang="en-US"/>
              <a:t>Second level</a:t>
            </a:r>
          </a:p>
          <a:p>
            <a:pPr marL="141261" lvl="2" indent="-141261"/>
            <a:r>
              <a:rPr lang="en-US"/>
              <a:t>Third level</a:t>
            </a:r>
          </a:p>
          <a:p>
            <a:pPr marL="141261" lvl="3" indent="-141261"/>
            <a:r>
              <a:rPr lang="en-US"/>
              <a:t>Fourth level</a:t>
            </a:r>
          </a:p>
          <a:p>
            <a:pPr marL="141261" lvl="4" indent="-141261"/>
            <a:r>
              <a:rPr lang="en-US"/>
              <a:t>Fifth level</a:t>
            </a:r>
          </a:p>
        </p:txBody>
      </p:sp>
    </p:spTree>
    <p:extLst>
      <p:ext uri="{BB962C8B-B14F-4D97-AF65-F5344CB8AC3E}">
        <p14:creationId xmlns:p14="http://schemas.microsoft.com/office/powerpoint/2010/main" val="4805500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512"/>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600438"/>
          </a:xfrm>
        </p:spPr>
        <p:txBody>
          <a:bodyPr wrap="square">
            <a:spAutoFit/>
          </a:bodyPr>
          <a:lstStyle>
            <a:lvl1pPr marL="141261" indent="-141261">
              <a:defRPr lang="en-US" sz="1600" dirty="0"/>
            </a:lvl1pPr>
            <a:lvl2pPr marL="285695" indent="-125389">
              <a:defRPr lang="en-US" sz="1600" dirty="0"/>
            </a:lvl2pPr>
            <a:lvl3pPr marL="438066" indent="-133325">
              <a:defRPr lang="en-US" sz="1600" dirty="0"/>
            </a:lvl3pPr>
            <a:lvl4pPr marL="566629" indent="-114278">
              <a:defRPr lang="en-US" sz="1400" dirty="0"/>
            </a:lvl4pPr>
            <a:lvl5pPr marL="685668" indent="-109517">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600438"/>
          </a:xfrm>
        </p:spPr>
        <p:txBody>
          <a:bodyPr wrap="square">
            <a:spAutoFit/>
          </a:bodyPr>
          <a:lstStyle>
            <a:lvl1pPr marL="141261" indent="-141261">
              <a:defRPr lang="en-US" sz="1600" dirty="0"/>
            </a:lvl1pPr>
            <a:lvl2pPr marL="285695" indent="-125389">
              <a:defRPr lang="en-US" sz="1600" dirty="0"/>
            </a:lvl2pPr>
            <a:lvl3pPr marL="438066" indent="-133325">
              <a:defRPr lang="en-US" sz="1600" dirty="0"/>
            </a:lvl3pPr>
            <a:lvl4pPr marL="566629" indent="-114278">
              <a:defRPr lang="en-US" sz="1400" dirty="0"/>
            </a:lvl4pPr>
            <a:lvl5pPr marL="685668" indent="-109517">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600438"/>
          </a:xfrm>
        </p:spPr>
        <p:txBody>
          <a:bodyPr wrap="square">
            <a:spAutoFit/>
          </a:bodyPr>
          <a:lstStyle>
            <a:lvl1pPr marL="141261" indent="-141261">
              <a:defRPr lang="en-US" sz="1600" dirty="0"/>
            </a:lvl1pPr>
            <a:lvl2pPr marL="285695" indent="-125389">
              <a:defRPr lang="en-US" sz="1600" dirty="0"/>
            </a:lvl2pPr>
            <a:lvl3pPr marL="438066" indent="-133325">
              <a:defRPr lang="en-US" sz="1600" dirty="0"/>
            </a:lvl3pPr>
            <a:lvl4pPr marL="566629" indent="-114278">
              <a:defRPr lang="en-US" sz="1400" dirty="0"/>
            </a:lvl4pPr>
            <a:lvl5pPr marL="685668" indent="-109517">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600438"/>
          </a:xfrm>
        </p:spPr>
        <p:txBody>
          <a:bodyPr wrap="square">
            <a:spAutoFit/>
          </a:bodyPr>
          <a:lstStyle>
            <a:lvl1pPr marL="141261" indent="-141261">
              <a:defRPr lang="en-US" sz="1600" dirty="0"/>
            </a:lvl1pPr>
            <a:lvl2pPr marL="285695" indent="-125389">
              <a:defRPr lang="en-US" sz="1600" dirty="0"/>
            </a:lvl2pPr>
            <a:lvl3pPr marL="438066" indent="-133325">
              <a:defRPr lang="en-US" sz="1600" dirty="0"/>
            </a:lvl3pPr>
            <a:lvl4pPr marL="566629" indent="-114278">
              <a:defRPr lang="en-US" sz="1400" dirty="0"/>
            </a:lvl4pPr>
            <a:lvl5pPr marL="685668" indent="-109517">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600438"/>
          </a:xfrm>
        </p:spPr>
        <p:txBody>
          <a:bodyPr wrap="square">
            <a:spAutoFit/>
          </a:bodyPr>
          <a:lstStyle>
            <a:lvl1pPr marL="141261" indent="-141261">
              <a:defRPr lang="en-US" sz="1600" dirty="0"/>
            </a:lvl1pPr>
            <a:lvl2pPr marL="285695" indent="-125389">
              <a:defRPr lang="en-US" sz="1600" dirty="0"/>
            </a:lvl2pPr>
            <a:lvl3pPr marL="438066" indent="-133325">
              <a:defRPr lang="en-US" sz="1600" dirty="0"/>
            </a:lvl3pPr>
            <a:lvl4pPr marL="566629" indent="-114278">
              <a:defRPr lang="en-US" sz="1400" dirty="0"/>
            </a:lvl4pPr>
            <a:lvl5pPr marL="685668" indent="-109517">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014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24083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487"/>
            <a:ext cx="4127692" cy="98502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47188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283288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panose="020B0502040204020203" pitchFamily="34" charset="0"/>
                <a:cs typeface="Segoe UI" panose="020B05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1"/>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1" y="4261495"/>
            <a:ext cx="9155113"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Tree>
    <p:extLst>
      <p:ext uri="{BB962C8B-B14F-4D97-AF65-F5344CB8AC3E}">
        <p14:creationId xmlns:p14="http://schemas.microsoft.com/office/powerpoint/2010/main" val="3069630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563" rtl="0" eaLnBrk="1" latinLnBrk="0" hangingPunct="1">
              <a:lnSpc>
                <a:spcPct val="90000"/>
              </a:lnSpc>
              <a:spcBef>
                <a:spcPct val="0"/>
              </a:spcBef>
              <a:buNone/>
              <a:defRPr lang="en-US" sz="4400" b="0" kern="1200" cap="none" spc="-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1"/>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1" y="4261495"/>
            <a:ext cx="9155113"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Tree>
    <p:extLst>
      <p:ext uri="{BB962C8B-B14F-4D97-AF65-F5344CB8AC3E}">
        <p14:creationId xmlns:p14="http://schemas.microsoft.com/office/powerpoint/2010/main" val="4230699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563"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396628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563"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978717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563"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623780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9" y="2941391"/>
            <a:ext cx="9356441" cy="609398"/>
          </a:xfrm>
          <a:noFill/>
        </p:spPr>
        <p:txBody>
          <a:bodyPr wrap="square" lIns="0" tIns="0" rIns="0" bIns="0" anchor="b" anchorCtr="0">
            <a:spAutoFit/>
          </a:bodyPr>
          <a:lstStyle>
            <a:lvl1pPr marL="155418" indent="-155418" algn="l" defTabSz="932563" rtl="0" eaLnBrk="1" latinLnBrk="0" hangingPunct="1">
              <a:lnSpc>
                <a:spcPct val="90000"/>
              </a:lnSpc>
              <a:spcBef>
                <a:spcPct val="0"/>
              </a:spcBef>
              <a:buNone/>
              <a:defRPr lang="en-US" sz="4400" b="0" kern="1200" cap="none" spc="-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1"/>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5"/>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569868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4" y="2941391"/>
            <a:ext cx="6917075" cy="609398"/>
          </a:xfrm>
          <a:noFill/>
        </p:spPr>
        <p:txBody>
          <a:bodyPr vert="horz" wrap="square" lIns="0" tIns="0" rIns="0" bIns="0" rtlCol="0" anchor="b" anchorCtr="0">
            <a:spAutoFit/>
          </a:bodyPr>
          <a:lstStyle>
            <a:lvl1pPr marL="173702" indent="-173702">
              <a:defRPr lang="en-US" sz="4400" dirty="0">
                <a:latin typeface="Segoe UI" panose="020B0502040204020203" pitchFamily="34" charset="0"/>
                <a:cs typeface="Segoe UI" panose="020B0502040204020203" pitchFamily="34" charset="0"/>
              </a:defRPr>
            </a:lvl1pPr>
          </a:lstStyle>
          <a:p>
            <a:pPr marL="155418" lvl="0" indent="-15541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1"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1"/>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5"/>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55985907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199"/>
            <a:ext cx="4153600" cy="98502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2043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5" y="1681166"/>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46092730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4" y="457199"/>
            <a:ext cx="4926712" cy="98502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930775"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5"/>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89054293"/>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869187"/>
      </p:ext>
    </p:extLst>
  </p:cSld>
  <p:clrMapOvr>
    <a:masterClrMapping/>
  </p:clrMapOvr>
  <p:transition>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6990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139174"/>
            <a:ext cx="4158362" cy="98502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31705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934901"/>
            <a:ext cx="4159950" cy="98502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00326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20851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38637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598745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692642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66871"/>
            <a:ext cx="11018520" cy="49251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21909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97030"/>
            <a:ext cx="11018520" cy="49251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385823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492512"/>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91887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92512"/>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41461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512"/>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1"/>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04446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16"/>
            <a:ext cx="11018520" cy="492512"/>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70899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15"/>
            <a:ext cx="11018520" cy="492512"/>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1"/>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5475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16"/>
            <a:ext cx="11018520" cy="492512"/>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1"/>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3"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7"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87510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16"/>
            <a:ext cx="11018520" cy="492512"/>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1"/>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1"/>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5"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78458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0490"/>
            <a:ext cx="11018520" cy="492512"/>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07929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94535"/>
            <a:ext cx="11018520" cy="492512"/>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1"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1"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90716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94535"/>
            <a:ext cx="11018520" cy="492512"/>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2"/>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20737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492512"/>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901"/>
          </a:xfrm>
        </p:spPr>
        <p:txBody>
          <a:bodyPr anchor="t"/>
          <a:lstStyle>
            <a:lvl1pPr marL="231730" indent="-231730">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3996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81157"/>
            <a:ext cx="3182027" cy="492512"/>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231730" indent="-231730">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20378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805500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267948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72926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42155627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Segoe UI" panose="020B0502040204020203" pitchFamily="34" charset="0"/>
                <a:cs typeface="Segoe UI" panose="020B0502040204020203" pitchFamily="34"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241292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400">
                <a:solidFill>
                  <a:srgbClr val="2F2F2F"/>
                </a:solidFill>
                <a:latin typeface="Segoe UI" panose="020B0502040204020203" pitchFamily="34" charset="0"/>
                <a:cs typeface="Segoe UI" panose="020B0502040204020203" pitchFamily="34"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28921928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2"/>
            <a:ext cx="9144000" cy="677108"/>
          </a:xfrm>
        </p:spPr>
        <p:txBody>
          <a:bodyPr anchor="b" anchorCtr="0"/>
          <a:lstStyle>
            <a:lvl1pPr>
              <a:defRPr sz="4400">
                <a:solidFill>
                  <a:schemeClr val="tx1"/>
                </a:solidFill>
                <a:latin typeface="Segoe UI" panose="020B0502040204020203" pitchFamily="34" charset="0"/>
                <a:cs typeface="Segoe UI" panose="020B05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1"/>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5"/>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387794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2"/>
            <a:ext cx="4167887" cy="677108"/>
          </a:xfrm>
        </p:spPr>
        <p:txBody>
          <a:bodyPr wrap="square" anchor="b" anchorCtr="0">
            <a:spAutoFit/>
          </a:bodyPr>
          <a:lstStyle>
            <a:lvl1pPr marL="0" algn="l" defTabSz="932563" rtl="0" eaLnBrk="1" latinLnBrk="0" hangingPunct="1">
              <a:lnSpc>
                <a:spcPct val="100000"/>
              </a:lnSpc>
              <a:spcBef>
                <a:spcPct val="0"/>
              </a:spcBef>
              <a:buNone/>
              <a:defRPr lang="en-US" sz="4400" b="0" kern="1200" cap="none" spc="-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5"/>
            <a:ext cx="4162425" cy="246221"/>
          </a:xfrm>
        </p:spPr>
        <p:txBody>
          <a:bodyPr/>
          <a:lstStyle>
            <a:lvl1pPr marL="0" indent="0">
              <a:buNone/>
              <a:defRPr sz="1600"/>
            </a:lvl1pPr>
            <a:lvl2pPr marL="228556" indent="0">
              <a:buNone/>
              <a:defRPr/>
            </a:lvl2pPr>
            <a:lvl3pPr marL="457112" indent="0">
              <a:buNone/>
              <a:defRPr/>
            </a:lvl3pPr>
            <a:lvl4pPr marL="661861" indent="0">
              <a:buNone/>
              <a:defRPr/>
            </a:lvl4pPr>
            <a:lvl5pPr marL="85549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4" y="0"/>
            <a:ext cx="6865937" cy="430901"/>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675804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554763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Demo slide">
    <p:bg>
      <p:bgPr>
        <a:solidFill>
          <a:srgbClr val="1973B9"/>
        </a:solidFill>
        <a:effectLst/>
      </p:bgPr>
    </p:bg>
    <p:spTree>
      <p:nvGrpSpPr>
        <p:cNvPr id="1" name=""/>
        <p:cNvGrpSpPr/>
        <p:nvPr/>
      </p:nvGrpSpPr>
      <p:grpSpPr>
        <a:xfrm>
          <a:off x="0" y="0"/>
          <a:ext cx="0" cy="0"/>
          <a:chOff x="0" y="0"/>
          <a:chExt cx="0" cy="0"/>
        </a:xfrm>
      </p:grpSpPr>
      <p:pic>
        <p:nvPicPr>
          <p:cNvPr id="6" name="Picture 5" descr="A picture containing building, person, way, sidewalk&#10;&#10;Description automatically generated">
            <a:extLst>
              <a:ext uri="{FF2B5EF4-FFF2-40B4-BE49-F238E27FC236}">
                <a16:creationId xmlns:a16="http://schemas.microsoft.com/office/drawing/2014/main" id="{0852689A-DA2D-41D3-8C35-BB73EB030E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4"/>
            <a:ext cx="12192000" cy="6858623"/>
          </a:xfrm>
          <a:prstGeom prst="rect">
            <a:avLst/>
          </a:prstGeom>
        </p:spPr>
      </p:pic>
      <p:sp>
        <p:nvSpPr>
          <p:cNvPr id="4" name="Freeform 3"/>
          <p:cNvSpPr/>
          <p:nvPr userDrawn="1"/>
        </p:nvSpPr>
        <p:spPr bwMode="auto">
          <a:xfrm flipH="1">
            <a:off x="5647787" y="-314"/>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rgbClr val="1973B9">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6544213" y="739373"/>
            <a:ext cx="5376992" cy="2241352"/>
          </a:xfrm>
          <a:noFill/>
        </p:spPr>
        <p:txBody>
          <a:bodyPr wrap="square" tIns="91440" bIns="91440" anchor="t" anchorCtr="0">
            <a:noAutofit/>
          </a:bodyPr>
          <a:lstStyle>
            <a:lvl1pPr>
              <a:defRPr sz="5294" spc="-98" baseline="0">
                <a:gradFill>
                  <a:gsLst>
                    <a:gs pos="0">
                      <a:schemeClr val="tx1"/>
                    </a:gs>
                    <a:gs pos="100000">
                      <a:schemeClr val="tx1"/>
                    </a:gs>
                  </a:gsLst>
                  <a:lin ang="5400000" scaled="0"/>
                </a:gradFill>
              </a:defRPr>
            </a:lvl1pPr>
          </a:lstStyle>
          <a:p>
            <a:r>
              <a:rPr lang="en-US"/>
              <a:t>DEMO</a:t>
            </a:r>
          </a:p>
        </p:txBody>
      </p:sp>
      <p:sp>
        <p:nvSpPr>
          <p:cNvPr id="5" name="Text Placeholder 4"/>
          <p:cNvSpPr>
            <a:spLocks noGrp="1"/>
          </p:cNvSpPr>
          <p:nvPr>
            <p:ph type="body" sz="quarter" idx="12" hasCustomPrompt="1"/>
          </p:nvPr>
        </p:nvSpPr>
        <p:spPr>
          <a:xfrm>
            <a:off x="7440638" y="2991621"/>
            <a:ext cx="4451017" cy="1793104"/>
          </a:xfrm>
          <a:noFill/>
        </p:spPr>
        <p:txBody>
          <a:bodyPr wrap="square" lIns="182880" tIns="146304" rIns="182880" bIns="146304">
            <a:noAutofit/>
          </a:bodyPr>
          <a:lstStyle>
            <a:lvl1pPr marL="0" indent="0">
              <a:spcBef>
                <a:spcPts val="0"/>
              </a:spcBef>
              <a:buNone/>
              <a:defRPr sz="2745" spc="0" baseline="0">
                <a:gradFill>
                  <a:gsLst>
                    <a:gs pos="0">
                      <a:schemeClr val="tx1"/>
                    </a:gs>
                    <a:gs pos="100000">
                      <a:schemeClr val="tx1"/>
                    </a:gs>
                  </a:gsLst>
                  <a:lin ang="5400000" scaled="0"/>
                </a:gradFill>
                <a:latin typeface="+mj-lt"/>
              </a:defRPr>
            </a:lvl1pPr>
          </a:lstStyle>
          <a:p>
            <a:pPr lvl="0"/>
            <a:r>
              <a:rPr lang="en-US"/>
              <a:t>Title</a:t>
            </a:r>
          </a:p>
        </p:txBody>
      </p:sp>
    </p:spTree>
    <p:extLst>
      <p:ext uri="{BB962C8B-B14F-4D97-AF65-F5344CB8AC3E}">
        <p14:creationId xmlns:p14="http://schemas.microsoft.com/office/powerpoint/2010/main" val="1498297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1408890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822013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882642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8_Title Slide 3">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indoor, wall, person, table&#10;&#10;Description generated with very high confidence">
            <a:extLst>
              <a:ext uri="{FF2B5EF4-FFF2-40B4-BE49-F238E27FC236}">
                <a16:creationId xmlns:a16="http://schemas.microsoft.com/office/drawing/2014/main" id="{4E9B0141-5AF2-4EF8-83E8-2BFC828F93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903888" y="0"/>
            <a:ext cx="10288113" cy="6858000"/>
          </a:xfrm>
          <a:prstGeom prst="rect">
            <a:avLst/>
          </a:prstGeom>
        </p:spPr>
      </p:pic>
      <p:sp>
        <p:nvSpPr>
          <p:cNvPr id="8" name="Rectangle 7">
            <a:extLst>
              <a:ext uri="{FF2B5EF4-FFF2-40B4-BE49-F238E27FC236}">
                <a16:creationId xmlns:a16="http://schemas.microsoft.com/office/drawing/2014/main" id="{728EE967-A76A-4466-8711-E6BC95BBDDEC}"/>
              </a:ext>
            </a:extLst>
          </p:cNvPr>
          <p:cNvSpPr/>
          <p:nvPr userDrawn="1"/>
        </p:nvSpPr>
        <p:spPr bwMode="auto">
          <a:xfrm>
            <a:off x="0" y="0"/>
            <a:ext cx="9851336" cy="6858000"/>
          </a:xfrm>
          <a:prstGeom prst="rect">
            <a:avLst/>
          </a:prstGeom>
          <a:gradFill flip="none" rotWithShape="1">
            <a:gsLst>
              <a:gs pos="0">
                <a:schemeClr val="accent1">
                  <a:lumMod val="5000"/>
                  <a:lumOff val="95000"/>
                  <a:alpha val="0"/>
                </a:schemeClr>
              </a:gs>
              <a:gs pos="59000">
                <a:schemeClr val="bg1"/>
              </a:gs>
              <a:gs pos="100000">
                <a:schemeClr val="bg1"/>
              </a:gs>
            </a:gsLst>
            <a:lin ang="10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702532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Title Slide 3">
    <p:bg>
      <p:bgPr>
        <a:solidFill>
          <a:schemeClr val="bg2"/>
        </a:solidFill>
        <a:effectLst/>
      </p:bgPr>
    </p:bg>
    <p:spTree>
      <p:nvGrpSpPr>
        <p:cNvPr id="1" name=""/>
        <p:cNvGrpSpPr/>
        <p:nvPr/>
      </p:nvGrpSpPr>
      <p:grpSpPr>
        <a:xfrm>
          <a:off x="0" y="0"/>
          <a:ext cx="0" cy="0"/>
          <a:chOff x="0" y="0"/>
          <a:chExt cx="0" cy="0"/>
        </a:xfrm>
      </p:grpSpPr>
      <p:pic>
        <p:nvPicPr>
          <p:cNvPr id="11" name="Picture 10" descr="Two people sitting on a chair&#10;&#10;Description automatically generated">
            <a:extLst>
              <a:ext uri="{FF2B5EF4-FFF2-40B4-BE49-F238E27FC236}">
                <a16:creationId xmlns:a16="http://schemas.microsoft.com/office/drawing/2014/main" id="{90C45F0F-521A-477E-8EB4-5B421E9DA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6459" y="0"/>
            <a:ext cx="10285541" cy="6858000"/>
          </a:xfrm>
          <a:prstGeom prst="rect">
            <a:avLst/>
          </a:prstGeom>
        </p:spPr>
      </p:pic>
      <p:sp>
        <p:nvSpPr>
          <p:cNvPr id="8" name="Rectangle 7">
            <a:extLst>
              <a:ext uri="{FF2B5EF4-FFF2-40B4-BE49-F238E27FC236}">
                <a16:creationId xmlns:a16="http://schemas.microsoft.com/office/drawing/2014/main" id="{728EE967-A76A-4466-8711-E6BC95BBDDEC}"/>
              </a:ext>
            </a:extLst>
          </p:cNvPr>
          <p:cNvSpPr/>
          <p:nvPr userDrawn="1"/>
        </p:nvSpPr>
        <p:spPr bwMode="auto">
          <a:xfrm>
            <a:off x="0" y="0"/>
            <a:ext cx="9851336" cy="6858000"/>
          </a:xfrm>
          <a:prstGeom prst="rect">
            <a:avLst/>
          </a:prstGeom>
          <a:gradFill flip="none" rotWithShape="1">
            <a:gsLst>
              <a:gs pos="0">
                <a:schemeClr val="accent1">
                  <a:lumMod val="5000"/>
                  <a:lumOff val="95000"/>
                  <a:alpha val="0"/>
                </a:schemeClr>
              </a:gs>
              <a:gs pos="59000">
                <a:schemeClr val="bg1"/>
              </a:gs>
              <a:gs pos="100000">
                <a:schemeClr val="bg1"/>
              </a:gs>
            </a:gsLst>
            <a:lin ang="10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69296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12213499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343126660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73646050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vel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ra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02264389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2105482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7090681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071057179"/>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559803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1973B9"/>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34671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97165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0646022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91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427259943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528865813"/>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82444289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83497068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242687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618883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190473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852862"/>
          </a:xfrm>
        </p:spPr>
        <p:txBody>
          <a:bodyPr/>
          <a:lstStyle>
            <a:lvl1pPr marL="0" indent="0">
              <a:buNone/>
              <a:defRPr>
                <a:solidFill>
                  <a:schemeClr val="accent1"/>
                </a:solidFill>
              </a:defRPr>
            </a:lvl1pPr>
            <a:lvl2pPr marL="0" indent="0">
              <a:buFontTx/>
              <a:buNone/>
              <a:defRPr sz="1961"/>
            </a:lvl2pPr>
            <a:lvl3pPr marL="224097" indent="0">
              <a:buNone/>
              <a:defRPr sz="1765"/>
            </a:lvl3pPr>
            <a:lvl4pPr marL="448193" indent="0">
              <a:buNone/>
              <a:defRPr sz="1568"/>
            </a:lvl4pPr>
            <a:lvl5pPr marL="672290" indent="0">
              <a:buNone/>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16568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852862"/>
          </a:xfrm>
        </p:spPr>
        <p:txBody>
          <a:bodyPr/>
          <a:lstStyle>
            <a:lvl1pPr marL="0" indent="0">
              <a:buNone/>
              <a:defRPr>
                <a:gradFill>
                  <a:gsLst>
                    <a:gs pos="1250">
                      <a:schemeClr val="tx1"/>
                    </a:gs>
                    <a:gs pos="99000">
                      <a:schemeClr val="tx1"/>
                    </a:gs>
                  </a:gsLst>
                  <a:lin ang="5400000" scaled="0"/>
                </a:gradFill>
              </a:defRPr>
            </a:lvl1pPr>
            <a:lvl2pPr marL="0" indent="0">
              <a:buFontTx/>
              <a:buNone/>
              <a:defRPr lang="en-US" sz="1961" kern="1200" spc="0" baseline="0" dirty="0" smtClean="0">
                <a:gradFill>
                  <a:gsLst>
                    <a:gs pos="1250">
                      <a:schemeClr val="tx1"/>
                    </a:gs>
                    <a:gs pos="100000">
                      <a:schemeClr val="tx1"/>
                    </a:gs>
                  </a:gsLst>
                  <a:lin ang="5400000" scaled="0"/>
                </a:gradFill>
                <a:latin typeface="+mn-lt"/>
                <a:ea typeface="+mn-ea"/>
                <a:cs typeface="+mn-cs"/>
              </a:defRPr>
            </a:lvl2pPr>
            <a:lvl3pPr marL="224097" indent="0">
              <a:buNone/>
              <a:defRPr sz="1765"/>
            </a:lvl3pPr>
            <a:lvl4pPr marL="448193" indent="0">
              <a:buNone/>
              <a:defRPr sz="1568"/>
            </a:lvl4pPr>
            <a:lvl5pPr marL="672290" indent="0">
              <a:buNone/>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95065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52862"/>
          </a:xfrm>
        </p:spPr>
        <p:txBody>
          <a:bodyPr>
            <a:spAutoFit/>
          </a:bodyPr>
          <a:lstStyle>
            <a:lvl1pPr>
              <a:defRPr sz="3921">
                <a:solidFill>
                  <a:schemeClr val="accent1"/>
                </a:solidFill>
              </a:defRPr>
            </a:lvl1pPr>
            <a:lvl2pPr>
              <a:defRPr sz="1961"/>
            </a:lvl2pPr>
            <a:lvl3pPr>
              <a:defRPr sz="1765"/>
            </a:lvl3pPr>
            <a:lvl4pPr>
              <a:defRPr sz="1568"/>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63979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73777133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52862"/>
          </a:xfrm>
        </p:spPr>
        <p:txBody>
          <a:bodyPr>
            <a:spAutoFit/>
          </a:bodyPr>
          <a:lstStyle>
            <a:lvl1pPr>
              <a:defRPr sz="3921"/>
            </a:lvl1pPr>
            <a:lvl2pPr>
              <a:defRPr sz="1961"/>
            </a:lvl2pPr>
            <a:lvl3pPr>
              <a:defRPr sz="1765"/>
            </a:lvl3pPr>
            <a:lvl4pPr>
              <a:defRPr sz="1568"/>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56408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744226"/>
          </a:xfrm>
        </p:spPr>
        <p:txBody>
          <a:bodyPr wrap="square">
            <a:spAutoFit/>
          </a:bodyPr>
          <a:lstStyle>
            <a:lvl1pPr marL="0" indent="0">
              <a:spcBef>
                <a:spcPts val="1200"/>
              </a:spcBef>
              <a:buClr>
                <a:schemeClr val="tx1"/>
              </a:buClr>
              <a:buFont typeface="Wingdings" pitchFamily="2" charset="2"/>
              <a:buNone/>
              <a:defRPr sz="3137">
                <a:solidFill>
                  <a:schemeClr val="accent1"/>
                </a:solidFill>
              </a:defRPr>
            </a:lvl1pPr>
            <a:lvl2pPr marL="0" indent="0">
              <a:buNone/>
              <a:defRPr lang="en-US" sz="1961"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744226"/>
          </a:xfrm>
        </p:spPr>
        <p:txBody>
          <a:bodyPr wrap="square">
            <a:spAutoFit/>
          </a:bodyPr>
          <a:lstStyle>
            <a:lvl1pPr marL="0" indent="0">
              <a:spcBef>
                <a:spcPts val="1200"/>
              </a:spcBef>
              <a:buClr>
                <a:schemeClr val="tx1"/>
              </a:buClr>
              <a:buFont typeface="Wingdings" pitchFamily="2" charset="2"/>
              <a:buNone/>
              <a:defRPr sz="3137">
                <a:solidFill>
                  <a:schemeClr val="accent1"/>
                </a:solidFill>
              </a:defRPr>
            </a:lvl1pPr>
            <a:lvl2pPr marL="0" indent="0">
              <a:buNone/>
              <a:defRPr lang="en-US" sz="1961"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3429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744226"/>
          </a:xfrm>
        </p:spPr>
        <p:txBody>
          <a:bodyPr wrap="square">
            <a:spAutoFit/>
          </a:bodyPr>
          <a:lstStyle>
            <a:lvl1pPr marL="0" indent="0">
              <a:spcBef>
                <a:spcPts val="1200"/>
              </a:spcBef>
              <a:buClr>
                <a:schemeClr val="tx1"/>
              </a:buClr>
              <a:buFont typeface="Wingdings" pitchFamily="2" charset="2"/>
              <a:buNone/>
              <a:defRPr sz="3137"/>
            </a:lvl1pPr>
            <a:lvl2pPr marL="0" indent="0">
              <a:buNone/>
              <a:defRPr lang="en-US" sz="1961"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744226"/>
          </a:xfrm>
        </p:spPr>
        <p:txBody>
          <a:bodyPr wrap="square">
            <a:spAutoFit/>
          </a:bodyPr>
          <a:lstStyle>
            <a:lvl1pPr marL="0" indent="0">
              <a:spcBef>
                <a:spcPts val="1200"/>
              </a:spcBef>
              <a:buClr>
                <a:schemeClr val="tx1"/>
              </a:buClr>
              <a:buFont typeface="Wingdings" pitchFamily="2" charset="2"/>
              <a:buNone/>
              <a:defRPr sz="3137"/>
            </a:lvl1pPr>
            <a:lvl2pPr marL="0" indent="0">
              <a:buNone/>
              <a:defRPr lang="en-US" sz="1961"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8608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744226"/>
          </a:xfrm>
        </p:spPr>
        <p:txBody>
          <a:bodyPr wrap="square">
            <a:spAutoFit/>
          </a:bodyPr>
          <a:lstStyle>
            <a:lvl1pPr marL="281677" indent="-281677">
              <a:spcBef>
                <a:spcPts val="1200"/>
              </a:spcBef>
              <a:buClr>
                <a:schemeClr val="tx2"/>
              </a:buClr>
              <a:buFont typeface="Arial" pitchFamily="34" charset="0"/>
              <a:buChar char="•"/>
              <a:defRPr sz="3137">
                <a:solidFill>
                  <a:schemeClr val="accent1"/>
                </a:solidFill>
              </a:defRPr>
            </a:lvl1pPr>
            <a:lvl2pPr marL="520702" indent="-228601">
              <a:defRPr sz="1961"/>
            </a:lvl2pPr>
            <a:lvl3pPr marL="685803" indent="-165101">
              <a:tabLst/>
              <a:defRPr sz="1765"/>
            </a:lvl3pPr>
            <a:lvl4pPr marL="863603" indent="-177801">
              <a:defRPr sz="1568"/>
            </a:lvl4pPr>
            <a:lvl5pPr marL="1028704" indent="-165101">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744226"/>
          </a:xfrm>
        </p:spPr>
        <p:txBody>
          <a:bodyPr wrap="square">
            <a:spAutoFit/>
          </a:bodyPr>
          <a:lstStyle>
            <a:lvl1pPr marL="281677" indent="-281677">
              <a:spcBef>
                <a:spcPts val="1200"/>
              </a:spcBef>
              <a:buClr>
                <a:schemeClr val="tx2"/>
              </a:buClr>
              <a:buFont typeface="Arial" pitchFamily="34" charset="0"/>
              <a:buChar char="•"/>
              <a:defRPr sz="3137">
                <a:solidFill>
                  <a:schemeClr val="accent1"/>
                </a:solidFill>
              </a:defRPr>
            </a:lvl1pPr>
            <a:lvl2pPr marL="520702" indent="-228601">
              <a:defRPr sz="1961"/>
            </a:lvl2pPr>
            <a:lvl3pPr marL="685803" indent="-165101">
              <a:tabLst/>
              <a:defRPr sz="1765"/>
            </a:lvl3pPr>
            <a:lvl4pPr marL="863603" indent="-177801">
              <a:defRPr sz="1568"/>
            </a:lvl4pPr>
            <a:lvl5pPr marL="1028704" indent="-165101">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77584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744226"/>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1961"/>
            </a:lvl2pPr>
            <a:lvl3pPr marL="685803" indent="-165101">
              <a:tabLst/>
              <a:defRPr sz="1765"/>
            </a:lvl3pPr>
            <a:lvl4pPr marL="863603" indent="-177801">
              <a:defRPr sz="1568"/>
            </a:lvl4pPr>
            <a:lvl5pPr marL="1028704" indent="-165101">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744226"/>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1961"/>
            </a:lvl2pPr>
            <a:lvl3pPr marL="685803" indent="-165101">
              <a:tabLst/>
              <a:defRPr sz="1765"/>
            </a:lvl3pPr>
            <a:lvl4pPr marL="863603" indent="-177801">
              <a:defRPr sz="1568"/>
            </a:lvl4pPr>
            <a:lvl5pPr marL="1028704" indent="-165101">
              <a:tabLst/>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19576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1756297"/>
          </a:xfrm>
        </p:spPr>
        <p:txBody>
          <a:bodyPr/>
          <a:lstStyle>
            <a:lvl1pPr marL="0" indent="0">
              <a:buNone/>
              <a:defRPr sz="274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sz="1961">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sz="176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sz="156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sz="1372">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8550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ub Header">
    <p:spTree>
      <p:nvGrpSpPr>
        <p:cNvPr id="1" name=""/>
        <p:cNvGrpSpPr/>
        <p:nvPr/>
      </p:nvGrpSpPr>
      <p:grpSpPr>
        <a:xfrm>
          <a:off x="0" y="0"/>
          <a:ext cx="0" cy="0"/>
          <a:chOff x="0" y="0"/>
          <a:chExt cx="0" cy="0"/>
        </a:xfrm>
      </p:grpSpPr>
      <p:sp>
        <p:nvSpPr>
          <p:cNvPr id="2" name="Title 1"/>
          <p:cNvSpPr>
            <a:spLocks noGrp="1"/>
          </p:cNvSpPr>
          <p:nvPr>
            <p:ph type="title"/>
          </p:nvPr>
        </p:nvSpPr>
        <p:spPr>
          <a:xfrm>
            <a:off x="228091" y="227852"/>
            <a:ext cx="11581784" cy="648997"/>
          </a:xfrm>
        </p:spPr>
        <p:txBody>
          <a:bodyPr tIns="45720"/>
          <a:lstStyle/>
          <a:p>
            <a:r>
              <a:rPr lang="en-US"/>
              <a:t>Click to edit Master title style</a:t>
            </a:r>
          </a:p>
        </p:txBody>
      </p:sp>
      <p:sp>
        <p:nvSpPr>
          <p:cNvPr id="3" name="Text Placeholder 3"/>
          <p:cNvSpPr>
            <a:spLocks noGrp="1"/>
          </p:cNvSpPr>
          <p:nvPr>
            <p:ph type="body" sz="quarter" idx="10" hasCustomPrompt="1"/>
          </p:nvPr>
        </p:nvSpPr>
        <p:spPr>
          <a:xfrm>
            <a:off x="228776" y="956213"/>
            <a:ext cx="11581100" cy="615483"/>
          </a:xfrm>
          <a:prstGeom prst="rect">
            <a:avLst/>
          </a:prstGeom>
        </p:spPr>
        <p:txBody>
          <a:bodyPr/>
          <a:lstStyle>
            <a:lvl1pPr marL="0" indent="0">
              <a:buNone/>
              <a:defRPr sz="3136" baseline="0"/>
            </a:lvl1pPr>
            <a:lvl2pPr marL="336017" indent="0">
              <a:buNone/>
              <a:defRPr/>
            </a:lvl2pPr>
            <a:lvl3pPr marL="560029" indent="0">
              <a:buNone/>
              <a:defRPr/>
            </a:lvl3pPr>
            <a:lvl4pPr marL="784040" indent="0">
              <a:buNone/>
              <a:defRPr/>
            </a:lvl4pPr>
            <a:lvl5pPr marL="1008050" indent="0">
              <a:buNone/>
              <a:defRPr/>
            </a:lvl5pPr>
          </a:lstStyle>
          <a:p>
            <a:pPr lvl="0"/>
            <a:r>
              <a:rPr lang="en-US"/>
              <a:t>Sub-header</a:t>
            </a:r>
          </a:p>
        </p:txBody>
      </p:sp>
    </p:spTree>
    <p:extLst>
      <p:ext uri="{BB962C8B-B14F-4D97-AF65-F5344CB8AC3E}">
        <p14:creationId xmlns:p14="http://schemas.microsoft.com/office/powerpoint/2010/main" val="275087593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973B9"/>
        </a:solidFill>
        <a:effectLst/>
      </p:bgPr>
    </p:bg>
    <p:spTree>
      <p:nvGrpSpPr>
        <p:cNvPr id="1" name=""/>
        <p:cNvGrpSpPr/>
        <p:nvPr/>
      </p:nvGrpSpPr>
      <p:grpSpPr>
        <a:xfrm>
          <a:off x="0" y="0"/>
          <a:ext cx="0" cy="0"/>
          <a:chOff x="0" y="0"/>
          <a:chExt cx="0" cy="0"/>
        </a:xfrm>
      </p:grpSpPr>
      <p:pic>
        <p:nvPicPr>
          <p:cNvPr id="6" name="Picture 5" descr="A picture containing building, person, way, sidewalk&#10;&#10;Description automatically generated">
            <a:extLst>
              <a:ext uri="{FF2B5EF4-FFF2-40B4-BE49-F238E27FC236}">
                <a16:creationId xmlns:a16="http://schemas.microsoft.com/office/drawing/2014/main" id="{0852689A-DA2D-41D3-8C35-BB73EB030E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4"/>
            <a:ext cx="12192000" cy="6858623"/>
          </a:xfrm>
          <a:prstGeom prst="rect">
            <a:avLst/>
          </a:prstGeom>
        </p:spPr>
      </p:pic>
      <p:sp>
        <p:nvSpPr>
          <p:cNvPr id="4" name="Freeform 3"/>
          <p:cNvSpPr/>
          <p:nvPr userDrawn="1"/>
        </p:nvSpPr>
        <p:spPr bwMode="auto">
          <a:xfrm flipH="1">
            <a:off x="5647787" y="-314"/>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rgbClr val="1973B9">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6544213" y="739373"/>
            <a:ext cx="5376992" cy="2241352"/>
          </a:xfrm>
          <a:noFill/>
        </p:spPr>
        <p:txBody>
          <a:bodyPr wrap="square" tIns="91440" bIns="91440" anchor="t" anchorCtr="0">
            <a:noAutofit/>
          </a:bodyPr>
          <a:lstStyle>
            <a:lvl1pPr>
              <a:defRPr sz="5294" spc="-98" baseline="0">
                <a:gradFill>
                  <a:gsLst>
                    <a:gs pos="0">
                      <a:schemeClr val="tx1"/>
                    </a:gs>
                    <a:gs pos="100000">
                      <a:schemeClr val="tx1"/>
                    </a:gs>
                  </a:gsLst>
                  <a:lin ang="5400000" scaled="0"/>
                </a:gradFill>
              </a:defRPr>
            </a:lvl1pPr>
          </a:lstStyle>
          <a:p>
            <a:r>
              <a:rPr lang="en-US"/>
              <a:t>DEMO</a:t>
            </a:r>
          </a:p>
        </p:txBody>
      </p:sp>
      <p:sp>
        <p:nvSpPr>
          <p:cNvPr id="5" name="Text Placeholder 4"/>
          <p:cNvSpPr>
            <a:spLocks noGrp="1"/>
          </p:cNvSpPr>
          <p:nvPr>
            <p:ph type="body" sz="quarter" idx="12" hasCustomPrompt="1"/>
          </p:nvPr>
        </p:nvSpPr>
        <p:spPr>
          <a:xfrm>
            <a:off x="7440638" y="2991621"/>
            <a:ext cx="4451017" cy="1793104"/>
          </a:xfrm>
          <a:noFill/>
        </p:spPr>
        <p:txBody>
          <a:bodyPr wrap="square" lIns="182880" tIns="146304" rIns="182880" bIns="146304">
            <a:noAutofit/>
          </a:bodyPr>
          <a:lstStyle>
            <a:lvl1pPr marL="0" indent="0">
              <a:spcBef>
                <a:spcPts val="0"/>
              </a:spcBef>
              <a:buNone/>
              <a:defRPr sz="2745" spc="0" baseline="0">
                <a:gradFill>
                  <a:gsLst>
                    <a:gs pos="0">
                      <a:schemeClr val="tx1"/>
                    </a:gs>
                    <a:gs pos="100000">
                      <a:schemeClr val="tx1"/>
                    </a:gs>
                  </a:gsLst>
                  <a:lin ang="5400000" scaled="0"/>
                </a:gradFill>
                <a:latin typeface="+mj-lt"/>
              </a:defRPr>
            </a:lvl1pPr>
          </a:lstStyle>
          <a:p>
            <a:pPr lvl="0"/>
            <a:r>
              <a:rPr lang="en-US"/>
              <a:t>Title</a:t>
            </a:r>
          </a:p>
        </p:txBody>
      </p:sp>
    </p:spTree>
    <p:extLst>
      <p:ext uri="{BB962C8B-B14F-4D97-AF65-F5344CB8AC3E}">
        <p14:creationId xmlns:p14="http://schemas.microsoft.com/office/powerpoint/2010/main" val="3849846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mo slide 3">
    <p:bg>
      <p:bgPr>
        <a:solidFill>
          <a:schemeClr val="accent2"/>
        </a:solidFill>
        <a:effectLst/>
      </p:bgPr>
    </p:bg>
    <p:spTree>
      <p:nvGrpSpPr>
        <p:cNvPr id="1" name=""/>
        <p:cNvGrpSpPr/>
        <p:nvPr/>
      </p:nvGrpSpPr>
      <p:grpSpPr>
        <a:xfrm>
          <a:off x="0" y="0"/>
          <a:ext cx="0" cy="0"/>
          <a:chOff x="0" y="0"/>
          <a:chExt cx="0" cy="0"/>
        </a:xfrm>
      </p:grpSpPr>
      <p:pic>
        <p:nvPicPr>
          <p:cNvPr id="5" name="Picture 4" descr="A group of people sitting at a table using a computer&#10;&#10;Description generated with very high confidence">
            <a:extLst>
              <a:ext uri="{FF2B5EF4-FFF2-40B4-BE49-F238E27FC236}">
                <a16:creationId xmlns:a16="http://schemas.microsoft.com/office/drawing/2014/main" id="{E0B372B0-A586-48D2-AFC0-B4FC1266FC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flipH="1">
            <a:off x="-2" y="-313"/>
            <a:ext cx="12192000" cy="6858314"/>
          </a:xfrm>
          <a:prstGeom prst="rect">
            <a:avLst/>
          </a:prstGeom>
        </p:spPr>
      </p:pic>
      <p:sp>
        <p:nvSpPr>
          <p:cNvPr id="4" name="Freeform 3"/>
          <p:cNvSpPr/>
          <p:nvPr userDrawn="1"/>
        </p:nvSpPr>
        <p:spPr bwMode="auto">
          <a:xfrm flipH="1">
            <a:off x="5647787" y="-314"/>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rgbClr val="1973B9">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6544213" y="739373"/>
            <a:ext cx="5378548" cy="2241352"/>
          </a:xfrm>
          <a:noFill/>
        </p:spPr>
        <p:txBody>
          <a:bodyPr wrap="square" tIns="91440" bIns="91440" anchor="t" anchorCtr="0">
            <a:noAutofit/>
          </a:bodyPr>
          <a:lstStyle>
            <a:lvl1pPr>
              <a:defRPr lang="en-US" sz="5882"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Demo</a:t>
            </a:r>
          </a:p>
        </p:txBody>
      </p:sp>
      <p:sp>
        <p:nvSpPr>
          <p:cNvPr id="8" name="Text Placeholder 4"/>
          <p:cNvSpPr>
            <a:spLocks noGrp="1"/>
          </p:cNvSpPr>
          <p:nvPr>
            <p:ph type="body" sz="quarter" idx="12" hasCustomPrompt="1"/>
          </p:nvPr>
        </p:nvSpPr>
        <p:spPr>
          <a:xfrm>
            <a:off x="7440638" y="2991621"/>
            <a:ext cx="4451017" cy="1793104"/>
          </a:xfrm>
          <a:noFill/>
        </p:spPr>
        <p:txBody>
          <a:bodyPr wrap="square" lIns="182880" tIns="146304" rIns="182880" bIns="146304">
            <a:noAutofit/>
          </a:bodyPr>
          <a:lstStyle>
            <a:lvl1pPr marL="0" indent="0">
              <a:spcBef>
                <a:spcPts val="0"/>
              </a:spcBef>
              <a:buNone/>
              <a:defRPr sz="2745" spc="0" baseline="0">
                <a:gradFill>
                  <a:gsLst>
                    <a:gs pos="0">
                      <a:schemeClr val="tx1"/>
                    </a:gs>
                    <a:gs pos="100000">
                      <a:schemeClr val="tx1"/>
                    </a:gs>
                  </a:gsLst>
                  <a:lin ang="5400000" scaled="0"/>
                </a:gradFill>
                <a:latin typeface="+mj-lt"/>
              </a:defRPr>
            </a:lvl1pPr>
          </a:lstStyle>
          <a:p>
            <a:pPr lvl="0"/>
            <a:r>
              <a:rPr lang="en-US"/>
              <a:t>Title</a:t>
            </a:r>
          </a:p>
        </p:txBody>
      </p:sp>
    </p:spTree>
    <p:extLst>
      <p:ext uri="{BB962C8B-B14F-4D97-AF65-F5344CB8AC3E}">
        <p14:creationId xmlns:p14="http://schemas.microsoft.com/office/powerpoint/2010/main" val="2306862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135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815831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768971"/>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43720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563"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129073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27AA-563E-BF56-1CCC-26BC079AB316}"/>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BE"/>
          </a:p>
        </p:txBody>
      </p:sp>
      <p:sp>
        <p:nvSpPr>
          <p:cNvPr id="3" name="Subtitle 2">
            <a:extLst>
              <a:ext uri="{FF2B5EF4-FFF2-40B4-BE49-F238E27FC236}">
                <a16:creationId xmlns:a16="http://schemas.microsoft.com/office/drawing/2014/main" id="{E1EF7CB2-2F4C-72C0-543A-2EC0269C081F}"/>
              </a:ext>
            </a:extLst>
          </p:cNvPr>
          <p:cNvSpPr>
            <a:spLocks noGrp="1"/>
          </p:cNvSpPr>
          <p:nvPr>
            <p:ph type="subTitle" idx="1"/>
          </p:nvPr>
        </p:nvSpPr>
        <p:spPr>
          <a:xfrm>
            <a:off x="1524000" y="3602038"/>
            <a:ext cx="9144000" cy="517065"/>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8E75C980-9A40-E9C2-7848-D3ADD133B1F4}"/>
              </a:ext>
            </a:extLst>
          </p:cNvPr>
          <p:cNvSpPr>
            <a:spLocks noGrp="1"/>
          </p:cNvSpPr>
          <p:nvPr>
            <p:ph type="dt" sz="half" idx="10"/>
          </p:nvPr>
        </p:nvSpPr>
        <p:spPr/>
        <p:txBody>
          <a:bodyPr/>
          <a:lstStyle/>
          <a:p>
            <a:fld id="{CABF12B1-F256-4654-B5FC-3340174A8D56}" type="datetimeFigureOut">
              <a:rPr lang="en-BE" smtClean="0"/>
              <a:t>05/13/2025</a:t>
            </a:fld>
            <a:endParaRPr lang="en-BE"/>
          </a:p>
        </p:txBody>
      </p:sp>
      <p:sp>
        <p:nvSpPr>
          <p:cNvPr id="5" name="Footer Placeholder 4">
            <a:extLst>
              <a:ext uri="{FF2B5EF4-FFF2-40B4-BE49-F238E27FC236}">
                <a16:creationId xmlns:a16="http://schemas.microsoft.com/office/drawing/2014/main" id="{4C5AAC8B-3732-1C71-378F-072230F5A91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D5F64AF-1D28-5DC7-A53E-94C58784D178}"/>
              </a:ext>
            </a:extLst>
          </p:cNvPr>
          <p:cNvSpPr>
            <a:spLocks noGrp="1"/>
          </p:cNvSpPr>
          <p:nvPr>
            <p:ph type="sldNum" sz="quarter" idx="12"/>
          </p:nvPr>
        </p:nvSpPr>
        <p:spPr/>
        <p:txBody>
          <a:bodyPr/>
          <a:lstStyle/>
          <a:p>
            <a:fld id="{2560A45D-787D-4AC8-82FE-944AFF77B4D7}" type="slidenum">
              <a:rPr lang="en-BE" smtClean="0"/>
              <a:t>‹#›</a:t>
            </a:fld>
            <a:endParaRPr lang="en-BE"/>
          </a:p>
        </p:txBody>
      </p:sp>
    </p:spTree>
    <p:extLst>
      <p:ext uri="{BB962C8B-B14F-4D97-AF65-F5344CB8AC3E}">
        <p14:creationId xmlns:p14="http://schemas.microsoft.com/office/powerpoint/2010/main" val="3166819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6795833"/>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9"/>
            <a:ext cx="1101852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969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500"/>
            <a:ext cx="11018520"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8840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07988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9"/>
            <a:ext cx="1101852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3959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500"/>
            <a:ext cx="11018520" cy="1400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40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image" Target="../media/image1.png"/><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image" Target="../media/image2.svg"/><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 Id="rId61" Type="http://schemas.openxmlformats.org/officeDocument/2006/relationships/slideLayout" Target="../slideLayouts/slideLayout83.xml"/><Relationship Id="rId82"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8" Type="http://schemas.openxmlformats.org/officeDocument/2006/relationships/slideLayout" Target="../slideLayouts/slideLayout162.xml"/><Relationship Id="rId5" Type="http://schemas.openxmlformats.org/officeDocument/2006/relationships/slideLayout" Target="../slideLayouts/slideLayout109.xml"/><Relationship Id="rId61" Type="http://schemas.openxmlformats.org/officeDocument/2006/relationships/theme" Target="../theme/theme3.xml"/><Relationship Id="rId19" Type="http://schemas.openxmlformats.org/officeDocument/2006/relationships/slideLayout" Target="../slideLayouts/slideLayout12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59" Type="http://schemas.openxmlformats.org/officeDocument/2006/relationships/slideLayout" Target="../slideLayouts/slideLayout163.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slideLayout" Target="../slideLayouts/slideLayout161.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60" Type="http://schemas.openxmlformats.org/officeDocument/2006/relationships/slideLayout" Target="../slideLayouts/slideLayout16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slideLayout" Target="../slideLayouts/slideLayout206.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image" Target="../media/image74.emf"/><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4" Type="http://schemas.openxmlformats.org/officeDocument/2006/relationships/theme" Target="../theme/theme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20" Type="http://schemas.openxmlformats.org/officeDocument/2006/relationships/slideLayout" Target="../slideLayouts/slideLayout184.xml"/><Relationship Id="rId41"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 id="2147483759" r:id="rId18"/>
    <p:sldLayoutId id="2147483864" r:id="rId19"/>
    <p:sldLayoutId id="2147483865" r:id="rId20"/>
    <p:sldLayoutId id="2147483866" r:id="rId21"/>
    <p:sldLayoutId id="2147483867" r:id="rId22"/>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4">
            <a:extLst>
              <a:ext uri="{96DAC541-7B7A-43D3-8B79-37D633B846F1}">
                <asvg:svgBlip xmlns:asvg="http://schemas.microsoft.com/office/drawing/2016/SVG/main" r:embed="rId8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 id="2147483757" r:id="rId81"/>
    <p:sldLayoutId id="2147483758"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1451152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68" r:id="rId60"/>
  </p:sldLayoutIdLst>
  <p:transition>
    <p:fade/>
  </p:transition>
  <p:hf sldNum="0" hdr="0" ftr="0" dt="0"/>
  <p:txStyles>
    <p:titleStyle>
      <a:lvl1pPr algn="l" defTabSz="932563"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anose="020B0502040204020203"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110863937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120.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20.xml"/><Relationship Id="rId6" Type="http://schemas.openxmlformats.org/officeDocument/2006/relationships/image" Target="../media/image119.png"/><Relationship Id="rId5" Type="http://schemas.openxmlformats.org/officeDocument/2006/relationships/image" Target="../media/image102.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120.xml"/><Relationship Id="rId5" Type="http://schemas.openxmlformats.org/officeDocument/2006/relationships/image" Target="../media/image126.png"/><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36.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37.png"/><Relationship Id="rId12"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2.png"/><Relationship Id="rId11" Type="http://schemas.openxmlformats.org/officeDocument/2006/relationships/image" Target="../media/image90.png"/><Relationship Id="rId5" Type="http://schemas.openxmlformats.org/officeDocument/2006/relationships/image" Target="../media/image141.png"/><Relationship Id="rId10" Type="http://schemas.openxmlformats.org/officeDocument/2006/relationships/image" Target="../media/image89.png"/><Relationship Id="rId4" Type="http://schemas.openxmlformats.org/officeDocument/2006/relationships/image" Target="../media/image140.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165.png"/><Relationship Id="rId4" Type="http://schemas.openxmlformats.org/officeDocument/2006/relationships/image" Target="../media/image164.png"/></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 Id="rId5" Type="http://schemas.openxmlformats.org/officeDocument/2006/relationships/image" Target="../media/image83.svg"/><Relationship Id="rId4" Type="http://schemas.openxmlformats.org/officeDocument/2006/relationships/image" Target="../media/image8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167.png"/><Relationship Id="rId4" Type="http://schemas.openxmlformats.org/officeDocument/2006/relationships/image" Target="../media/image1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7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s://aka.ms/spfx/feedback" TargetMode="External"/><Relationship Id="rId1" Type="http://schemas.openxmlformats.org/officeDocument/2006/relationships/slideLayout" Target="../slideLayouts/slideLayout7.xml"/><Relationship Id="rId4" Type="http://schemas.openxmlformats.org/officeDocument/2006/relationships/hyperlink" Target="https://pxhere.com/en/photo/1552533"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aka.ms/spfx/feedback"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learn.microsoft.com/en-us/sharepoint/dev/spfx/viva/design/designing-card" TargetMode="External"/><Relationship Id="rId7" Type="http://schemas.openxmlformats.org/officeDocument/2006/relationships/image" Target="../media/image174.png"/><Relationship Id="rId2" Type="http://schemas.openxmlformats.org/officeDocument/2006/relationships/hyperlink" Target="https://aka.ms/spfx" TargetMode="Externa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55.png"/><Relationship Id="rId4" Type="http://schemas.openxmlformats.org/officeDocument/2006/relationships/hyperlink" Target="https://aka.ms/viva/connections/extensi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4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178.png"/></Relationships>
</file>

<file path=ppt/slides/_rels/slide4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2" Type="http://schemas.openxmlformats.org/officeDocument/2006/relationships/notesSlide" Target="../notesSlides/notesSlide27.xml"/><Relationship Id="rId16" Type="http://schemas.openxmlformats.org/officeDocument/2006/relationships/image" Target="../media/image194.png"/><Relationship Id="rId1" Type="http://schemas.openxmlformats.org/officeDocument/2006/relationships/slideLayout" Target="../slideLayouts/slideLayout103.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9.xml"/><Relationship Id="rId1" Type="http://schemas.openxmlformats.org/officeDocument/2006/relationships/slideLayout" Target="../slideLayouts/slideLayout42.xml"/><Relationship Id="rId5" Type="http://schemas.openxmlformats.org/officeDocument/2006/relationships/image" Target="../media/image197.jpeg"/><Relationship Id="rId4" Type="http://schemas.openxmlformats.org/officeDocument/2006/relationships/image" Target="../media/image1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89.pn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png"/><Relationship Id="rId17" Type="http://schemas.openxmlformats.org/officeDocument/2006/relationships/image" Target="../media/image88.png"/><Relationship Id="rId2" Type="http://schemas.openxmlformats.org/officeDocument/2006/relationships/notesSlide" Target="../notesSlides/notesSlide3.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91.png"/><Relationship Id="rId10" Type="http://schemas.openxmlformats.org/officeDocument/2006/relationships/image" Target="../media/image106.png"/><Relationship Id="rId19" Type="http://schemas.openxmlformats.org/officeDocument/2006/relationships/image" Target="../media/image90.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1980396"/>
            <a:ext cx="9826497" cy="2437590"/>
          </a:xfrm>
        </p:spPr>
        <p:txBody>
          <a:bodyPr/>
          <a:lstStyle/>
          <a:p>
            <a:r>
              <a:rPr lang="en-US" sz="4400" dirty="0"/>
              <a:t>Extensibility Options to Improve Your Employee Experiences within Viva Connections and SharePoint</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553998"/>
          </a:xfrm>
        </p:spPr>
        <p:txBody>
          <a:bodyPr/>
          <a:lstStyle/>
          <a:p>
            <a:r>
              <a:rPr lang="en-US" dirty="0"/>
              <a:t>Luca Bandinelli – Principal PM Architect | </a:t>
            </a:r>
            <a:r>
              <a:rPr lang="en-US" dirty="0" err="1"/>
              <a:t>Micorsoft</a:t>
            </a:r>
            <a:endParaRPr lang="en-US" dirty="0"/>
          </a:p>
          <a:p>
            <a:r>
              <a:rPr lang="en-US" dirty="0"/>
              <a:t>Vesa Juvonen – Principal Product Manager | Microsoft</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dirty="0"/>
              <a:t>8</a:t>
            </a:r>
            <a:r>
              <a:rPr lang="en-US" baseline="30000" dirty="0"/>
              <a:t>th</a:t>
            </a:r>
            <a:r>
              <a:rPr lang="en-US" dirty="0"/>
              <a:t> of May 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24977271-8A55-74CF-9855-6D62092C07CD}"/>
              </a:ext>
            </a:extLst>
          </p:cNvPr>
          <p:cNvPicPr>
            <a:picLocks noChangeAspect="1"/>
          </p:cNvPicPr>
          <p:nvPr/>
        </p:nvPicPr>
        <p:blipFill rotWithShape="1">
          <a:blip r:embed="rId3"/>
          <a:srcRect l="21219" t="22750" r="22750" b="21219"/>
          <a:stretch/>
        </p:blipFill>
        <p:spPr>
          <a:xfrm>
            <a:off x="976087" y="-1431870"/>
            <a:ext cx="9967566" cy="9994746"/>
          </a:xfrm>
          <a:prstGeom prst="rect">
            <a:avLst/>
          </a:prstGeom>
        </p:spPr>
      </p:pic>
      <p:grpSp>
        <p:nvGrpSpPr>
          <p:cNvPr id="3" name="Group 2">
            <a:extLst>
              <a:ext uri="{FF2B5EF4-FFF2-40B4-BE49-F238E27FC236}">
                <a16:creationId xmlns:a16="http://schemas.microsoft.com/office/drawing/2014/main" id="{54FBB21D-CCAB-D58B-F3A9-8D5DF7EE7500}"/>
              </a:ext>
            </a:extLst>
          </p:cNvPr>
          <p:cNvGrpSpPr/>
          <p:nvPr/>
        </p:nvGrpSpPr>
        <p:grpSpPr>
          <a:xfrm>
            <a:off x="2956167" y="289169"/>
            <a:ext cx="6279666" cy="6279663"/>
            <a:chOff x="2955724" y="288723"/>
            <a:chExt cx="6280556" cy="6280553"/>
          </a:xfrm>
        </p:grpSpPr>
        <p:sp>
          <p:nvSpPr>
            <p:cNvPr id="40" name="Freeform: Shape 39">
              <a:extLst>
                <a:ext uri="{FF2B5EF4-FFF2-40B4-BE49-F238E27FC236}">
                  <a16:creationId xmlns:a16="http://schemas.microsoft.com/office/drawing/2014/main" id="{A6BF78BA-7F15-7247-5399-277702643CE1}"/>
                </a:ext>
              </a:extLst>
            </p:cNvPr>
            <p:cNvSpPr/>
            <p:nvPr/>
          </p:nvSpPr>
          <p:spPr bwMode="auto">
            <a:xfrm rot="18900000">
              <a:off x="2955724" y="2172352"/>
              <a:ext cx="2513296" cy="2513301"/>
            </a:xfrm>
            <a:custGeom>
              <a:avLst/>
              <a:gdLst>
                <a:gd name="connsiteX0" fmla="*/ 3024231 w 3024231"/>
                <a:gd name="connsiteY0" fmla="*/ 0 h 3024231"/>
                <a:gd name="connsiteX1" fmla="*/ 3024231 w 3024231"/>
                <a:gd name="connsiteY1" fmla="*/ 3024231 h 3024231"/>
                <a:gd name="connsiteX2" fmla="*/ 0 w 3024231"/>
                <a:gd name="connsiteY2" fmla="*/ 3024231 h 3024231"/>
                <a:gd name="connsiteX3" fmla="*/ 3024231 w 3024231"/>
                <a:gd name="connsiteY3" fmla="*/ 0 h 3024231"/>
              </a:gdLst>
              <a:ahLst/>
              <a:cxnLst>
                <a:cxn ang="0">
                  <a:pos x="connsiteX0" y="connsiteY0"/>
                </a:cxn>
                <a:cxn ang="0">
                  <a:pos x="connsiteX1" y="connsiteY1"/>
                </a:cxn>
                <a:cxn ang="0">
                  <a:pos x="connsiteX2" y="connsiteY2"/>
                </a:cxn>
                <a:cxn ang="0">
                  <a:pos x="connsiteX3" y="connsiteY3"/>
                </a:cxn>
              </a:cxnLst>
              <a:rect l="l" t="t" r="r" b="b"/>
              <a:pathLst>
                <a:path w="3024231" h="3024231">
                  <a:moveTo>
                    <a:pt x="3024231" y="0"/>
                  </a:moveTo>
                  <a:lnTo>
                    <a:pt x="3024231" y="3024231"/>
                  </a:lnTo>
                  <a:lnTo>
                    <a:pt x="0" y="3024231"/>
                  </a:lnTo>
                  <a:cubicBezTo>
                    <a:pt x="0" y="1353994"/>
                    <a:pt x="1353994" y="0"/>
                    <a:pt x="3024231" y="0"/>
                  </a:cubicBezTo>
                  <a:close/>
                </a:path>
              </a:pathLst>
            </a:custGeom>
            <a:solidFill>
              <a:schemeClr val="bg1">
                <a:lumMod val="85000"/>
              </a:schemeClr>
            </a:solidFill>
            <a:ln w="19050">
              <a:noFill/>
              <a:headEnd type="none" w="med" len="med"/>
              <a:tailEnd type="none" w="med" len="med"/>
            </a:ln>
            <a:effectLst>
              <a:outerShdw blurRad="5588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107985" numCol="1" spcCol="0" rtlCol="0" fromWordArt="0" anchor="ctr"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ea typeface="+mn-ea"/>
                <a:cs typeface="Segoe UI" panose="020B0502040204020203" pitchFamily="34" charset="0"/>
              </a:endParaRPr>
            </a:p>
          </p:txBody>
        </p:sp>
        <p:sp>
          <p:nvSpPr>
            <p:cNvPr id="41" name="Freeform: Shape 40">
              <a:extLst>
                <a:ext uri="{FF2B5EF4-FFF2-40B4-BE49-F238E27FC236}">
                  <a16:creationId xmlns:a16="http://schemas.microsoft.com/office/drawing/2014/main" id="{87315457-A40D-E3DA-0C66-04F9747B85CF}"/>
                </a:ext>
              </a:extLst>
            </p:cNvPr>
            <p:cNvSpPr/>
            <p:nvPr/>
          </p:nvSpPr>
          <p:spPr bwMode="auto">
            <a:xfrm rot="8100000">
              <a:off x="6722979" y="2172353"/>
              <a:ext cx="2513301" cy="2513296"/>
            </a:xfrm>
            <a:custGeom>
              <a:avLst/>
              <a:gdLst>
                <a:gd name="connsiteX0" fmla="*/ 3024231 w 3024231"/>
                <a:gd name="connsiteY0" fmla="*/ 0 h 3024231"/>
                <a:gd name="connsiteX1" fmla="*/ 3024231 w 3024231"/>
                <a:gd name="connsiteY1" fmla="*/ 3024231 h 3024231"/>
                <a:gd name="connsiteX2" fmla="*/ 0 w 3024231"/>
                <a:gd name="connsiteY2" fmla="*/ 3024231 h 3024231"/>
                <a:gd name="connsiteX3" fmla="*/ 3024231 w 3024231"/>
                <a:gd name="connsiteY3" fmla="*/ 0 h 3024231"/>
              </a:gdLst>
              <a:ahLst/>
              <a:cxnLst>
                <a:cxn ang="0">
                  <a:pos x="connsiteX0" y="connsiteY0"/>
                </a:cxn>
                <a:cxn ang="0">
                  <a:pos x="connsiteX1" y="connsiteY1"/>
                </a:cxn>
                <a:cxn ang="0">
                  <a:pos x="connsiteX2" y="connsiteY2"/>
                </a:cxn>
                <a:cxn ang="0">
                  <a:pos x="connsiteX3" y="connsiteY3"/>
                </a:cxn>
              </a:cxnLst>
              <a:rect l="l" t="t" r="r" b="b"/>
              <a:pathLst>
                <a:path w="3024231" h="3024231">
                  <a:moveTo>
                    <a:pt x="3024231" y="0"/>
                  </a:moveTo>
                  <a:lnTo>
                    <a:pt x="3024231" y="3024231"/>
                  </a:lnTo>
                  <a:lnTo>
                    <a:pt x="0" y="3024231"/>
                  </a:lnTo>
                  <a:cubicBezTo>
                    <a:pt x="0" y="1353994"/>
                    <a:pt x="1353994" y="0"/>
                    <a:pt x="3024231" y="0"/>
                  </a:cubicBezTo>
                  <a:close/>
                </a:path>
              </a:pathLst>
            </a:custGeom>
            <a:solidFill>
              <a:schemeClr val="bg1">
                <a:lumMod val="85000"/>
              </a:schemeClr>
            </a:solidFill>
            <a:ln w="19050">
              <a:noFill/>
              <a:headEnd type="none" w="med" len="med"/>
              <a:tailEnd type="none" w="med" len="med"/>
            </a:ln>
            <a:effectLst>
              <a:outerShdw blurRad="5588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107985" numCol="1" spcCol="0" rtlCol="0" fromWordArt="0" anchor="ctr"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ea typeface="+mn-ea"/>
                <a:cs typeface="Segoe UI" panose="020B0502040204020203" pitchFamily="34" charset="0"/>
              </a:endParaRPr>
            </a:p>
          </p:txBody>
        </p:sp>
        <p:sp>
          <p:nvSpPr>
            <p:cNvPr id="39" name="Freeform: Shape 38">
              <a:extLst>
                <a:ext uri="{FF2B5EF4-FFF2-40B4-BE49-F238E27FC236}">
                  <a16:creationId xmlns:a16="http://schemas.microsoft.com/office/drawing/2014/main" id="{222B1036-F15E-6D95-23F7-7AB41731C951}"/>
                </a:ext>
              </a:extLst>
            </p:cNvPr>
            <p:cNvSpPr/>
            <p:nvPr/>
          </p:nvSpPr>
          <p:spPr bwMode="auto">
            <a:xfrm rot="2700000">
              <a:off x="4839351" y="288722"/>
              <a:ext cx="2513302" cy="2513304"/>
            </a:xfrm>
            <a:custGeom>
              <a:avLst/>
              <a:gdLst>
                <a:gd name="connsiteX0" fmla="*/ 3024231 w 3024231"/>
                <a:gd name="connsiteY0" fmla="*/ 0 h 3024231"/>
                <a:gd name="connsiteX1" fmla="*/ 3024231 w 3024231"/>
                <a:gd name="connsiteY1" fmla="*/ 3024231 h 3024231"/>
                <a:gd name="connsiteX2" fmla="*/ 0 w 3024231"/>
                <a:gd name="connsiteY2" fmla="*/ 3024231 h 3024231"/>
                <a:gd name="connsiteX3" fmla="*/ 3024231 w 3024231"/>
                <a:gd name="connsiteY3" fmla="*/ 0 h 3024231"/>
              </a:gdLst>
              <a:ahLst/>
              <a:cxnLst>
                <a:cxn ang="0">
                  <a:pos x="connsiteX0" y="connsiteY0"/>
                </a:cxn>
                <a:cxn ang="0">
                  <a:pos x="connsiteX1" y="connsiteY1"/>
                </a:cxn>
                <a:cxn ang="0">
                  <a:pos x="connsiteX2" y="connsiteY2"/>
                </a:cxn>
                <a:cxn ang="0">
                  <a:pos x="connsiteX3" y="connsiteY3"/>
                </a:cxn>
              </a:cxnLst>
              <a:rect l="l" t="t" r="r" b="b"/>
              <a:pathLst>
                <a:path w="3024231" h="3024231">
                  <a:moveTo>
                    <a:pt x="3024231" y="0"/>
                  </a:moveTo>
                  <a:lnTo>
                    <a:pt x="3024231" y="3024231"/>
                  </a:lnTo>
                  <a:lnTo>
                    <a:pt x="0" y="3024231"/>
                  </a:lnTo>
                  <a:cubicBezTo>
                    <a:pt x="0" y="1353994"/>
                    <a:pt x="1353994" y="0"/>
                    <a:pt x="3024231" y="0"/>
                  </a:cubicBezTo>
                  <a:close/>
                </a:path>
              </a:pathLst>
            </a:custGeom>
            <a:solidFill>
              <a:schemeClr val="bg1">
                <a:lumMod val="85000"/>
              </a:schemeClr>
            </a:solidFill>
            <a:ln w="19050">
              <a:noFill/>
              <a:headEnd type="none" w="med" len="med"/>
              <a:tailEnd type="none" w="med" len="med"/>
            </a:ln>
            <a:effectLst>
              <a:outerShdw blurRad="5588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107985" numCol="1" spcCol="0" rtlCol="0" fromWordArt="0" anchor="ctr"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ea typeface="+mn-ea"/>
                <a:cs typeface="Segoe UI" panose="020B0502040204020203" pitchFamily="34" charset="0"/>
              </a:endParaRPr>
            </a:p>
          </p:txBody>
        </p:sp>
        <p:sp>
          <p:nvSpPr>
            <p:cNvPr id="42" name="Freeform: Shape 41">
              <a:extLst>
                <a:ext uri="{FF2B5EF4-FFF2-40B4-BE49-F238E27FC236}">
                  <a16:creationId xmlns:a16="http://schemas.microsoft.com/office/drawing/2014/main" id="{8756EB74-B210-13D1-D0A4-EF91241A50AF}"/>
                </a:ext>
              </a:extLst>
            </p:cNvPr>
            <p:cNvSpPr/>
            <p:nvPr/>
          </p:nvSpPr>
          <p:spPr bwMode="auto">
            <a:xfrm rot="13500000">
              <a:off x="4839355" y="4055980"/>
              <a:ext cx="2513296" cy="2513296"/>
            </a:xfrm>
            <a:custGeom>
              <a:avLst/>
              <a:gdLst>
                <a:gd name="connsiteX0" fmla="*/ 3024231 w 3024231"/>
                <a:gd name="connsiteY0" fmla="*/ 0 h 3024231"/>
                <a:gd name="connsiteX1" fmla="*/ 3024231 w 3024231"/>
                <a:gd name="connsiteY1" fmla="*/ 3024231 h 3024231"/>
                <a:gd name="connsiteX2" fmla="*/ 0 w 3024231"/>
                <a:gd name="connsiteY2" fmla="*/ 3024231 h 3024231"/>
                <a:gd name="connsiteX3" fmla="*/ 3024231 w 3024231"/>
                <a:gd name="connsiteY3" fmla="*/ 0 h 3024231"/>
              </a:gdLst>
              <a:ahLst/>
              <a:cxnLst>
                <a:cxn ang="0">
                  <a:pos x="connsiteX0" y="connsiteY0"/>
                </a:cxn>
                <a:cxn ang="0">
                  <a:pos x="connsiteX1" y="connsiteY1"/>
                </a:cxn>
                <a:cxn ang="0">
                  <a:pos x="connsiteX2" y="connsiteY2"/>
                </a:cxn>
                <a:cxn ang="0">
                  <a:pos x="connsiteX3" y="connsiteY3"/>
                </a:cxn>
              </a:cxnLst>
              <a:rect l="l" t="t" r="r" b="b"/>
              <a:pathLst>
                <a:path w="3024231" h="3024231">
                  <a:moveTo>
                    <a:pt x="3024231" y="0"/>
                  </a:moveTo>
                  <a:lnTo>
                    <a:pt x="3024231" y="3024231"/>
                  </a:lnTo>
                  <a:lnTo>
                    <a:pt x="0" y="3024231"/>
                  </a:lnTo>
                  <a:cubicBezTo>
                    <a:pt x="0" y="1353994"/>
                    <a:pt x="1353994" y="0"/>
                    <a:pt x="3024231" y="0"/>
                  </a:cubicBezTo>
                  <a:close/>
                </a:path>
              </a:pathLst>
            </a:custGeom>
            <a:solidFill>
              <a:schemeClr val="bg1">
                <a:lumMod val="85000"/>
              </a:schemeClr>
            </a:solidFill>
            <a:ln w="19050">
              <a:noFill/>
              <a:headEnd type="none" w="med" len="med"/>
              <a:tailEnd type="none" w="med" len="med"/>
            </a:ln>
            <a:effectLst>
              <a:outerShdw blurRad="5588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107985" numCol="1" spcCol="0" rtlCol="0" fromWordArt="0" anchor="ctr"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ea typeface="+mn-ea"/>
                <a:cs typeface="Segoe UI" panose="020B0502040204020203" pitchFamily="34" charset="0"/>
              </a:endParaRPr>
            </a:p>
          </p:txBody>
        </p:sp>
      </p:grpSp>
      <p:sp>
        <p:nvSpPr>
          <p:cNvPr id="44" name="TextBox 43">
            <a:extLst>
              <a:ext uri="{FF2B5EF4-FFF2-40B4-BE49-F238E27FC236}">
                <a16:creationId xmlns:a16="http://schemas.microsoft.com/office/drawing/2014/main" id="{0CFBAF0A-5D5F-B26E-2945-875CC8E982AF}"/>
              </a:ext>
            </a:extLst>
          </p:cNvPr>
          <p:cNvSpPr txBox="1"/>
          <p:nvPr/>
        </p:nvSpPr>
        <p:spPr>
          <a:xfrm>
            <a:off x="3169406" y="3223758"/>
            <a:ext cx="2086467" cy="646331"/>
          </a:xfrm>
          <a:prstGeom prst="rect">
            <a:avLst/>
          </a:prstGeom>
          <a:noFill/>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Viva Amplify</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UI Semibold"/>
                <a:ea typeface="+mn-ea"/>
                <a:cs typeface="Segoe UI" panose="020B0502040204020203" pitchFamily="34" charset="0"/>
              </a:rPr>
              <a:t>Communications </a:t>
            </a:r>
            <a: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t>Management</a:t>
            </a:r>
          </a:p>
        </p:txBody>
      </p:sp>
      <p:sp>
        <p:nvSpPr>
          <p:cNvPr id="46" name="TextBox 45">
            <a:extLst>
              <a:ext uri="{FF2B5EF4-FFF2-40B4-BE49-F238E27FC236}">
                <a16:creationId xmlns:a16="http://schemas.microsoft.com/office/drawing/2014/main" id="{A3BB451C-4764-609A-CD7A-787E1CCE1B16}"/>
              </a:ext>
            </a:extLst>
          </p:cNvPr>
          <p:cNvSpPr txBox="1"/>
          <p:nvPr/>
        </p:nvSpPr>
        <p:spPr>
          <a:xfrm>
            <a:off x="7351301" y="3213589"/>
            <a:ext cx="1112884" cy="646331"/>
          </a:xfrm>
          <a:prstGeom prst="rect">
            <a:avLst/>
          </a:prstGeom>
          <a:noFill/>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Viva Engage</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t>Community </a:t>
            </a:r>
            <a:b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br>
            <a: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t>/Social</a:t>
            </a:r>
          </a:p>
        </p:txBody>
      </p:sp>
      <p:sp>
        <p:nvSpPr>
          <p:cNvPr id="47" name="TextBox 46">
            <a:extLst>
              <a:ext uri="{FF2B5EF4-FFF2-40B4-BE49-F238E27FC236}">
                <a16:creationId xmlns:a16="http://schemas.microsoft.com/office/drawing/2014/main" id="{1EAE5DDC-4743-63F0-9A65-DEFA1E700CFA}"/>
              </a:ext>
            </a:extLst>
          </p:cNvPr>
          <p:cNvSpPr txBox="1"/>
          <p:nvPr/>
        </p:nvSpPr>
        <p:spPr>
          <a:xfrm>
            <a:off x="5167554" y="1495439"/>
            <a:ext cx="1865750" cy="430887"/>
          </a:xfrm>
          <a:prstGeom prst="rect">
            <a:avLst/>
          </a:prstGeom>
          <a:noFill/>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Viva Connections</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t>Company App</a:t>
            </a:r>
          </a:p>
        </p:txBody>
      </p:sp>
      <p:sp>
        <p:nvSpPr>
          <p:cNvPr id="48" name="TextBox 47">
            <a:extLst>
              <a:ext uri="{FF2B5EF4-FFF2-40B4-BE49-F238E27FC236}">
                <a16:creationId xmlns:a16="http://schemas.microsoft.com/office/drawing/2014/main" id="{8B6A5260-7C0B-6686-5D34-02EF7D64DCB0}"/>
              </a:ext>
            </a:extLst>
          </p:cNvPr>
          <p:cNvSpPr txBox="1"/>
          <p:nvPr/>
        </p:nvSpPr>
        <p:spPr>
          <a:xfrm>
            <a:off x="5539557" y="4687893"/>
            <a:ext cx="1112884" cy="430887"/>
          </a:xfrm>
          <a:prstGeom prst="rect">
            <a:avLst/>
          </a:prstGeom>
          <a:noFill/>
        </p:spPr>
        <p:txBody>
          <a:bodyPr wrap="square" lIns="0" tIns="0" rIns="0" bIns="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SharePoint</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Segoe UI Semibold"/>
                <a:ea typeface="+mn-ea"/>
                <a:cs typeface="Segoe UI" panose="020B0502040204020203" pitchFamily="34" charset="0"/>
              </a:rPr>
              <a:t>Intranet</a:t>
            </a:r>
          </a:p>
        </p:txBody>
      </p:sp>
      <p:sp>
        <p:nvSpPr>
          <p:cNvPr id="27" name="Oval 26">
            <a:extLst>
              <a:ext uri="{FF2B5EF4-FFF2-40B4-BE49-F238E27FC236}">
                <a16:creationId xmlns:a16="http://schemas.microsoft.com/office/drawing/2014/main" id="{98E26823-DEF6-38D2-F92A-4C957A19BED8}"/>
              </a:ext>
            </a:extLst>
          </p:cNvPr>
          <p:cNvSpPr/>
          <p:nvPr/>
        </p:nvSpPr>
        <p:spPr bwMode="auto">
          <a:xfrm>
            <a:off x="4983124" y="2316124"/>
            <a:ext cx="2225756" cy="2225756"/>
          </a:xfrm>
          <a:prstGeom prst="ellipse">
            <a:avLst/>
          </a:prstGeom>
          <a:solidFill>
            <a:schemeClr val="bg1"/>
          </a:solidFill>
          <a:ln w="28575">
            <a:noFill/>
            <a:headEnd type="none" w="med" len="med"/>
            <a:tailEnd type="none" w="med" len="med"/>
          </a:ln>
          <a:effectLst>
            <a:outerShdw blurRad="6858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107985" numCol="1" spcCol="0" rtlCol="0" fromWordArt="0" anchor="ctr" anchorCtr="0" forceAA="0" compatLnSpc="1">
            <a:prstTxWarp prst="textNoShape">
              <a:avLst/>
            </a:prstTxWarp>
            <a:no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gradFill>
                <a:gsLst>
                  <a:gs pos="2917">
                    <a:srgbClr val="00A389"/>
                  </a:gs>
                  <a:gs pos="30000">
                    <a:srgbClr val="00A389"/>
                  </a:gs>
                  <a:gs pos="100000">
                    <a:srgbClr val="0078D4"/>
                  </a:gs>
                </a:gsLst>
                <a:lin ang="8100000" scaled="1"/>
              </a:gra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B17D2DE0-CFE6-29A1-ACDD-7782FB0CF24D}"/>
              </a:ext>
            </a:extLst>
          </p:cNvPr>
          <p:cNvSpPr txBox="1"/>
          <p:nvPr/>
        </p:nvSpPr>
        <p:spPr>
          <a:xfrm>
            <a:off x="5012860" y="3013503"/>
            <a:ext cx="2166284" cy="830997"/>
          </a:xfrm>
          <a:prstGeom prst="rect">
            <a:avLst/>
          </a:prstGeom>
          <a:noFill/>
        </p:spPr>
        <p:txBody>
          <a:bodyPr wrap="square" lIns="0" tIns="0" rIns="0" bIns="0" anchor="ctr">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Employee </a:t>
            </a:r>
            <a:b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Communication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&amp; Community</a:t>
            </a:r>
          </a:p>
        </p:txBody>
      </p:sp>
      <p:pic>
        <p:nvPicPr>
          <p:cNvPr id="2" name="Graphic 1">
            <a:extLst>
              <a:ext uri="{FF2B5EF4-FFF2-40B4-BE49-F238E27FC236}">
                <a16:creationId xmlns:a16="http://schemas.microsoft.com/office/drawing/2014/main" id="{7AEC33AB-2E90-8321-5EB8-D4C706622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9272" y="1017924"/>
            <a:ext cx="433456" cy="433456"/>
          </a:xfrm>
          <a:prstGeom prst="rect">
            <a:avLst/>
          </a:prstGeom>
        </p:spPr>
      </p:pic>
      <p:pic>
        <p:nvPicPr>
          <p:cNvPr id="5" name="Picture 4" descr="A logo with circles and a letter s&#10;&#10;Description automatically generated">
            <a:extLst>
              <a:ext uri="{FF2B5EF4-FFF2-40B4-BE49-F238E27FC236}">
                <a16:creationId xmlns:a16="http://schemas.microsoft.com/office/drawing/2014/main" id="{A8FAC699-5347-24C1-FECB-E7723AE3764A}"/>
              </a:ext>
            </a:extLst>
          </p:cNvPr>
          <p:cNvPicPr>
            <a:picLocks noChangeAspect="1"/>
          </p:cNvPicPr>
          <p:nvPr/>
        </p:nvPicPr>
        <p:blipFill rotWithShape="1">
          <a:blip r:embed="rId6">
            <a:extLst>
              <a:ext uri="{28A0092B-C50C-407E-A947-70E740481C1C}">
                <a14:useLocalDpi xmlns:a14="http://schemas.microsoft.com/office/drawing/2010/main" val="0"/>
              </a:ext>
            </a:extLst>
          </a:blip>
          <a:srcRect l="20907" t="14338" r="20760" b="13788"/>
          <a:stretch/>
        </p:blipFill>
        <p:spPr>
          <a:xfrm>
            <a:off x="5796682" y="5131930"/>
            <a:ext cx="598636" cy="491736"/>
          </a:xfrm>
          <a:prstGeom prst="rect">
            <a:avLst/>
          </a:prstGeom>
        </p:spPr>
      </p:pic>
      <p:pic>
        <p:nvPicPr>
          <p:cNvPr id="7" name="Picture 15">
            <a:extLst>
              <a:ext uri="{FF2B5EF4-FFF2-40B4-BE49-F238E27FC236}">
                <a16:creationId xmlns:a16="http://schemas.microsoft.com/office/drawing/2014/main" id="{33C7CB07-130A-F9D9-7F30-69368F57BC6B}"/>
              </a:ext>
            </a:extLst>
          </p:cNvPr>
          <p:cNvPicPr>
            <a:picLocks noChangeAspect="1"/>
          </p:cNvPicPr>
          <p:nvPr/>
        </p:nvPicPr>
        <p:blipFill>
          <a:blip r:embed="rId7"/>
          <a:stretch>
            <a:fillRect/>
          </a:stretch>
        </p:blipFill>
        <p:spPr>
          <a:xfrm>
            <a:off x="7692330" y="2579985"/>
            <a:ext cx="430825" cy="430825"/>
          </a:xfrm>
          <a:prstGeom prst="rect">
            <a:avLst/>
          </a:prstGeom>
        </p:spPr>
      </p:pic>
      <p:pic>
        <p:nvPicPr>
          <p:cNvPr id="10" name="Picture 9" descr="A purple and white logo&#10;&#10;Description automatically generated">
            <a:extLst>
              <a:ext uri="{FF2B5EF4-FFF2-40B4-BE49-F238E27FC236}">
                <a16:creationId xmlns:a16="http://schemas.microsoft.com/office/drawing/2014/main" id="{C22B9A5F-BE37-D2E5-B880-D5631E516B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7189" y="2579985"/>
            <a:ext cx="432238" cy="432238"/>
          </a:xfrm>
          <a:prstGeom prst="rect">
            <a:avLst/>
          </a:prstGeom>
        </p:spPr>
      </p:pic>
    </p:spTree>
    <p:extLst>
      <p:ext uri="{BB962C8B-B14F-4D97-AF65-F5344CB8AC3E}">
        <p14:creationId xmlns:p14="http://schemas.microsoft.com/office/powerpoint/2010/main" val="15441475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85B3F8-09B9-4D2E-5AFF-8B648C550A5B}"/>
              </a:ext>
            </a:extLst>
          </p:cNvPr>
          <p:cNvSpPr/>
          <p:nvPr/>
        </p:nvSpPr>
        <p:spPr>
          <a:xfrm>
            <a:off x="865" y="487"/>
            <a:ext cx="12201420" cy="6857027"/>
          </a:xfrm>
          <a:prstGeom prst="rect">
            <a:avLst/>
          </a:prstGeom>
          <a:gradFill>
            <a:gsLst>
              <a:gs pos="59000">
                <a:srgbClr val="65B7EC">
                  <a:alpha val="9846"/>
                </a:srgbClr>
              </a:gs>
              <a:gs pos="19000">
                <a:srgbClr val="3DD4EA">
                  <a:alpha val="9705"/>
                </a:srgbClr>
              </a:gs>
              <a:gs pos="99000">
                <a:srgbClr val="75ADEE">
                  <a:alpha val="29000"/>
                </a:srgb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Picture 14" descr="A picture containing blur&#10;&#10;Description automatically generated">
            <a:extLst>
              <a:ext uri="{FF2B5EF4-FFF2-40B4-BE49-F238E27FC236}">
                <a16:creationId xmlns:a16="http://schemas.microsoft.com/office/drawing/2014/main" id="{09CDDF48-CFBE-F247-D8E5-1256F75F2D7B}"/>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a:stretch/>
        </p:blipFill>
        <p:spPr>
          <a:xfrm>
            <a:off x="4389202" y="487"/>
            <a:ext cx="7801934" cy="6857027"/>
          </a:xfrm>
          <a:prstGeom prst="rect">
            <a:avLst/>
          </a:prstGeom>
        </p:spPr>
      </p:pic>
      <p:sp>
        <p:nvSpPr>
          <p:cNvPr id="2" name="Title 1">
            <a:extLst>
              <a:ext uri="{FF2B5EF4-FFF2-40B4-BE49-F238E27FC236}">
                <a16:creationId xmlns:a16="http://schemas.microsoft.com/office/drawing/2014/main" id="{08CDD8E2-8B44-0C4D-2362-3A6375815274}"/>
              </a:ext>
            </a:extLst>
          </p:cNvPr>
          <p:cNvSpPr>
            <a:spLocks noGrp="1"/>
          </p:cNvSpPr>
          <p:nvPr>
            <p:ph type="title"/>
          </p:nvPr>
        </p:nvSpPr>
        <p:spPr>
          <a:xfrm>
            <a:off x="411270" y="356036"/>
            <a:ext cx="11016957" cy="861774"/>
          </a:xfrm>
        </p:spPr>
        <p:txBody>
          <a:bodyPr/>
          <a:lstStyle/>
          <a:p>
            <a:r>
              <a:rPr lang="en-US" sz="3600" b="1" spc="0">
                <a:ln>
                  <a:noFill/>
                </a:ln>
                <a:gradFill>
                  <a:gsLst>
                    <a:gs pos="48000">
                      <a:srgbClr val="6194CE"/>
                    </a:gs>
                    <a:gs pos="0">
                      <a:srgbClr val="6779DD"/>
                    </a:gs>
                    <a:gs pos="100000">
                      <a:srgbClr val="0F9BA9"/>
                    </a:gs>
                  </a:gsLst>
                  <a:lin ang="2700000" scaled="0"/>
                </a:gradFill>
                <a:latin typeface="Segoe UI Semibold"/>
                <a:ea typeface="+mj-ea"/>
                <a:cs typeface="+mj-cs"/>
              </a:rPr>
              <a:t>Viva Connections</a:t>
            </a:r>
            <a:br>
              <a:rPr lang="en-US" sz="3600" b="1" spc="0">
                <a:ln>
                  <a:noFill/>
                </a:ln>
                <a:gradFill>
                  <a:gsLst>
                    <a:gs pos="48000">
                      <a:srgbClr val="6194CE"/>
                    </a:gs>
                    <a:gs pos="0">
                      <a:srgbClr val="6779DD"/>
                    </a:gs>
                    <a:gs pos="100000">
                      <a:srgbClr val="0F9BA9"/>
                    </a:gs>
                  </a:gsLst>
                  <a:lin ang="2700000" scaled="0"/>
                </a:gradFill>
                <a:latin typeface="Segoe UI Semibold"/>
                <a:ea typeface="+mj-ea"/>
                <a:cs typeface="+mj-cs"/>
              </a:rPr>
            </a:br>
            <a:r>
              <a:rPr lang="en-US" sz="2000" b="1" i="1">
                <a:gradFill>
                  <a:gsLst>
                    <a:gs pos="48000">
                      <a:srgbClr val="6194CE"/>
                    </a:gs>
                    <a:gs pos="0">
                      <a:srgbClr val="6779DD"/>
                    </a:gs>
                    <a:gs pos="100000">
                      <a:srgbClr val="0F9BA9"/>
                    </a:gs>
                  </a:gsLst>
                  <a:lin ang="2700000" scaled="0"/>
                </a:gradFill>
                <a:latin typeface="Segoe UI Semibold"/>
                <a:ea typeface="+mj-ea"/>
                <a:cs typeface="+mj-cs"/>
              </a:rPr>
              <a:t>People centered and branded employee experience across all device types</a:t>
            </a:r>
            <a:endParaRPr lang="en-US" sz="1800" b="1" i="1">
              <a:gradFill>
                <a:gsLst>
                  <a:gs pos="48000">
                    <a:srgbClr val="6194CE"/>
                  </a:gs>
                  <a:gs pos="0">
                    <a:srgbClr val="6779DD"/>
                  </a:gs>
                  <a:gs pos="100000">
                    <a:srgbClr val="0F9BA9"/>
                  </a:gs>
                </a:gsLst>
                <a:lin ang="2700000" scaled="0"/>
              </a:gradFill>
              <a:latin typeface="Segoe UI Semibold"/>
              <a:ea typeface="+mj-ea"/>
              <a:cs typeface="+mj-cs"/>
            </a:endParaRPr>
          </a:p>
        </p:txBody>
      </p:sp>
      <p:sp>
        <p:nvSpPr>
          <p:cNvPr id="7" name="TextBox 6">
            <a:extLst>
              <a:ext uri="{FF2B5EF4-FFF2-40B4-BE49-F238E27FC236}">
                <a16:creationId xmlns:a16="http://schemas.microsoft.com/office/drawing/2014/main" id="{6E8D5D81-B566-7B55-387D-0CB40F15759D}"/>
              </a:ext>
            </a:extLst>
          </p:cNvPr>
          <p:cNvSpPr txBox="1"/>
          <p:nvPr/>
        </p:nvSpPr>
        <p:spPr>
          <a:xfrm>
            <a:off x="633407" y="4554645"/>
            <a:ext cx="4808346" cy="830997"/>
          </a:xfrm>
          <a:prstGeom prst="rect">
            <a:avLst/>
          </a:prstGeom>
          <a:noFill/>
        </p:spPr>
        <p:txBody>
          <a:bodyPr wrap="square" lIns="0" tIns="0" rIns="0" bIns="0" anchor="t">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Personalized to the individual</a:t>
            </a:r>
            <a:br>
              <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br>
            <a:r>
              <a:rPr kumimoji="0" lang="en-US" sz="18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Helping them be informed, stay connected, and feel engaged</a:t>
            </a:r>
            <a:endPar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endParaRPr>
          </a:p>
        </p:txBody>
      </p:sp>
      <p:pic>
        <p:nvPicPr>
          <p:cNvPr id="14" name="Picture 2">
            <a:extLst>
              <a:ext uri="{FF2B5EF4-FFF2-40B4-BE49-F238E27FC236}">
                <a16:creationId xmlns:a16="http://schemas.microsoft.com/office/drawing/2014/main" id="{27FDA87A-57C4-1F21-287C-89AF724C9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8" y="6509576"/>
            <a:ext cx="240371" cy="24037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a:extLst>
              <a:ext uri="{FF2B5EF4-FFF2-40B4-BE49-F238E27FC236}">
                <a16:creationId xmlns:a16="http://schemas.microsoft.com/office/drawing/2014/main" id="{9C0278AF-5C32-A9E8-AFBB-8B4AC3D0190C}"/>
              </a:ext>
            </a:extLst>
          </p:cNvPr>
          <p:cNvSpPr txBox="1">
            <a:spLocks/>
          </p:cNvSpPr>
          <p:nvPr/>
        </p:nvSpPr>
        <p:spPr>
          <a:xfrm>
            <a:off x="8863755" y="6378622"/>
            <a:ext cx="2742811" cy="3650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100000"/>
              </a:lnSpc>
              <a:spcBef>
                <a:spcPts val="0"/>
              </a:spcBef>
              <a:spcAft>
                <a:spcPts val="0"/>
              </a:spcAft>
              <a:buClrTx/>
              <a:buSzTx/>
              <a:buFontTx/>
              <a:buNone/>
              <a:tabLst/>
              <a:defRPr/>
            </a:pPr>
            <a:fld id="{A8E6C6F0-904B-4C65-BFDB-EF49E68A53DA}" type="slidenum">
              <a:rPr kumimoji="0" lang="en-US" sz="1200" b="0" i="0" u="none" strike="noStrike" kern="1200" cap="none" spc="0" normalizeH="0" baseline="0" noProof="0">
                <a:ln>
                  <a:noFill/>
                </a:ln>
                <a:solidFill>
                  <a:srgbClr val="1E3269"/>
                </a:solidFill>
                <a:effectLst/>
                <a:uLnTx/>
                <a:uFillTx/>
                <a:latin typeface="Segoe UI"/>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1E3269"/>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1D84EA05-DCF6-95A0-6BAA-851787C24BEF}"/>
              </a:ext>
            </a:extLst>
          </p:cNvPr>
          <p:cNvGrpSpPr/>
          <p:nvPr/>
        </p:nvGrpSpPr>
        <p:grpSpPr>
          <a:xfrm>
            <a:off x="5495202" y="1340367"/>
            <a:ext cx="6382704" cy="4989892"/>
            <a:chOff x="5495116" y="1340070"/>
            <a:chExt cx="6383610" cy="4990600"/>
          </a:xfrm>
        </p:grpSpPr>
        <p:grpSp>
          <p:nvGrpSpPr>
            <p:cNvPr id="32" name="Group 31">
              <a:extLst>
                <a:ext uri="{FF2B5EF4-FFF2-40B4-BE49-F238E27FC236}">
                  <a16:creationId xmlns:a16="http://schemas.microsoft.com/office/drawing/2014/main" id="{14EBC2BD-B58E-0DD6-04F8-D201C185601B}"/>
                </a:ext>
              </a:extLst>
            </p:cNvPr>
            <p:cNvGrpSpPr/>
            <p:nvPr/>
          </p:nvGrpSpPr>
          <p:grpSpPr>
            <a:xfrm>
              <a:off x="5864329" y="1340070"/>
              <a:ext cx="5275738" cy="4500320"/>
              <a:chOff x="10573005" y="-1657153"/>
              <a:chExt cx="5275738" cy="4500320"/>
            </a:xfrm>
          </p:grpSpPr>
          <p:pic>
            <p:nvPicPr>
              <p:cNvPr id="12" name="Picture 11">
                <a:extLst>
                  <a:ext uri="{FF2B5EF4-FFF2-40B4-BE49-F238E27FC236}">
                    <a16:creationId xmlns:a16="http://schemas.microsoft.com/office/drawing/2014/main" id="{4D6C8068-BAFB-B9D3-C58A-4083D9205AEE}"/>
                  </a:ext>
                </a:extLst>
              </p:cNvPr>
              <p:cNvPicPr>
                <a:picLocks noChangeAspect="1"/>
              </p:cNvPicPr>
              <p:nvPr/>
            </p:nvPicPr>
            <p:blipFill>
              <a:blip r:embed="rId5"/>
              <a:stretch>
                <a:fillRect/>
              </a:stretch>
            </p:blipFill>
            <p:spPr>
              <a:xfrm>
                <a:off x="10573005" y="-1657153"/>
                <a:ext cx="5275738" cy="4500320"/>
              </a:xfrm>
              <a:prstGeom prst="rect">
                <a:avLst/>
              </a:prstGeom>
            </p:spPr>
          </p:pic>
          <p:pic>
            <p:nvPicPr>
              <p:cNvPr id="9" name="Picture 4">
                <a:extLst>
                  <a:ext uri="{FF2B5EF4-FFF2-40B4-BE49-F238E27FC236}">
                    <a16:creationId xmlns:a16="http://schemas.microsoft.com/office/drawing/2014/main" id="{05390D66-8225-6FC5-0860-A5542A277D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6135"/>
              <a:stretch/>
            </p:blipFill>
            <p:spPr bwMode="auto">
              <a:xfrm>
                <a:off x="10727714" y="-1489140"/>
                <a:ext cx="4925682" cy="31180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DBE325E0-AB02-2B8B-26FD-27A2B15868FB}"/>
                </a:ext>
              </a:extLst>
            </p:cNvPr>
            <p:cNvPicPr>
              <a:picLocks noChangeAspect="1"/>
            </p:cNvPicPr>
            <p:nvPr/>
          </p:nvPicPr>
          <p:blipFill rotWithShape="1">
            <a:blip r:embed="rId7"/>
            <a:srcRect b="52549"/>
            <a:stretch/>
          </p:blipFill>
          <p:spPr>
            <a:xfrm>
              <a:off x="6068496" y="1563122"/>
              <a:ext cx="4813688" cy="3062996"/>
            </a:xfrm>
            <a:prstGeom prst="rect">
              <a:avLst/>
            </a:prstGeom>
            <a:ln>
              <a:noFill/>
            </a:ln>
            <a:effectLst>
              <a:outerShdw blurRad="76200" dist="44766" dir="5400000" sx="100201" sy="100201" algn="tl" rotWithShape="0">
                <a:srgbClr val="333333">
                  <a:alpha val="20000"/>
                </a:srgbClr>
              </a:outerShdw>
            </a:effectLst>
          </p:spPr>
        </p:pic>
        <p:pic>
          <p:nvPicPr>
            <p:cNvPr id="20" name="Picture 19">
              <a:extLst>
                <a:ext uri="{FF2B5EF4-FFF2-40B4-BE49-F238E27FC236}">
                  <a16:creationId xmlns:a16="http://schemas.microsoft.com/office/drawing/2014/main" id="{07153830-30ED-928B-03C7-7618F6257580}"/>
                </a:ext>
              </a:extLst>
            </p:cNvPr>
            <p:cNvPicPr>
              <a:picLocks noChangeAspect="1"/>
            </p:cNvPicPr>
            <p:nvPr/>
          </p:nvPicPr>
          <p:blipFill>
            <a:blip r:embed="rId8"/>
            <a:srcRect/>
            <a:stretch/>
          </p:blipFill>
          <p:spPr>
            <a:xfrm>
              <a:off x="5495116" y="4061738"/>
              <a:ext cx="1047844" cy="2268932"/>
            </a:xfrm>
            <a:prstGeom prst="roundRect">
              <a:avLst>
                <a:gd name="adj" fmla="val 5265"/>
              </a:avLst>
            </a:prstGeom>
            <a:ln w="19050">
              <a:solidFill>
                <a:schemeClr val="tx1"/>
              </a:solidFill>
            </a:ln>
            <a:effectLst/>
          </p:spPr>
        </p:pic>
        <p:grpSp>
          <p:nvGrpSpPr>
            <p:cNvPr id="23" name="Group 22">
              <a:extLst>
                <a:ext uri="{FF2B5EF4-FFF2-40B4-BE49-F238E27FC236}">
                  <a16:creationId xmlns:a16="http://schemas.microsoft.com/office/drawing/2014/main" id="{08D8ED6C-81B7-D360-C63A-7D4FB92A950B}"/>
                </a:ext>
              </a:extLst>
            </p:cNvPr>
            <p:cNvGrpSpPr/>
            <p:nvPr/>
          </p:nvGrpSpPr>
          <p:grpSpPr>
            <a:xfrm>
              <a:off x="8395284" y="3775970"/>
              <a:ext cx="3483442" cy="2388666"/>
              <a:chOff x="12381562" y="3159166"/>
              <a:chExt cx="3483442" cy="2435787"/>
            </a:xfrm>
          </p:grpSpPr>
          <p:sp>
            <p:nvSpPr>
              <p:cNvPr id="24" name="Rectangle 23">
                <a:extLst>
                  <a:ext uri="{FF2B5EF4-FFF2-40B4-BE49-F238E27FC236}">
                    <a16:creationId xmlns:a16="http://schemas.microsoft.com/office/drawing/2014/main" id="{76BB3294-02C6-F87D-737A-07CC0921D6CE}"/>
                  </a:ext>
                </a:extLst>
              </p:cNvPr>
              <p:cNvSpPr/>
              <p:nvPr/>
            </p:nvSpPr>
            <p:spPr bwMode="auto">
              <a:xfrm>
                <a:off x="12697490" y="3445169"/>
                <a:ext cx="3065627" cy="2073183"/>
              </a:xfrm>
              <a:prstGeom prst="rect">
                <a:avLst/>
              </a:prstGeom>
              <a:solidFill>
                <a:srgbClr val="25252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5" name="Picture 6" descr="Graphical user interface, website&#10;&#10;Description automatically generated">
                <a:extLst>
                  <a:ext uri="{FF2B5EF4-FFF2-40B4-BE49-F238E27FC236}">
                    <a16:creationId xmlns:a16="http://schemas.microsoft.com/office/drawing/2014/main" id="{78815EEB-C94E-EB7E-5BF0-AB8C78C53BC6}"/>
                  </a:ext>
                </a:extLst>
              </p:cNvPr>
              <p:cNvPicPr>
                <a:picLocks noChangeAspect="1"/>
              </p:cNvPicPr>
              <p:nvPr/>
            </p:nvPicPr>
            <p:blipFill>
              <a:blip r:embed="rId9"/>
              <a:stretch>
                <a:fillRect/>
              </a:stretch>
            </p:blipFill>
            <p:spPr>
              <a:xfrm>
                <a:off x="12381562" y="3159166"/>
                <a:ext cx="3483442" cy="2435787"/>
              </a:xfrm>
              <a:prstGeom prst="rect">
                <a:avLst/>
              </a:prstGeom>
              <a:effectLst>
                <a:outerShdw blurRad="50800" dist="38100" dir="2700000" algn="tl" rotWithShape="0">
                  <a:prstClr val="black">
                    <a:alpha val="40000"/>
                  </a:prstClr>
                </a:outerShdw>
              </a:effectLst>
            </p:spPr>
          </p:pic>
        </p:grpSp>
        <p:pic>
          <p:nvPicPr>
            <p:cNvPr id="26" name="Picture 25">
              <a:extLst>
                <a:ext uri="{FF2B5EF4-FFF2-40B4-BE49-F238E27FC236}">
                  <a16:creationId xmlns:a16="http://schemas.microsoft.com/office/drawing/2014/main" id="{7A6E1BD2-A6C8-DF90-CF2B-B0C49259FE6B}"/>
                </a:ext>
              </a:extLst>
            </p:cNvPr>
            <p:cNvPicPr>
              <a:picLocks noChangeAspect="1"/>
            </p:cNvPicPr>
            <p:nvPr/>
          </p:nvPicPr>
          <p:blipFill>
            <a:blip r:embed="rId10"/>
            <a:srcRect/>
            <a:stretch/>
          </p:blipFill>
          <p:spPr>
            <a:xfrm>
              <a:off x="8502198" y="3895390"/>
              <a:ext cx="3284340" cy="2158612"/>
            </a:xfrm>
            <a:prstGeom prst="rect">
              <a:avLst/>
            </a:prstGeom>
            <a:ln>
              <a:noFill/>
            </a:ln>
            <a:effectLst>
              <a:outerShdw blurRad="76200" dist="44766" dir="5400000" sx="100201" sy="100201" algn="tl" rotWithShape="0">
                <a:srgbClr val="333333">
                  <a:alpha val="20000"/>
                </a:srgbClr>
              </a:outerShdw>
            </a:effectLst>
          </p:spPr>
        </p:pic>
      </p:grpSp>
      <p:sp>
        <p:nvSpPr>
          <p:cNvPr id="5" name="TextBox 4">
            <a:extLst>
              <a:ext uri="{FF2B5EF4-FFF2-40B4-BE49-F238E27FC236}">
                <a16:creationId xmlns:a16="http://schemas.microsoft.com/office/drawing/2014/main" id="{1C4E02DF-068A-EB59-6FE5-C6B0E0A6943C}"/>
              </a:ext>
            </a:extLst>
          </p:cNvPr>
          <p:cNvSpPr txBox="1"/>
          <p:nvPr/>
        </p:nvSpPr>
        <p:spPr>
          <a:xfrm>
            <a:off x="633407" y="1802825"/>
            <a:ext cx="4808346" cy="1329595"/>
          </a:xfrm>
          <a:prstGeom prst="rect">
            <a:avLst/>
          </a:prstGeom>
          <a:noFill/>
        </p:spPr>
        <p:txBody>
          <a:bodyPr wrap="square" lIns="0" tIns="0" rIns="0" bIns="0" anchor="t">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Tools and Apps</a:t>
            </a:r>
            <a:br>
              <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br>
            <a:r>
              <a:rPr kumimoji="0" lang="en-US" sz="18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Quick action, cohesive one-stop experience for all the apps in your organization – across all device types</a:t>
            </a:r>
          </a:p>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F4DEC002-E766-5AB2-7E37-A1DF06A70C82}"/>
              </a:ext>
            </a:extLst>
          </p:cNvPr>
          <p:cNvSpPr txBox="1"/>
          <p:nvPr/>
        </p:nvSpPr>
        <p:spPr>
          <a:xfrm>
            <a:off x="633407" y="3140091"/>
            <a:ext cx="4808346" cy="1080296"/>
          </a:xfrm>
          <a:prstGeom prst="rect">
            <a:avLst/>
          </a:prstGeom>
          <a:noFill/>
        </p:spPr>
        <p:txBody>
          <a:bodyPr wrap="square" lIns="0" tIns="0" rIns="0" bIns="0" anchor="t">
            <a:spAutoFit/>
          </a:bodyPr>
          <a:lstStyle/>
          <a:p>
            <a:pPr marL="0" marR="0" lvl="0" indent="0" algn="l" defTabSz="914367" rtl="0" eaLnBrk="1" fontAlgn="auto" latinLnBrk="0" hangingPunct="1">
              <a:lnSpc>
                <a:spcPct val="90000"/>
              </a:lnSpc>
              <a:spcBef>
                <a:spcPct val="0"/>
              </a:spcBef>
              <a:spcAft>
                <a:spcPts val="1200"/>
              </a:spcAft>
              <a:buClrTx/>
              <a:buSzTx/>
              <a:buFontTx/>
              <a:buNone/>
              <a:tabLst/>
              <a:defRPr/>
            </a:pPr>
            <a:r>
              <a:rPr kumimoji="0" lang="en-US" sz="24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Customized for your organization</a:t>
            </a:r>
            <a:b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br>
            <a:r>
              <a:rPr kumimoji="0" lang="en-US" sz="1800" b="1" i="0" u="none" strike="noStrike" kern="1200" cap="none" spc="0" normalizeH="0" baseline="0" noProof="0">
                <a:ln>
                  <a:noFill/>
                </a:ln>
                <a:gradFill>
                  <a:gsLst>
                    <a:gs pos="48000">
                      <a:srgbClr val="6194CE"/>
                    </a:gs>
                    <a:gs pos="0">
                      <a:srgbClr val="6779DD"/>
                    </a:gs>
                    <a:gs pos="100000">
                      <a:srgbClr val="0F9BA9"/>
                    </a:gs>
                  </a:gsLst>
                  <a:lin ang="2700000" scaled="0"/>
                </a:gradFill>
                <a:effectLst/>
                <a:uLnTx/>
                <a:uFillTx/>
                <a:latin typeface="Segoe UI Semibold"/>
                <a:ea typeface="+mn-ea"/>
                <a:cs typeface="+mn-cs"/>
              </a:rPr>
              <a:t>Curated to your organization and brand, including company and team updates and relevant industry news</a:t>
            </a:r>
          </a:p>
        </p:txBody>
      </p:sp>
    </p:spTree>
    <p:extLst>
      <p:ext uri="{BB962C8B-B14F-4D97-AF65-F5344CB8AC3E}">
        <p14:creationId xmlns:p14="http://schemas.microsoft.com/office/powerpoint/2010/main" val="166253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46EC-12BD-E14D-FE57-307B5F0A0BA1}"/>
              </a:ext>
            </a:extLst>
          </p:cNvPr>
          <p:cNvSpPr>
            <a:spLocks noGrp="1"/>
          </p:cNvSpPr>
          <p:nvPr>
            <p:ph type="title"/>
          </p:nvPr>
        </p:nvSpPr>
        <p:spPr>
          <a:xfrm>
            <a:off x="589044" y="300101"/>
            <a:ext cx="11016957" cy="502246"/>
          </a:xfrm>
        </p:spPr>
        <p:txBody>
          <a:bodyPr/>
          <a:lstStyle/>
          <a:p>
            <a:r>
              <a:rPr lang="en-US">
                <a:cs typeface="Segoe UI"/>
              </a:rPr>
              <a:t>Top of Intranet &amp; Viva Connections complement each other</a:t>
            </a:r>
          </a:p>
        </p:txBody>
      </p:sp>
      <p:pic>
        <p:nvPicPr>
          <p:cNvPr id="3" name="Picture 2">
            <a:extLst>
              <a:ext uri="{FF2B5EF4-FFF2-40B4-BE49-F238E27FC236}">
                <a16:creationId xmlns:a16="http://schemas.microsoft.com/office/drawing/2014/main" id="{1956CAB5-7A10-3F47-F6F1-9D5640B4B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41" t="4717" r="21163" b="55920"/>
          <a:stretch/>
        </p:blipFill>
        <p:spPr bwMode="auto">
          <a:xfrm>
            <a:off x="636616" y="1087293"/>
            <a:ext cx="4928583" cy="2708051"/>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38CBA96-5DD5-363B-3E0D-63947FE1F686}"/>
              </a:ext>
            </a:extLst>
          </p:cNvPr>
          <p:cNvPicPr>
            <a:picLocks noChangeAspect="1"/>
          </p:cNvPicPr>
          <p:nvPr/>
        </p:nvPicPr>
        <p:blipFill>
          <a:blip r:embed="rId4"/>
          <a:srcRect/>
          <a:stretch/>
        </p:blipFill>
        <p:spPr>
          <a:xfrm>
            <a:off x="10593401" y="3445195"/>
            <a:ext cx="1372950" cy="2972894"/>
          </a:xfrm>
          <a:prstGeom prst="rect">
            <a:avLst/>
          </a:prstGeom>
          <a:ln>
            <a:noFill/>
          </a:ln>
          <a:effectLst>
            <a:outerShdw blurRad="76200" dist="44766" dir="5400000" sx="100201" sy="100201" algn="tl" rotWithShape="0">
              <a:srgbClr val="333333">
                <a:alpha val="20000"/>
              </a:srgbClr>
            </a:outerShdw>
          </a:effectLst>
        </p:spPr>
      </p:pic>
      <p:pic>
        <p:nvPicPr>
          <p:cNvPr id="8" name="Picture 7">
            <a:extLst>
              <a:ext uri="{FF2B5EF4-FFF2-40B4-BE49-F238E27FC236}">
                <a16:creationId xmlns:a16="http://schemas.microsoft.com/office/drawing/2014/main" id="{5BFE377A-D4F4-449B-9C8D-C77FDA8F4EC2}"/>
              </a:ext>
            </a:extLst>
          </p:cNvPr>
          <p:cNvPicPr>
            <a:picLocks noChangeAspect="1"/>
          </p:cNvPicPr>
          <p:nvPr/>
        </p:nvPicPr>
        <p:blipFill rotWithShape="1">
          <a:blip r:embed="rId5"/>
          <a:srcRect b="47619"/>
          <a:stretch/>
        </p:blipFill>
        <p:spPr>
          <a:xfrm>
            <a:off x="6234777" y="3445195"/>
            <a:ext cx="4232358" cy="2972894"/>
          </a:xfrm>
          <a:prstGeom prst="roundRect">
            <a:avLst>
              <a:gd name="adj" fmla="val 2411"/>
            </a:avLst>
          </a:prstGeom>
          <a:ln>
            <a:noFill/>
          </a:ln>
          <a:effectLst>
            <a:outerShdw blurRad="76200" dist="44766" dir="5400000" sx="100201" sy="100201" algn="tl" rotWithShape="0">
              <a:srgbClr val="333333">
                <a:alpha val="20000"/>
              </a:srgbClr>
            </a:outerShdw>
          </a:effectLst>
        </p:spPr>
      </p:pic>
      <p:sp>
        <p:nvSpPr>
          <p:cNvPr id="9" name="TextBox 8">
            <a:extLst>
              <a:ext uri="{FF2B5EF4-FFF2-40B4-BE49-F238E27FC236}">
                <a16:creationId xmlns:a16="http://schemas.microsoft.com/office/drawing/2014/main" id="{6E58B67C-812C-CF6E-A72F-E6B5D1AD96CB}"/>
              </a:ext>
            </a:extLst>
          </p:cNvPr>
          <p:cNvSpPr txBox="1"/>
          <p:nvPr/>
        </p:nvSpPr>
        <p:spPr>
          <a:xfrm>
            <a:off x="636616" y="3993184"/>
            <a:ext cx="4928583" cy="270843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Why is my Company amazing!</a:t>
            </a: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Pixel Perfect Storytelling</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Navigate my entire company</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Search my entire company</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Tailored News to me</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7026" marR="0" lvl="2" indent="-342834"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11EBC1EA-C38E-09DF-63E4-1A75C2CD014A}"/>
              </a:ext>
            </a:extLst>
          </p:cNvPr>
          <p:cNvSpPr txBox="1"/>
          <p:nvPr/>
        </p:nvSpPr>
        <p:spPr>
          <a:xfrm>
            <a:off x="6234777" y="1064641"/>
            <a:ext cx="5731575" cy="2400657"/>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How do I be a part of my company?</a:t>
            </a: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Personal news &amp; community</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Employee Experience centered Apps</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Resources about employee support</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6424" marR="0" lvl="2" indent="-342834" algn="l" defTabSz="914367" rtl="0" eaLnBrk="1" fontAlgn="auto" latinLnBrk="0" hangingPunct="1">
              <a:lnSpc>
                <a:spcPct val="14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Connection to my Intranet</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1257026" marR="0" lvl="2" indent="-342834"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D70107EB-CB92-C454-FF51-63ABE400C790}"/>
              </a:ext>
            </a:extLst>
          </p:cNvPr>
          <p:cNvSpPr txBox="1"/>
          <p:nvPr/>
        </p:nvSpPr>
        <p:spPr>
          <a:xfrm>
            <a:off x="589044" y="6083236"/>
            <a:ext cx="4928583" cy="367228"/>
          </a:xfrm>
          <a:prstGeom prst="rect">
            <a:avLst/>
          </a:prstGeom>
          <a:noFill/>
        </p:spPr>
        <p:txBody>
          <a:bodyPr wrap="square">
            <a:spAutoFit/>
          </a:bodyPr>
          <a:lstStyle>
            <a:defPPr>
              <a:defRPr lang="en-US"/>
            </a:defPPr>
            <a:lvl1pPr algn="ctr">
              <a:lnSpc>
                <a:spcPct val="150000"/>
              </a:lnSpc>
              <a:defRPr sz="2040" baseline="30000">
                <a:solidFill>
                  <a:srgbClr val="00B050"/>
                </a:solidFill>
                <a:latin typeface="Segoe UI" panose="020B0502040204020203" pitchFamily="34" charset="0"/>
                <a:cs typeface="Segoe UI" panose="020B0502040204020203" pitchFamily="34" charset="0"/>
              </a:defRPr>
            </a:lvl1pPr>
          </a:lstStyle>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30000" noProof="0">
                <a:ln>
                  <a:noFill/>
                </a:ln>
                <a:solidFill>
                  <a:srgbClr val="0078D4"/>
                </a:solidFill>
                <a:effectLst/>
                <a:uLnTx/>
                <a:uFillTx/>
                <a:latin typeface="Segoe UI" panose="020B0502040204020203" pitchFamily="34" charset="0"/>
                <a:ea typeface="+mn-ea"/>
                <a:cs typeface="Segoe UI" panose="020B0502040204020203" pitchFamily="34" charset="0"/>
              </a:rPr>
              <a:t>aka.ms/homesites</a:t>
            </a:r>
          </a:p>
        </p:txBody>
      </p:sp>
      <p:sp>
        <p:nvSpPr>
          <p:cNvPr id="13" name="TextBox 12">
            <a:extLst>
              <a:ext uri="{FF2B5EF4-FFF2-40B4-BE49-F238E27FC236}">
                <a16:creationId xmlns:a16="http://schemas.microsoft.com/office/drawing/2014/main" id="{0C4DABC8-A1FC-2579-8A40-799C34ECA378}"/>
              </a:ext>
            </a:extLst>
          </p:cNvPr>
          <p:cNvSpPr txBox="1"/>
          <p:nvPr/>
        </p:nvSpPr>
        <p:spPr>
          <a:xfrm>
            <a:off x="6234777" y="3097180"/>
            <a:ext cx="5731575" cy="367228"/>
          </a:xfrm>
          <a:prstGeom prst="rect">
            <a:avLst/>
          </a:prstGeom>
          <a:noFill/>
        </p:spPr>
        <p:txBody>
          <a:bodyPr wrap="square">
            <a:spAutoFit/>
          </a:bodyPr>
          <a:lstStyle/>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30000" noProof="0">
                <a:ln>
                  <a:noFill/>
                </a:ln>
                <a:solidFill>
                  <a:srgbClr val="0078D4"/>
                </a:solidFill>
                <a:effectLst/>
                <a:uLnTx/>
                <a:uFillTx/>
                <a:latin typeface="Segoe UI" panose="020B0502040204020203" pitchFamily="34" charset="0"/>
                <a:ea typeface="+mn-ea"/>
                <a:cs typeface="Segoe UI" panose="020B0502040204020203" pitchFamily="34" charset="0"/>
              </a:rPr>
              <a:t>aka.ms/</a:t>
            </a:r>
            <a:r>
              <a:rPr kumimoji="0" lang="en-US" sz="2000" b="0" i="0" u="none" strike="noStrike" kern="1200" cap="none" spc="0" normalizeH="0" baseline="30000" noProof="0" err="1">
                <a:ln>
                  <a:noFill/>
                </a:ln>
                <a:solidFill>
                  <a:srgbClr val="0078D4"/>
                </a:solidFill>
                <a:effectLst/>
                <a:uLnTx/>
                <a:uFillTx/>
                <a:latin typeface="Segoe UI" panose="020B0502040204020203" pitchFamily="34" charset="0"/>
                <a:ea typeface="+mn-ea"/>
                <a:cs typeface="Segoe UI" panose="020B0502040204020203" pitchFamily="34" charset="0"/>
              </a:rPr>
              <a:t>VivaConnections</a:t>
            </a:r>
            <a:endParaRPr kumimoji="0" lang="en-US" sz="2000" b="0" i="0" u="none" strike="noStrike" kern="1200" cap="none" spc="0" normalizeH="0" baseline="3000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3879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t with a screen on&#10;&#10;Description automatically generated with medium confidence">
            <a:extLst>
              <a:ext uri="{FF2B5EF4-FFF2-40B4-BE49-F238E27FC236}">
                <a16:creationId xmlns:a16="http://schemas.microsoft.com/office/drawing/2014/main" id="{A6A9AF2B-8732-806D-E175-56ECC5F0A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24" y="276208"/>
            <a:ext cx="6906296" cy="5179723"/>
          </a:xfrm>
          <a:prstGeom prst="rect">
            <a:avLst/>
          </a:prstGeom>
        </p:spPr>
      </p:pic>
      <p:sp>
        <p:nvSpPr>
          <p:cNvPr id="3" name="Title 2">
            <a:extLst>
              <a:ext uri="{FF2B5EF4-FFF2-40B4-BE49-F238E27FC236}">
                <a16:creationId xmlns:a16="http://schemas.microsoft.com/office/drawing/2014/main" id="{D918A7DC-01C0-6C0D-3C68-DB149830FB6B}"/>
              </a:ext>
            </a:extLst>
          </p:cNvPr>
          <p:cNvSpPr>
            <a:spLocks noGrp="1"/>
          </p:cNvSpPr>
          <p:nvPr>
            <p:ph type="title"/>
          </p:nvPr>
        </p:nvSpPr>
        <p:spPr/>
        <p:txBody>
          <a:bodyPr/>
          <a:lstStyle/>
          <a:p>
            <a:r>
              <a:rPr lang="en-GB"/>
              <a:t>Viva Connections - Different devices – tailored experience</a:t>
            </a:r>
            <a:endParaRPr lang="en-US"/>
          </a:p>
        </p:txBody>
      </p:sp>
      <p:pic>
        <p:nvPicPr>
          <p:cNvPr id="2" name="Picture 1" descr="A black cell phone with a black screen&#10;&#10;Description automatically generated">
            <a:extLst>
              <a:ext uri="{FF2B5EF4-FFF2-40B4-BE49-F238E27FC236}">
                <a16:creationId xmlns:a16="http://schemas.microsoft.com/office/drawing/2014/main" id="{091034DF-22D4-9903-FEAE-AFCF058F0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96" y="1131409"/>
            <a:ext cx="3997655" cy="5996482"/>
          </a:xfrm>
          <a:prstGeom prst="rect">
            <a:avLst/>
          </a:prstGeom>
        </p:spPr>
      </p:pic>
      <p:pic>
        <p:nvPicPr>
          <p:cNvPr id="4" name="Picture 3" descr="A computer with a screen on&#10;&#10;Description automatically generated">
            <a:extLst>
              <a:ext uri="{FF2B5EF4-FFF2-40B4-BE49-F238E27FC236}">
                <a16:creationId xmlns:a16="http://schemas.microsoft.com/office/drawing/2014/main" id="{E31992A5-E273-0FDF-D6B2-1E08F0D73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495" y="2528889"/>
            <a:ext cx="8267862" cy="5171720"/>
          </a:xfrm>
          <a:prstGeom prst="rect">
            <a:avLst/>
          </a:prstGeom>
        </p:spPr>
      </p:pic>
      <p:pic>
        <p:nvPicPr>
          <p:cNvPr id="7" name="Picture 6" descr="A tablet with a screen showing a website&#10;&#10;Description automatically generated with medium confidence">
            <a:extLst>
              <a:ext uri="{FF2B5EF4-FFF2-40B4-BE49-F238E27FC236}">
                <a16:creationId xmlns:a16="http://schemas.microsoft.com/office/drawing/2014/main" id="{A79C1583-A31E-69B2-24A6-ABABF0B86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742" y="2912272"/>
            <a:ext cx="6153643" cy="4615233"/>
          </a:xfrm>
          <a:prstGeom prst="rect">
            <a:avLst/>
          </a:prstGeom>
        </p:spPr>
      </p:pic>
      <p:pic>
        <p:nvPicPr>
          <p:cNvPr id="8" name="Picture 7" descr="A cell phone with a stylus&#10;&#10;Description automatically generated">
            <a:extLst>
              <a:ext uri="{FF2B5EF4-FFF2-40B4-BE49-F238E27FC236}">
                <a16:creationId xmlns:a16="http://schemas.microsoft.com/office/drawing/2014/main" id="{01B65CC2-A19F-ADF0-F646-2A055D6912CE}"/>
              </a:ext>
            </a:extLst>
          </p:cNvPr>
          <p:cNvPicPr>
            <a:picLocks noChangeAspect="1"/>
          </p:cNvPicPr>
          <p:nvPr/>
        </p:nvPicPr>
        <p:blipFill rotWithShape="1">
          <a:blip r:embed="rId6">
            <a:extLst>
              <a:ext uri="{28A0092B-C50C-407E-A947-70E740481C1C}">
                <a14:useLocalDpi xmlns:a14="http://schemas.microsoft.com/office/drawing/2010/main" val="0"/>
              </a:ext>
            </a:extLst>
          </a:blip>
          <a:srcRect r="35148"/>
          <a:stretch/>
        </p:blipFill>
        <p:spPr>
          <a:xfrm>
            <a:off x="5050779" y="1266779"/>
            <a:ext cx="3953856" cy="4572535"/>
          </a:xfrm>
          <a:prstGeom prst="rect">
            <a:avLst/>
          </a:prstGeom>
        </p:spPr>
      </p:pic>
    </p:spTree>
    <p:extLst>
      <p:ext uri="{BB962C8B-B14F-4D97-AF65-F5344CB8AC3E}">
        <p14:creationId xmlns:p14="http://schemas.microsoft.com/office/powerpoint/2010/main" val="2790314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1339-A28C-652F-2059-1391E3706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CDF71-66A2-58A4-79BC-7AF3CA6C8484}"/>
              </a:ext>
            </a:extLst>
          </p:cNvPr>
          <p:cNvSpPr>
            <a:spLocks noGrp="1"/>
          </p:cNvSpPr>
          <p:nvPr>
            <p:ph type="title"/>
          </p:nvPr>
        </p:nvSpPr>
        <p:spPr>
          <a:xfrm>
            <a:off x="1123950" y="4303316"/>
            <a:ext cx="7543800" cy="1495794"/>
          </a:xfrm>
        </p:spPr>
        <p:txBody>
          <a:bodyPr/>
          <a:lstStyle/>
          <a:p>
            <a:r>
              <a:rPr lang="en-US" dirty="0"/>
              <a:t>Retail example for front line workers</a:t>
            </a:r>
          </a:p>
        </p:txBody>
      </p:sp>
      <p:sp>
        <p:nvSpPr>
          <p:cNvPr id="5" name="Title 1">
            <a:extLst>
              <a:ext uri="{FF2B5EF4-FFF2-40B4-BE49-F238E27FC236}">
                <a16:creationId xmlns:a16="http://schemas.microsoft.com/office/drawing/2014/main" id="{A959F1E5-3A82-F220-96B9-4D9B36A0268F}"/>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146022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D9F25D4-EA08-C14E-7C7D-CBC10E0D0E33}"/>
              </a:ext>
            </a:extLst>
          </p:cNvPr>
          <p:cNvSpPr>
            <a:spLocks noGrp="1"/>
          </p:cNvSpPr>
          <p:nvPr>
            <p:ph type="title" idx="4294967295"/>
          </p:nvPr>
        </p:nvSpPr>
        <p:spPr>
          <a:xfrm>
            <a:off x="1174750" y="457200"/>
            <a:ext cx="11017250" cy="492125"/>
          </a:xfrm>
        </p:spPr>
        <p:txBody>
          <a:bodyPr>
            <a:normAutofit fontScale="90000"/>
          </a:bodyPr>
          <a:lstStyle/>
          <a:p>
            <a:r>
              <a:rPr lang="en-US" dirty="0"/>
              <a:t>3 Models of extensibility</a:t>
            </a:r>
          </a:p>
        </p:txBody>
      </p:sp>
      <p:grpSp>
        <p:nvGrpSpPr>
          <p:cNvPr id="13" name="Group 12">
            <a:extLst>
              <a:ext uri="{FF2B5EF4-FFF2-40B4-BE49-F238E27FC236}">
                <a16:creationId xmlns:a16="http://schemas.microsoft.com/office/drawing/2014/main" id="{616A64E9-D9C4-E12A-74F5-B965C3AF087A}"/>
              </a:ext>
            </a:extLst>
          </p:cNvPr>
          <p:cNvGrpSpPr/>
          <p:nvPr/>
        </p:nvGrpSpPr>
        <p:grpSpPr>
          <a:xfrm>
            <a:off x="589044" y="1340348"/>
            <a:ext cx="3144118" cy="5118101"/>
            <a:chOff x="600855" y="1366728"/>
            <a:chExt cx="3207164" cy="5220730"/>
          </a:xfrm>
        </p:grpSpPr>
        <p:grpSp>
          <p:nvGrpSpPr>
            <p:cNvPr id="11" name="Group 10">
              <a:extLst>
                <a:ext uri="{FF2B5EF4-FFF2-40B4-BE49-F238E27FC236}">
                  <a16:creationId xmlns:a16="http://schemas.microsoft.com/office/drawing/2014/main" id="{D4A2B8A1-BA7E-39D2-100C-0A05DF930874}"/>
                </a:ext>
              </a:extLst>
            </p:cNvPr>
            <p:cNvGrpSpPr/>
            <p:nvPr/>
          </p:nvGrpSpPr>
          <p:grpSpPr>
            <a:xfrm>
              <a:off x="600855" y="1366728"/>
              <a:ext cx="3207164" cy="3022261"/>
              <a:chOff x="685437" y="1682850"/>
              <a:chExt cx="3144564" cy="2963270"/>
            </a:xfrm>
          </p:grpSpPr>
          <p:sp>
            <p:nvSpPr>
              <p:cNvPr id="28" name="Text Placeholder 3">
                <a:extLst>
                  <a:ext uri="{FF2B5EF4-FFF2-40B4-BE49-F238E27FC236}">
                    <a16:creationId xmlns:a16="http://schemas.microsoft.com/office/drawing/2014/main" id="{D85789E7-6289-1069-EE12-50A6BFE7C005}"/>
                  </a:ext>
                </a:extLst>
              </p:cNvPr>
              <p:cNvSpPr txBox="1">
                <a:spLocks/>
              </p:cNvSpPr>
              <p:nvPr/>
            </p:nvSpPr>
            <p:spPr>
              <a:xfrm>
                <a:off x="685437" y="1682850"/>
                <a:ext cx="3017520" cy="24625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No Code</a:t>
                </a:r>
              </a:p>
            </p:txBody>
          </p:sp>
          <p:pic>
            <p:nvPicPr>
              <p:cNvPr id="8" name="Picture 7">
                <a:extLst>
                  <a:ext uri="{FF2B5EF4-FFF2-40B4-BE49-F238E27FC236}">
                    <a16:creationId xmlns:a16="http://schemas.microsoft.com/office/drawing/2014/main" id="{43A29DE7-408B-1344-780F-020F977D6DDD}"/>
                  </a:ext>
                </a:extLst>
              </p:cNvPr>
              <p:cNvPicPr>
                <a:picLocks noChangeAspect="1"/>
              </p:cNvPicPr>
              <p:nvPr/>
            </p:nvPicPr>
            <p:blipFill>
              <a:blip r:embed="rId3"/>
              <a:stretch>
                <a:fillRect/>
              </a:stretch>
            </p:blipFill>
            <p:spPr>
              <a:xfrm>
                <a:off x="743742" y="2213945"/>
                <a:ext cx="3086259" cy="2432175"/>
              </a:xfrm>
              <a:prstGeom prst="rect">
                <a:avLst/>
              </a:prstGeom>
            </p:spPr>
          </p:pic>
        </p:grpSp>
        <p:sp>
          <p:nvSpPr>
            <p:cNvPr id="40" name="Rectangle: Rounded Corners 39">
              <a:extLst>
                <a:ext uri="{FF2B5EF4-FFF2-40B4-BE49-F238E27FC236}">
                  <a16:creationId xmlns:a16="http://schemas.microsoft.com/office/drawing/2014/main" id="{B821AD88-E0E9-D28C-57EB-A31963F5B06B}"/>
                </a:ext>
              </a:extLst>
            </p:cNvPr>
            <p:cNvSpPr/>
            <p:nvPr/>
          </p:nvSpPr>
          <p:spPr bwMode="auto">
            <a:xfrm>
              <a:off x="703558" y="3738645"/>
              <a:ext cx="524656" cy="453953"/>
            </a:xfrm>
            <a:prstGeom prst="roundRect">
              <a:avLst>
                <a:gd name="adj" fmla="val 6424"/>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5688E3C6-AA6F-F850-138E-A30B19971E36}"/>
                </a:ext>
              </a:extLst>
            </p:cNvPr>
            <p:cNvSpPr/>
            <p:nvPr/>
          </p:nvSpPr>
          <p:spPr bwMode="auto">
            <a:xfrm>
              <a:off x="3089752" y="3757964"/>
              <a:ext cx="524656" cy="453953"/>
            </a:xfrm>
            <a:prstGeom prst="roundRect">
              <a:avLst>
                <a:gd name="adj" fmla="val 6424"/>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8D7E5B9D-EFBC-7DED-D14C-D033E074307F}"/>
                </a:ext>
              </a:extLst>
            </p:cNvPr>
            <p:cNvSpPr txBox="1"/>
            <p:nvPr/>
          </p:nvSpPr>
          <p:spPr>
            <a:xfrm>
              <a:off x="792268" y="5110725"/>
              <a:ext cx="2822140" cy="1476733"/>
            </a:xfrm>
            <a:prstGeom prst="rect">
              <a:avLst/>
            </a:prstGeom>
            <a:noFill/>
          </p:spPr>
          <p:txBody>
            <a:bodyPr wrap="square" lIns="0" tIns="0" rIns="0" bIns="0" rtlCol="0">
              <a:spAutoFit/>
            </a:bodyPr>
            <a:lstStyle/>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ACE and web part picker</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Link to existing Microsoft Teams or Power Platform apps</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Personalized dashboard of apps for end users</a:t>
              </a:r>
            </a:p>
          </p:txBody>
        </p:sp>
      </p:grpSp>
      <p:grpSp>
        <p:nvGrpSpPr>
          <p:cNvPr id="14" name="Group 13">
            <a:extLst>
              <a:ext uri="{FF2B5EF4-FFF2-40B4-BE49-F238E27FC236}">
                <a16:creationId xmlns:a16="http://schemas.microsoft.com/office/drawing/2014/main" id="{25EA2D5B-234E-E216-32EB-20558D054D99}"/>
              </a:ext>
            </a:extLst>
          </p:cNvPr>
          <p:cNvGrpSpPr/>
          <p:nvPr/>
        </p:nvGrpSpPr>
        <p:grpSpPr>
          <a:xfrm>
            <a:off x="4279912" y="1340348"/>
            <a:ext cx="3515794" cy="4394251"/>
            <a:chOff x="4365732" y="1366728"/>
            <a:chExt cx="3586293" cy="4482365"/>
          </a:xfrm>
        </p:grpSpPr>
        <p:grpSp>
          <p:nvGrpSpPr>
            <p:cNvPr id="10" name="Group 9">
              <a:extLst>
                <a:ext uri="{FF2B5EF4-FFF2-40B4-BE49-F238E27FC236}">
                  <a16:creationId xmlns:a16="http://schemas.microsoft.com/office/drawing/2014/main" id="{A481CF3F-9AA4-1C3E-48DE-F869160FB156}"/>
                </a:ext>
              </a:extLst>
            </p:cNvPr>
            <p:cNvGrpSpPr/>
            <p:nvPr/>
          </p:nvGrpSpPr>
          <p:grpSpPr>
            <a:xfrm>
              <a:off x="4365732" y="1366728"/>
              <a:ext cx="3586293" cy="3561822"/>
              <a:chOff x="4376828" y="1682850"/>
              <a:chExt cx="3516293" cy="3492299"/>
            </a:xfrm>
          </p:grpSpPr>
          <p:pic>
            <p:nvPicPr>
              <p:cNvPr id="6" name="Picture 5">
                <a:extLst>
                  <a:ext uri="{FF2B5EF4-FFF2-40B4-BE49-F238E27FC236}">
                    <a16:creationId xmlns:a16="http://schemas.microsoft.com/office/drawing/2014/main" id="{51C035DD-EEC9-049D-082B-CD805B91C6CC}"/>
                  </a:ext>
                </a:extLst>
              </p:cNvPr>
              <p:cNvPicPr>
                <a:picLocks noChangeAspect="1"/>
              </p:cNvPicPr>
              <p:nvPr/>
            </p:nvPicPr>
            <p:blipFill>
              <a:blip r:embed="rId4"/>
              <a:stretch>
                <a:fillRect/>
              </a:stretch>
            </p:blipFill>
            <p:spPr>
              <a:xfrm>
                <a:off x="4376828" y="2200524"/>
                <a:ext cx="3516293" cy="2974625"/>
              </a:xfrm>
              <a:prstGeom prst="rect">
                <a:avLst/>
              </a:prstGeom>
            </p:spPr>
          </p:pic>
          <p:sp>
            <p:nvSpPr>
              <p:cNvPr id="30" name="Text Placeholder 3">
                <a:extLst>
                  <a:ext uri="{FF2B5EF4-FFF2-40B4-BE49-F238E27FC236}">
                    <a16:creationId xmlns:a16="http://schemas.microsoft.com/office/drawing/2014/main" id="{6FB15F1A-B516-BA9E-1C49-7ECF25A713B3}"/>
                  </a:ext>
                </a:extLst>
              </p:cNvPr>
              <p:cNvSpPr txBox="1">
                <a:spLocks/>
              </p:cNvSpPr>
              <p:nvPr/>
            </p:nvSpPr>
            <p:spPr>
              <a:xfrm>
                <a:off x="4610794" y="1682850"/>
                <a:ext cx="3017520" cy="24625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Low Code</a:t>
                </a:r>
              </a:p>
            </p:txBody>
          </p:sp>
        </p:grpSp>
        <p:sp>
          <p:nvSpPr>
            <p:cNvPr id="5" name="TextBox 4">
              <a:extLst>
                <a:ext uri="{FF2B5EF4-FFF2-40B4-BE49-F238E27FC236}">
                  <a16:creationId xmlns:a16="http://schemas.microsoft.com/office/drawing/2014/main" id="{498C7F5F-24C3-1348-E01E-FB655367CE78}"/>
                </a:ext>
              </a:extLst>
            </p:cNvPr>
            <p:cNvSpPr txBox="1"/>
            <p:nvPr/>
          </p:nvSpPr>
          <p:spPr>
            <a:xfrm>
              <a:off x="4969182" y="5110725"/>
              <a:ext cx="2822140" cy="738368"/>
            </a:xfrm>
            <a:prstGeom prst="rect">
              <a:avLst/>
            </a:prstGeom>
            <a:noFill/>
          </p:spPr>
          <p:txBody>
            <a:bodyPr wrap="square" lIns="0" tIns="0" rIns="0" bIns="0" rtlCol="0">
              <a:spAutoFit/>
            </a:bodyPr>
            <a:lstStyle/>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Static adaptive cards</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Advance API support</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Power Apps support *</a:t>
              </a:r>
            </a:p>
          </p:txBody>
        </p:sp>
      </p:grpSp>
      <p:grpSp>
        <p:nvGrpSpPr>
          <p:cNvPr id="15" name="Group 14">
            <a:extLst>
              <a:ext uri="{FF2B5EF4-FFF2-40B4-BE49-F238E27FC236}">
                <a16:creationId xmlns:a16="http://schemas.microsoft.com/office/drawing/2014/main" id="{BD7E71FD-84FD-4242-038B-D7A0D2191F71}"/>
              </a:ext>
            </a:extLst>
          </p:cNvPr>
          <p:cNvGrpSpPr/>
          <p:nvPr/>
        </p:nvGrpSpPr>
        <p:grpSpPr>
          <a:xfrm>
            <a:off x="8121444" y="1340348"/>
            <a:ext cx="3754949" cy="4635922"/>
            <a:chOff x="8284294" y="1366728"/>
            <a:chExt cx="3830243" cy="4728882"/>
          </a:xfrm>
        </p:grpSpPr>
        <p:grpSp>
          <p:nvGrpSpPr>
            <p:cNvPr id="4" name="Group 3">
              <a:extLst>
                <a:ext uri="{FF2B5EF4-FFF2-40B4-BE49-F238E27FC236}">
                  <a16:creationId xmlns:a16="http://schemas.microsoft.com/office/drawing/2014/main" id="{AA6CD79F-6D51-16D4-07A7-CA912711B9EB}"/>
                </a:ext>
              </a:extLst>
            </p:cNvPr>
            <p:cNvGrpSpPr/>
            <p:nvPr/>
          </p:nvGrpSpPr>
          <p:grpSpPr>
            <a:xfrm>
              <a:off x="8284294" y="1366728"/>
              <a:ext cx="3830243" cy="3476653"/>
              <a:chOff x="8383403" y="1716351"/>
              <a:chExt cx="3830243" cy="3476653"/>
            </a:xfrm>
          </p:grpSpPr>
          <p:grpSp>
            <p:nvGrpSpPr>
              <p:cNvPr id="9" name="Group 8">
                <a:extLst>
                  <a:ext uri="{FF2B5EF4-FFF2-40B4-BE49-F238E27FC236}">
                    <a16:creationId xmlns:a16="http://schemas.microsoft.com/office/drawing/2014/main" id="{A1510F46-CB50-573E-E8B0-F2122E9C200A}"/>
                  </a:ext>
                </a:extLst>
              </p:cNvPr>
              <p:cNvGrpSpPr/>
              <p:nvPr/>
            </p:nvGrpSpPr>
            <p:grpSpPr>
              <a:xfrm>
                <a:off x="8383403" y="1716351"/>
                <a:ext cx="3628624" cy="3143540"/>
                <a:chOff x="8218904" y="1682850"/>
                <a:chExt cx="3557797" cy="3082182"/>
              </a:xfrm>
            </p:grpSpPr>
            <p:sp>
              <p:nvSpPr>
                <p:cNvPr id="29" name="Text Placeholder 3">
                  <a:extLst>
                    <a:ext uri="{FF2B5EF4-FFF2-40B4-BE49-F238E27FC236}">
                      <a16:creationId xmlns:a16="http://schemas.microsoft.com/office/drawing/2014/main" id="{16845F8B-CE7D-23AF-E8FD-561597684618}"/>
                    </a:ext>
                  </a:extLst>
                </p:cNvPr>
                <p:cNvSpPr txBox="1">
                  <a:spLocks/>
                </p:cNvSpPr>
                <p:nvPr/>
              </p:nvSpPr>
              <p:spPr>
                <a:xfrm>
                  <a:off x="8489042" y="1682850"/>
                  <a:ext cx="3017520" cy="24625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Segoe UI"/>
                    </a:rPr>
                    <a:t>Pro Code</a:t>
                  </a:r>
                </a:p>
              </p:txBody>
            </p:sp>
            <p:pic>
              <p:nvPicPr>
                <p:cNvPr id="27" name="Picture 26">
                  <a:extLst>
                    <a:ext uri="{FF2B5EF4-FFF2-40B4-BE49-F238E27FC236}">
                      <a16:creationId xmlns:a16="http://schemas.microsoft.com/office/drawing/2014/main" id="{AF83C91E-40C5-7A90-D8C3-38357A4C1795}"/>
                    </a:ext>
                  </a:extLst>
                </p:cNvPr>
                <p:cNvPicPr>
                  <a:picLocks noChangeAspect="1"/>
                </p:cNvPicPr>
                <p:nvPr/>
              </p:nvPicPr>
              <p:blipFill rotWithShape="1">
                <a:blip r:embed="rId5"/>
                <a:srcRect b="14370"/>
                <a:stretch/>
              </p:blipFill>
              <p:spPr>
                <a:xfrm>
                  <a:off x="8218904" y="2213945"/>
                  <a:ext cx="3557797" cy="2551087"/>
                </a:xfrm>
                <a:prstGeom prst="rect">
                  <a:avLst/>
                </a:prstGeom>
              </p:spPr>
            </p:pic>
          </p:grpSp>
          <p:pic>
            <p:nvPicPr>
              <p:cNvPr id="3" name="Picture 2">
                <a:extLst>
                  <a:ext uri="{FF2B5EF4-FFF2-40B4-BE49-F238E27FC236}">
                    <a16:creationId xmlns:a16="http://schemas.microsoft.com/office/drawing/2014/main" id="{90B43246-4D51-1F22-AA5D-F42B812657EF}"/>
                  </a:ext>
                </a:extLst>
              </p:cNvPr>
              <p:cNvPicPr>
                <a:picLocks noChangeAspect="1"/>
              </p:cNvPicPr>
              <p:nvPr/>
            </p:nvPicPr>
            <p:blipFill>
              <a:blip r:embed="rId6"/>
              <a:stretch>
                <a:fillRect/>
              </a:stretch>
            </p:blipFill>
            <p:spPr>
              <a:xfrm>
                <a:off x="8585022" y="3156671"/>
                <a:ext cx="3628624" cy="2036333"/>
              </a:xfrm>
              <a:prstGeom prst="rect">
                <a:avLst/>
              </a:prstGeom>
            </p:spPr>
          </p:pic>
        </p:grpSp>
        <p:sp>
          <p:nvSpPr>
            <p:cNvPr id="7" name="TextBox 6">
              <a:extLst>
                <a:ext uri="{FF2B5EF4-FFF2-40B4-BE49-F238E27FC236}">
                  <a16:creationId xmlns:a16="http://schemas.microsoft.com/office/drawing/2014/main" id="{EE45AB3F-AEE0-A085-C272-8E9D30C91ECB}"/>
                </a:ext>
              </a:extLst>
            </p:cNvPr>
            <p:cNvSpPr txBox="1"/>
            <p:nvPr/>
          </p:nvSpPr>
          <p:spPr>
            <a:xfrm>
              <a:off x="8687533" y="5110725"/>
              <a:ext cx="3225383" cy="984885"/>
            </a:xfrm>
            <a:prstGeom prst="rect">
              <a:avLst/>
            </a:prstGeom>
            <a:noFill/>
          </p:spPr>
          <p:txBody>
            <a:bodyPr wrap="square" lIns="0" tIns="0" rIns="0" bIns="0" rtlCol="0">
              <a:spAutoFit/>
            </a:bodyPr>
            <a:lstStyle/>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Building cards with SharePoint Framework</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Store model for ISVs</a:t>
              </a:r>
            </a:p>
            <a:p>
              <a:pPr marL="336145" marR="0" lvl="0" indent="-336145"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Deploy directly to tenant level</a:t>
              </a:r>
            </a:p>
          </p:txBody>
        </p:sp>
      </p:grpSp>
      <p:sp>
        <p:nvSpPr>
          <p:cNvPr id="12" name="TextBox 11">
            <a:extLst>
              <a:ext uri="{FF2B5EF4-FFF2-40B4-BE49-F238E27FC236}">
                <a16:creationId xmlns:a16="http://schemas.microsoft.com/office/drawing/2014/main" id="{37C898CD-C53A-35A6-B909-6307397A2FF6}"/>
              </a:ext>
            </a:extLst>
          </p:cNvPr>
          <p:cNvSpPr txBox="1"/>
          <p:nvPr/>
        </p:nvSpPr>
        <p:spPr>
          <a:xfrm>
            <a:off x="51908" y="6663051"/>
            <a:ext cx="1939221" cy="135776"/>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a:ln>
                  <a:noFill/>
                </a:ln>
                <a:solidFill>
                  <a:srgbClr val="000000"/>
                </a:solidFill>
                <a:effectLst/>
                <a:uLnTx/>
                <a:uFillTx/>
                <a:latin typeface="Segoe UI"/>
                <a:ea typeface="+mn-ea"/>
                <a:cs typeface="+mn-cs"/>
              </a:rPr>
              <a:t>* Work in progress – subject to change</a:t>
            </a:r>
          </a:p>
        </p:txBody>
      </p:sp>
    </p:spTree>
    <p:extLst>
      <p:ext uri="{BB962C8B-B14F-4D97-AF65-F5344CB8AC3E}">
        <p14:creationId xmlns:p14="http://schemas.microsoft.com/office/powerpoint/2010/main" val="32190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E37D2-1E45-79FC-8E59-58D4C1F61E95}"/>
              </a:ext>
            </a:extLst>
          </p:cNvPr>
          <p:cNvPicPr>
            <a:picLocks noChangeAspect="1"/>
          </p:cNvPicPr>
          <p:nvPr/>
        </p:nvPicPr>
        <p:blipFill>
          <a:blip r:embed="rId3"/>
          <a:stretch>
            <a:fillRect/>
          </a:stretch>
        </p:blipFill>
        <p:spPr>
          <a:xfrm>
            <a:off x="2001283" y="1636147"/>
            <a:ext cx="9034009" cy="4278874"/>
          </a:xfrm>
          <a:prstGeom prst="rect">
            <a:avLst/>
          </a:prstGeom>
        </p:spPr>
      </p:pic>
      <p:sp>
        <p:nvSpPr>
          <p:cNvPr id="4" name="Title 3">
            <a:extLst>
              <a:ext uri="{FF2B5EF4-FFF2-40B4-BE49-F238E27FC236}">
                <a16:creationId xmlns:a16="http://schemas.microsoft.com/office/drawing/2014/main" id="{D5553122-5672-49E0-86A0-770A0FE9C1B2}"/>
              </a:ext>
            </a:extLst>
          </p:cNvPr>
          <p:cNvSpPr>
            <a:spLocks noGrp="1"/>
          </p:cNvSpPr>
          <p:nvPr>
            <p:ph type="title" idx="4294967295"/>
          </p:nvPr>
        </p:nvSpPr>
        <p:spPr>
          <a:xfrm>
            <a:off x="885825" y="620713"/>
            <a:ext cx="10553945" cy="746125"/>
          </a:xfrm>
        </p:spPr>
        <p:txBody>
          <a:bodyPr>
            <a:normAutofit fontScale="90000"/>
          </a:bodyPr>
          <a:lstStyle/>
          <a:p>
            <a:pPr algn="l"/>
            <a:r>
              <a:rPr lang="en-US" sz="2353" dirty="0"/>
              <a:t>Monthly active users for custom SharePoint Framework components in M365</a:t>
            </a:r>
            <a:br>
              <a:rPr lang="en-US" dirty="0"/>
            </a:br>
            <a:r>
              <a:rPr lang="en-US" sz="1470" dirty="0">
                <a:latin typeface="+mn-lt"/>
              </a:rPr>
              <a:t>There are currently tens of millions of monthly active users for custom SharePoint Framework components in Microsoft 365 created by partners and customers</a:t>
            </a:r>
            <a:endParaRPr lang="en-FI" sz="1470" dirty="0">
              <a:latin typeface="+mn-lt"/>
            </a:endParaRPr>
          </a:p>
        </p:txBody>
      </p:sp>
      <p:sp>
        <p:nvSpPr>
          <p:cNvPr id="10" name="TextBox 9">
            <a:extLst>
              <a:ext uri="{FF2B5EF4-FFF2-40B4-BE49-F238E27FC236}">
                <a16:creationId xmlns:a16="http://schemas.microsoft.com/office/drawing/2014/main" id="{7C816919-6E6A-4402-ADE3-B85F4ACC0DF0}"/>
              </a:ext>
            </a:extLst>
          </p:cNvPr>
          <p:cNvSpPr txBox="1"/>
          <p:nvPr/>
        </p:nvSpPr>
        <p:spPr>
          <a:xfrm>
            <a:off x="4264742" y="5912742"/>
            <a:ext cx="943084" cy="452590"/>
          </a:xfrm>
          <a:prstGeom prst="rect">
            <a:avLst/>
          </a:prstGeom>
          <a:noFill/>
        </p:spPr>
        <p:txBody>
          <a:bodyPr wrap="non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Jan 2022</a:t>
            </a:r>
            <a:endParaRPr kumimoji="0" lang="en-FI" sz="1176"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9" name="TextBox 8">
            <a:extLst>
              <a:ext uri="{FF2B5EF4-FFF2-40B4-BE49-F238E27FC236}">
                <a16:creationId xmlns:a16="http://schemas.microsoft.com/office/drawing/2014/main" id="{792D7D7A-5B61-E19C-DE18-0A2970824E3D}"/>
              </a:ext>
            </a:extLst>
          </p:cNvPr>
          <p:cNvSpPr txBox="1"/>
          <p:nvPr/>
        </p:nvSpPr>
        <p:spPr>
          <a:xfrm>
            <a:off x="2313281" y="5933678"/>
            <a:ext cx="943084" cy="452590"/>
          </a:xfrm>
          <a:prstGeom prst="rect">
            <a:avLst/>
          </a:prstGeom>
          <a:noFill/>
        </p:spPr>
        <p:txBody>
          <a:bodyPr wrap="non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Jan 2021</a:t>
            </a:r>
            <a:endParaRPr kumimoji="0" lang="en-FI"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p:txBody>
      </p:sp>
      <p:pic>
        <p:nvPicPr>
          <p:cNvPr id="8" name="Picture 7" descr="Teams logo&#10;">
            <a:extLst>
              <a:ext uri="{FF2B5EF4-FFF2-40B4-BE49-F238E27FC236}">
                <a16:creationId xmlns:a16="http://schemas.microsoft.com/office/drawing/2014/main" id="{DB01CBBD-5243-25EA-7DF5-3BF00D846EF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2986" t="24938" r="23457" b="22740"/>
          <a:stretch/>
        </p:blipFill>
        <p:spPr>
          <a:xfrm>
            <a:off x="959325" y="1948696"/>
            <a:ext cx="476717" cy="465717"/>
          </a:xfrm>
          <a:prstGeom prst="rect">
            <a:avLst/>
          </a:prstGeom>
        </p:spPr>
      </p:pic>
      <p:pic>
        <p:nvPicPr>
          <p:cNvPr id="13" name="Picture 12">
            <a:extLst>
              <a:ext uri="{FF2B5EF4-FFF2-40B4-BE49-F238E27FC236}">
                <a16:creationId xmlns:a16="http://schemas.microsoft.com/office/drawing/2014/main" id="{92A79D39-0A1C-B2D8-F552-55DEEB8EF205}"/>
              </a:ext>
            </a:extLst>
          </p:cNvPr>
          <p:cNvPicPr>
            <a:picLocks noChangeAspect="1"/>
          </p:cNvPicPr>
          <p:nvPr/>
        </p:nvPicPr>
        <p:blipFill>
          <a:blip r:embed="rId5"/>
          <a:stretch>
            <a:fillRect/>
          </a:stretch>
        </p:blipFill>
        <p:spPr>
          <a:xfrm>
            <a:off x="961592" y="2452527"/>
            <a:ext cx="472182" cy="438455"/>
          </a:xfrm>
          <a:prstGeom prst="rect">
            <a:avLst/>
          </a:prstGeom>
        </p:spPr>
      </p:pic>
      <p:pic>
        <p:nvPicPr>
          <p:cNvPr id="14" name="Picture 13" descr="Viva Connections Logo">
            <a:extLst>
              <a:ext uri="{FF2B5EF4-FFF2-40B4-BE49-F238E27FC236}">
                <a16:creationId xmlns:a16="http://schemas.microsoft.com/office/drawing/2014/main" id="{68A5D7D8-0306-BE16-F86D-B51962C28D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6891" y="3389495"/>
            <a:ext cx="321587" cy="321587"/>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E43774F5-FDD9-B2B7-1DF2-E7B5EE9630B4}"/>
              </a:ext>
            </a:extLst>
          </p:cNvPr>
          <p:cNvPicPr>
            <a:picLocks noChangeAspect="1"/>
          </p:cNvPicPr>
          <p:nvPr/>
        </p:nvPicPr>
        <p:blipFill>
          <a:blip r:embed="rId7"/>
          <a:stretch>
            <a:fillRect/>
          </a:stretch>
        </p:blipFill>
        <p:spPr>
          <a:xfrm>
            <a:off x="1019116" y="2952783"/>
            <a:ext cx="357136" cy="357136"/>
          </a:xfrm>
          <a:prstGeom prst="rect">
            <a:avLst/>
          </a:prstGeom>
        </p:spPr>
      </p:pic>
      <p:pic>
        <p:nvPicPr>
          <p:cNvPr id="16" name="Picture 2">
            <a:extLst>
              <a:ext uri="{FF2B5EF4-FFF2-40B4-BE49-F238E27FC236}">
                <a16:creationId xmlns:a16="http://schemas.microsoft.com/office/drawing/2014/main" id="{6DBD7199-CE17-6E6D-C6E4-8E0A7F15B5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873" y="3801007"/>
            <a:ext cx="357621" cy="3326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icrosoft 365 - Wikipedia">
            <a:extLst>
              <a:ext uri="{FF2B5EF4-FFF2-40B4-BE49-F238E27FC236}">
                <a16:creationId xmlns:a16="http://schemas.microsoft.com/office/drawing/2014/main" id="{08BDD9D0-C07A-6328-5EC0-31C807DE48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604" y="4229892"/>
            <a:ext cx="358161" cy="394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7161E4-460D-2B6C-4656-AE9454572021}"/>
              </a:ext>
            </a:extLst>
          </p:cNvPr>
          <p:cNvSpPr txBox="1"/>
          <p:nvPr/>
        </p:nvSpPr>
        <p:spPr>
          <a:xfrm>
            <a:off x="6128646" y="5933678"/>
            <a:ext cx="943084" cy="452590"/>
          </a:xfrm>
          <a:prstGeom prst="rect">
            <a:avLst/>
          </a:prstGeom>
          <a:noFill/>
        </p:spPr>
        <p:txBody>
          <a:bodyPr wrap="non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Jan 2023</a:t>
            </a:r>
            <a:endParaRPr kumimoji="0" lang="en-FI"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20" name="TextBox 19">
            <a:extLst>
              <a:ext uri="{FF2B5EF4-FFF2-40B4-BE49-F238E27FC236}">
                <a16:creationId xmlns:a16="http://schemas.microsoft.com/office/drawing/2014/main" id="{5B6972C9-1707-905E-8DFA-0589E72AE774}"/>
              </a:ext>
            </a:extLst>
          </p:cNvPr>
          <p:cNvSpPr txBox="1"/>
          <p:nvPr/>
        </p:nvSpPr>
        <p:spPr>
          <a:xfrm>
            <a:off x="8080107" y="5958035"/>
            <a:ext cx="943084" cy="452590"/>
          </a:xfrm>
          <a:prstGeom prst="rect">
            <a:avLst/>
          </a:prstGeom>
          <a:noFill/>
        </p:spPr>
        <p:txBody>
          <a:bodyPr wrap="non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Jan 2024</a:t>
            </a:r>
            <a:endParaRPr kumimoji="0" lang="en-FI"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p:txBody>
      </p:sp>
      <p:pic>
        <p:nvPicPr>
          <p:cNvPr id="1026" name="Picture 2">
            <a:extLst>
              <a:ext uri="{FF2B5EF4-FFF2-40B4-BE49-F238E27FC236}">
                <a16:creationId xmlns:a16="http://schemas.microsoft.com/office/drawing/2014/main" id="{135154FB-108E-4C03-BB39-07D5A7EBFD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0796" y="6857515"/>
            <a:ext cx="2536744" cy="25367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FB0019D-48AB-F657-DDEB-D81056DD5768}"/>
              </a:ext>
            </a:extLst>
          </p:cNvPr>
          <p:cNvSpPr txBox="1"/>
          <p:nvPr/>
        </p:nvSpPr>
        <p:spPr>
          <a:xfrm>
            <a:off x="9944011" y="5936378"/>
            <a:ext cx="947168" cy="452522"/>
          </a:xfrm>
          <a:prstGeom prst="rect">
            <a:avLst/>
          </a:prstGeom>
          <a:noFill/>
        </p:spPr>
        <p:txBody>
          <a:bodyPr wrap="non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Jan 2025</a:t>
            </a:r>
            <a:endParaRPr kumimoji="0" lang="en-FI" sz="1176"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48865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000"/>
                                  </p:stCondLst>
                                  <p:childTnLst>
                                    <p:animMotion origin="layout" path="M -0.12127 -0.00227 L 0.81644 -1.01317 " pathEditMode="relative" rAng="0" ptsTypes="AA">
                                      <p:cBhvr>
                                        <p:cTn id="6" dur="5000" fill="hold"/>
                                        <p:tgtEl>
                                          <p:spTgt spid="1026"/>
                                        </p:tgtEl>
                                        <p:attrNameLst>
                                          <p:attrName>ppt_x</p:attrName>
                                          <p:attrName>ppt_y</p:attrName>
                                        </p:attrNameLst>
                                      </p:cBhvr>
                                      <p:rCtr x="46885" y="-50545"/>
                                    </p:animMotion>
                                  </p:childTnLst>
                                </p:cTn>
                              </p:par>
                            </p:childTnLst>
                          </p:cTn>
                        </p:par>
                        <p:par>
                          <p:cTn id="7" fill="hold">
                            <p:stCondLst>
                              <p:cond delay="6000"/>
                            </p:stCondLst>
                            <p:childTnLst>
                              <p:par>
                                <p:cTn id="8" presetID="42" presetClass="path" presetSubtype="0" accel="50000" decel="50000" fill="hold" nodeType="afterEffect">
                                  <p:stCondLst>
                                    <p:cond delay="0"/>
                                  </p:stCondLst>
                                  <p:childTnLst>
                                    <p:animMotion origin="layout" path="M -0.44652 -0.33909 L 0.12215 -1.40945 " pathEditMode="relative" rAng="0" ptsTypes="AA">
                                      <p:cBhvr>
                                        <p:cTn id="9" dur="2000" fill="hold"/>
                                        <p:tgtEl>
                                          <p:spTgt spid="1026"/>
                                        </p:tgtEl>
                                        <p:attrNameLst>
                                          <p:attrName>ppt_x</p:attrName>
                                          <p:attrName>ppt_y</p:attrName>
                                        </p:attrNameLst>
                                      </p:cBhvr>
                                      <p:rCtr x="28427" y="-53518"/>
                                    </p:animMotion>
                                  </p:childTnLst>
                                </p:cTn>
                              </p:par>
                            </p:childTnLst>
                          </p:cTn>
                        </p:par>
                        <p:par>
                          <p:cTn id="10" fill="hold">
                            <p:stCondLst>
                              <p:cond delay="8000"/>
                            </p:stCondLst>
                            <p:childTnLst>
                              <p:par>
                                <p:cTn id="11" presetID="42" presetClass="path" presetSubtype="0" accel="50000" decel="50000" fill="hold" nodeType="afterEffect">
                                  <p:stCondLst>
                                    <p:cond delay="1000"/>
                                  </p:stCondLst>
                                  <p:childTnLst>
                                    <p:animMotion origin="layout" path="M 0.19083 -0.02656 L 0.89686 -0.4932 " pathEditMode="relative" rAng="0" ptsTypes="AA">
                                      <p:cBhvr>
                                        <p:cTn id="12" dur="2000" fill="hold"/>
                                        <p:tgtEl>
                                          <p:spTgt spid="1026"/>
                                        </p:tgtEl>
                                        <p:attrNameLst>
                                          <p:attrName>ppt_x</p:attrName>
                                          <p:attrName>ppt_y</p:attrName>
                                        </p:attrNameLst>
                                      </p:cBhvr>
                                      <p:rCtr x="35295" y="-233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F4566-E476-89C7-C038-037FAC809EE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0A27B6A-D4C9-B3B8-6444-7BF7F34ABD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
          <a:stretch/>
        </p:blipFill>
        <p:spPr bwMode="auto">
          <a:xfrm>
            <a:off x="1" y="487"/>
            <a:ext cx="12192000" cy="6860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0586BF-260A-E1AE-0400-28E6BDA436DA}"/>
              </a:ext>
            </a:extLst>
          </p:cNvPr>
          <p:cNvSpPr/>
          <p:nvPr/>
        </p:nvSpPr>
        <p:spPr bwMode="auto">
          <a:xfrm>
            <a:off x="0" y="487"/>
            <a:ext cx="8826838" cy="6857027"/>
          </a:xfrm>
          <a:prstGeom prst="rect">
            <a:avLst/>
          </a:prstGeom>
          <a:gradFill flip="none" rotWithShape="1">
            <a:gsLst>
              <a:gs pos="0">
                <a:srgbClr val="038186"/>
              </a:gs>
              <a:gs pos="100000">
                <a:srgbClr val="038186">
                  <a:alpha val="0"/>
                </a:srgbClr>
              </a:gs>
              <a:gs pos="55000">
                <a:srgbClr val="038186"/>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FI" sz="2000" err="1">
              <a:solidFill>
                <a:srgbClr val="FFFFFF"/>
              </a:solidFill>
              <a:latin typeface="Calibri" panose="020F0502020204030204"/>
              <a:ea typeface="Segoe UI" pitchFamily="34" charset="0"/>
              <a:cs typeface="Segoe UI" pitchFamily="34" charset="0"/>
            </a:endParaRPr>
          </a:p>
        </p:txBody>
      </p:sp>
      <p:pic>
        <p:nvPicPr>
          <p:cNvPr id="18" name="Picture 17">
            <a:extLst>
              <a:ext uri="{FF2B5EF4-FFF2-40B4-BE49-F238E27FC236}">
                <a16:creationId xmlns:a16="http://schemas.microsoft.com/office/drawing/2014/main" id="{134935EC-4C94-5E64-C625-A954F2796963}"/>
              </a:ext>
            </a:extLst>
          </p:cNvPr>
          <p:cNvPicPr>
            <a:picLocks noChangeAspect="1"/>
          </p:cNvPicPr>
          <p:nvPr/>
        </p:nvPicPr>
        <p:blipFill>
          <a:blip r:embed="rId4"/>
          <a:srcRect l="206" t="307" b="-1"/>
          <a:stretch/>
        </p:blipFill>
        <p:spPr>
          <a:xfrm>
            <a:off x="5961225" y="1065975"/>
            <a:ext cx="4942727" cy="2652379"/>
          </a:xfrm>
          <a:prstGeom prst="rect">
            <a:avLst/>
          </a:prstGeom>
          <a:ln>
            <a:solidFill>
              <a:schemeClr val="bg1">
                <a:lumMod val="90000"/>
              </a:schemeClr>
            </a:solidFill>
          </a:ln>
        </p:spPr>
      </p:pic>
      <p:pic>
        <p:nvPicPr>
          <p:cNvPr id="7" name="Picture 6">
            <a:extLst>
              <a:ext uri="{FF2B5EF4-FFF2-40B4-BE49-F238E27FC236}">
                <a16:creationId xmlns:a16="http://schemas.microsoft.com/office/drawing/2014/main" id="{4FA4957F-FEC9-432A-98E0-61B34536E646}"/>
              </a:ext>
            </a:extLst>
          </p:cNvPr>
          <p:cNvPicPr>
            <a:picLocks noChangeAspect="1"/>
          </p:cNvPicPr>
          <p:nvPr/>
        </p:nvPicPr>
        <p:blipFill>
          <a:blip r:embed="rId5"/>
          <a:stretch>
            <a:fillRect/>
          </a:stretch>
        </p:blipFill>
        <p:spPr>
          <a:xfrm>
            <a:off x="6312830" y="3119215"/>
            <a:ext cx="4867669" cy="3038496"/>
          </a:xfrm>
          <a:prstGeom prst="rect">
            <a:avLst/>
          </a:prstGeom>
          <a:ln>
            <a:solidFill>
              <a:schemeClr val="bg1">
                <a:lumMod val="90000"/>
              </a:schemeClr>
            </a:solidFill>
          </a:ln>
        </p:spPr>
      </p:pic>
      <p:sp>
        <p:nvSpPr>
          <p:cNvPr id="3" name="TextBox 2">
            <a:extLst>
              <a:ext uri="{FF2B5EF4-FFF2-40B4-BE49-F238E27FC236}">
                <a16:creationId xmlns:a16="http://schemas.microsoft.com/office/drawing/2014/main" id="{2342F2A4-985F-A58F-6576-758A2A8896CC}"/>
              </a:ext>
            </a:extLst>
          </p:cNvPr>
          <p:cNvSpPr txBox="1"/>
          <p:nvPr/>
        </p:nvSpPr>
        <p:spPr>
          <a:xfrm>
            <a:off x="430292" y="2471353"/>
            <a:ext cx="5879567" cy="2494001"/>
          </a:xfrm>
          <a:prstGeom prst="rect">
            <a:avLst/>
          </a:prstGeom>
          <a:noFill/>
        </p:spPr>
        <p:txBody>
          <a:bodyPr wrap="square" lIns="179259" tIns="143407" rIns="179259" bIns="143407" rtlCol="0" anchor="ctr">
            <a:spAutoFit/>
          </a:bodyPr>
          <a:lstStyle/>
          <a:p>
            <a:pPr>
              <a:lnSpc>
                <a:spcPct val="90000"/>
              </a:lnSpc>
              <a:spcAft>
                <a:spcPts val="588"/>
              </a:spcAft>
            </a:pPr>
            <a:r>
              <a:rPr lang="en-US" sz="5294" dirty="0">
                <a:solidFill>
                  <a:schemeClr val="bg2"/>
                </a:solidFill>
              </a:rPr>
              <a:t>Latest version -SharePoint Framework 1.21</a:t>
            </a:r>
          </a:p>
        </p:txBody>
      </p:sp>
      <p:pic>
        <p:nvPicPr>
          <p:cNvPr id="4" name="Picture 3" descr="Logo&#10;&#10;Description automatically generated">
            <a:extLst>
              <a:ext uri="{FF2B5EF4-FFF2-40B4-BE49-F238E27FC236}">
                <a16:creationId xmlns:a16="http://schemas.microsoft.com/office/drawing/2014/main" id="{5C0FA239-33F2-180B-7858-31B56CFD4F39}"/>
              </a:ext>
            </a:extLst>
          </p:cNvPr>
          <p:cNvPicPr>
            <a:picLocks noChangeAspect="1"/>
          </p:cNvPicPr>
          <p:nvPr/>
        </p:nvPicPr>
        <p:blipFill>
          <a:blip r:embed="rId6"/>
          <a:stretch>
            <a:fillRect/>
          </a:stretch>
        </p:blipFill>
        <p:spPr>
          <a:xfrm>
            <a:off x="352308" y="407423"/>
            <a:ext cx="2369417" cy="871575"/>
          </a:xfrm>
          <a:prstGeom prst="rect">
            <a:avLst/>
          </a:prstGeom>
        </p:spPr>
      </p:pic>
      <p:pic>
        <p:nvPicPr>
          <p:cNvPr id="11" name="Picture 10" descr="Teams logo&#10;">
            <a:extLst>
              <a:ext uri="{FF2B5EF4-FFF2-40B4-BE49-F238E27FC236}">
                <a16:creationId xmlns:a16="http://schemas.microsoft.com/office/drawing/2014/main" id="{055E2B70-0927-B5DB-1C04-0516A80B844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986" t="24938" r="23457" b="22740"/>
          <a:stretch/>
        </p:blipFill>
        <p:spPr>
          <a:xfrm>
            <a:off x="10692297" y="2091372"/>
            <a:ext cx="976405" cy="953876"/>
          </a:xfrm>
          <a:prstGeom prst="rect">
            <a:avLst/>
          </a:prstGeom>
        </p:spPr>
      </p:pic>
      <p:pic>
        <p:nvPicPr>
          <p:cNvPr id="12" name="Picture 11">
            <a:extLst>
              <a:ext uri="{FF2B5EF4-FFF2-40B4-BE49-F238E27FC236}">
                <a16:creationId xmlns:a16="http://schemas.microsoft.com/office/drawing/2014/main" id="{C169AD32-80C0-774F-40E5-A1C8D3563457}"/>
              </a:ext>
            </a:extLst>
          </p:cNvPr>
          <p:cNvPicPr>
            <a:picLocks noChangeAspect="1"/>
          </p:cNvPicPr>
          <p:nvPr/>
        </p:nvPicPr>
        <p:blipFill>
          <a:blip r:embed="rId8"/>
          <a:stretch>
            <a:fillRect/>
          </a:stretch>
        </p:blipFill>
        <p:spPr>
          <a:xfrm>
            <a:off x="10696942" y="1059281"/>
            <a:ext cx="967116" cy="898037"/>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B5B4A434-8379-580A-2A5C-404AEF4124AF}"/>
              </a:ext>
            </a:extLst>
          </p:cNvPr>
          <p:cNvPicPr>
            <a:picLocks noChangeAspect="1"/>
          </p:cNvPicPr>
          <p:nvPr/>
        </p:nvPicPr>
        <p:blipFill>
          <a:blip r:embed="rId9"/>
          <a:stretch>
            <a:fillRect/>
          </a:stretch>
        </p:blipFill>
        <p:spPr>
          <a:xfrm>
            <a:off x="10814760" y="3179302"/>
            <a:ext cx="731481" cy="731481"/>
          </a:xfrm>
          <a:prstGeom prst="rect">
            <a:avLst/>
          </a:prstGeom>
        </p:spPr>
      </p:pic>
      <p:pic>
        <p:nvPicPr>
          <p:cNvPr id="14" name="Picture 2">
            <a:extLst>
              <a:ext uri="{FF2B5EF4-FFF2-40B4-BE49-F238E27FC236}">
                <a16:creationId xmlns:a16="http://schemas.microsoft.com/office/drawing/2014/main" id="{920FBD12-65C4-08BE-4EA5-3121299203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4263" y="4985919"/>
            <a:ext cx="732472" cy="681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icrosoft 365 - Wikipedia">
            <a:extLst>
              <a:ext uri="{FF2B5EF4-FFF2-40B4-BE49-F238E27FC236}">
                <a16:creationId xmlns:a16="http://schemas.microsoft.com/office/drawing/2014/main" id="{323660FF-6800-6A4D-A20B-4EAE0C44E9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3709" y="4044837"/>
            <a:ext cx="733580" cy="80703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1628D33-EA61-0032-ECD1-BF7009389122}"/>
              </a:ext>
            </a:extLst>
          </p:cNvPr>
          <p:cNvGrpSpPr/>
          <p:nvPr/>
        </p:nvGrpSpPr>
        <p:grpSpPr>
          <a:xfrm rot="21293806">
            <a:off x="8758668" y="4915260"/>
            <a:ext cx="1471631" cy="1038359"/>
            <a:chOff x="3863340" y="3589020"/>
            <a:chExt cx="1501140" cy="105918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1B5F52EA-6DB5-71F0-5222-20D73AD1F9DE}"/>
                </a:ext>
              </a:extLst>
            </p:cNvPr>
            <p:cNvSpPr/>
            <p:nvPr/>
          </p:nvSpPr>
          <p:spPr bwMode="auto">
            <a:xfrm>
              <a:off x="3863340" y="3589020"/>
              <a:ext cx="1501140" cy="1059180"/>
            </a:xfrm>
            <a:prstGeom prst="rect">
              <a:avLst/>
            </a:prstGeom>
            <a:solidFill>
              <a:schemeClr val="bg2"/>
            </a:solidFill>
            <a:ln>
              <a:solidFill>
                <a:schemeClr val="bg1">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2">
              <a:extLst>
                <a:ext uri="{FF2B5EF4-FFF2-40B4-BE49-F238E27FC236}">
                  <a16:creationId xmlns:a16="http://schemas.microsoft.com/office/drawing/2014/main" id="{A15C64FC-7DED-0EB6-0FB9-69B3911404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7317" y="3731043"/>
              <a:ext cx="1263180" cy="775133"/>
            </a:xfrm>
            <a:prstGeom prst="rect">
              <a:avLst/>
            </a:prstGeom>
            <a:solidFill>
              <a:schemeClr val="bg2"/>
            </a:solidFill>
          </p:spPr>
        </p:pic>
      </p:grpSp>
      <p:grpSp>
        <p:nvGrpSpPr>
          <p:cNvPr id="5" name="Group 4">
            <a:extLst>
              <a:ext uri="{FF2B5EF4-FFF2-40B4-BE49-F238E27FC236}">
                <a16:creationId xmlns:a16="http://schemas.microsoft.com/office/drawing/2014/main" id="{8A2B2C04-2078-3D5A-A4B2-772B00662209}"/>
              </a:ext>
            </a:extLst>
          </p:cNvPr>
          <p:cNvGrpSpPr>
            <a:grpSpLocks noChangeAspect="1"/>
          </p:cNvGrpSpPr>
          <p:nvPr/>
        </p:nvGrpSpPr>
        <p:grpSpPr>
          <a:xfrm rot="21363735">
            <a:off x="7167326" y="4890031"/>
            <a:ext cx="1083180" cy="1091079"/>
            <a:chOff x="6530340" y="2750343"/>
            <a:chExt cx="2133600" cy="2149158"/>
          </a:xfrm>
        </p:grpSpPr>
        <p:sp>
          <p:nvSpPr>
            <p:cNvPr id="10" name="Rectangle 9">
              <a:extLst>
                <a:ext uri="{FF2B5EF4-FFF2-40B4-BE49-F238E27FC236}">
                  <a16:creationId xmlns:a16="http://schemas.microsoft.com/office/drawing/2014/main" id="{F1791BD4-0B67-D865-8DC9-50A05C7036B9}"/>
                </a:ext>
              </a:extLst>
            </p:cNvPr>
            <p:cNvSpPr/>
            <p:nvPr/>
          </p:nvSpPr>
          <p:spPr bwMode="auto">
            <a:xfrm>
              <a:off x="6530340" y="2750343"/>
              <a:ext cx="2133600" cy="2149158"/>
            </a:xfrm>
            <a:prstGeom prst="rect">
              <a:avLst/>
            </a:prstGeom>
            <a:solidFill>
              <a:schemeClr val="bg2"/>
            </a:solidFill>
            <a:ln>
              <a:solidFill>
                <a:schemeClr val="bg1">
                  <a:lumMod val="9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2" descr="Typescript, HD, logo, png | PNGWing">
              <a:extLst>
                <a:ext uri="{FF2B5EF4-FFF2-40B4-BE49-F238E27FC236}">
                  <a16:creationId xmlns:a16="http://schemas.microsoft.com/office/drawing/2014/main" id="{74CD6348-7F8E-0E5D-719F-2EE5E403CB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5275" y="2865120"/>
              <a:ext cx="1919605" cy="191960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BE6EB1F-F57D-04B5-699C-2A9EEC2BBFF4}"/>
              </a:ext>
            </a:extLst>
          </p:cNvPr>
          <p:cNvSpPr/>
          <p:nvPr/>
        </p:nvSpPr>
        <p:spPr bwMode="auto">
          <a:xfrm rot="21267897">
            <a:off x="7980264" y="345657"/>
            <a:ext cx="2246829" cy="1621948"/>
          </a:xfrm>
          <a:prstGeom prst="rect">
            <a:avLst/>
          </a:prstGeom>
          <a:solidFill>
            <a:srgbClr val="FFC00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lumMod val="90000"/>
                    <a:lumOff val="10000"/>
                  </a:schemeClr>
                </a:solidFill>
                <a:latin typeface="Segoe UI Emoji" panose="020B0502040204020203" pitchFamily="34" charset="0"/>
                <a:ea typeface="Segoe UI Emoji" panose="020B0502040204020203" pitchFamily="34" charset="0"/>
                <a:cs typeface="Segoe UI" pitchFamily="34" charset="0"/>
              </a:rPr>
              <a:t>💡 Generally available since 23</a:t>
            </a:r>
            <a:r>
              <a:rPr lang="en-US" sz="2353" baseline="30000" dirty="0">
                <a:solidFill>
                  <a:schemeClr val="tx1">
                    <a:lumMod val="90000"/>
                    <a:lumOff val="10000"/>
                  </a:schemeClr>
                </a:solidFill>
                <a:latin typeface="Segoe UI Emoji" panose="020B0502040204020203" pitchFamily="34" charset="0"/>
                <a:ea typeface="Segoe UI Emoji" panose="020B0502040204020203" pitchFamily="34" charset="0"/>
                <a:cs typeface="Segoe UI" pitchFamily="34" charset="0"/>
              </a:rPr>
              <a:t>rd</a:t>
            </a:r>
            <a:r>
              <a:rPr lang="en-US" sz="2353" dirty="0">
                <a:solidFill>
                  <a:schemeClr val="tx1">
                    <a:lumMod val="90000"/>
                    <a:lumOff val="10000"/>
                  </a:schemeClr>
                </a:solidFill>
                <a:latin typeface="Segoe UI Emoji" panose="020B0502040204020203" pitchFamily="34" charset="0"/>
                <a:ea typeface="Segoe UI Emoji" panose="020B0502040204020203" pitchFamily="34" charset="0"/>
                <a:cs typeface="Segoe UI" pitchFamily="34" charset="0"/>
              </a:rPr>
              <a:t> </a:t>
            </a:r>
            <a:r>
              <a:rPr lang="en-US" sz="2353" dirty="0">
                <a:solidFill>
                  <a:schemeClr val="tx1">
                    <a:lumMod val="90000"/>
                    <a:lumOff val="10000"/>
                  </a:schemeClr>
                </a:solidFill>
                <a:ea typeface="Segoe UI" pitchFamily="34" charset="0"/>
                <a:cs typeface="Segoe UI" pitchFamily="34" charset="0"/>
              </a:rPr>
              <a:t>of April 2025</a:t>
            </a:r>
          </a:p>
        </p:txBody>
      </p:sp>
    </p:spTree>
    <p:extLst>
      <p:ext uri="{BB962C8B-B14F-4D97-AF65-F5344CB8AC3E}">
        <p14:creationId xmlns:p14="http://schemas.microsoft.com/office/powerpoint/2010/main" val="25344973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E4FF3-A908-E9C3-3056-5D3589B874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E1AE4D-704C-BD0C-6408-1E09928F3F13}"/>
              </a:ext>
            </a:extLst>
          </p:cNvPr>
          <p:cNvSpPr>
            <a:spLocks noGrp="1"/>
          </p:cNvSpPr>
          <p:nvPr>
            <p:ph type="title"/>
          </p:nvPr>
        </p:nvSpPr>
        <p:spPr>
          <a:xfrm>
            <a:off x="589044" y="512356"/>
            <a:ext cx="11402931" cy="542982"/>
          </a:xfrm>
        </p:spPr>
        <p:txBody>
          <a:bodyPr>
            <a:noAutofit/>
          </a:bodyPr>
          <a:lstStyle/>
          <a:p>
            <a:pPr algn="l"/>
            <a:r>
              <a:rPr lang="en-US" sz="2800" dirty="0"/>
              <a:t>Partner solutions for Viva Connections &amp; SharePoint – Store apps</a:t>
            </a:r>
            <a:endParaRPr lang="en-FI" sz="2800" dirty="0"/>
          </a:p>
        </p:txBody>
      </p:sp>
      <p:sp>
        <p:nvSpPr>
          <p:cNvPr id="2" name="Content Placeholder 14">
            <a:extLst>
              <a:ext uri="{FF2B5EF4-FFF2-40B4-BE49-F238E27FC236}">
                <a16:creationId xmlns:a16="http://schemas.microsoft.com/office/drawing/2014/main" id="{67E01B7A-92FD-6835-EABE-0A590FFB31C4}"/>
              </a:ext>
            </a:extLst>
          </p:cNvPr>
          <p:cNvSpPr txBox="1">
            <a:spLocks/>
          </p:cNvSpPr>
          <p:nvPr/>
        </p:nvSpPr>
        <p:spPr>
          <a:xfrm>
            <a:off x="584984" y="1435667"/>
            <a:ext cx="6369658"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dirty="0">
                <a:solidFill>
                  <a:srgbClr val="000000">
                    <a:lumMod val="85000"/>
                    <a:lumOff val="15000"/>
                  </a:srgbClr>
                </a:solidFill>
                <a:latin typeface="Arial" panose="020B0604020202020204"/>
              </a:rPr>
              <a:t>ISVs and SIs have created apps which can be easily acquired and taken into use in customer tenants</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Packaged solutions are provided with SPFx – with centralized IT governance with and by securely hosting the code inside of customer tenant (by default)</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Easy way to include custom extensibility for the Viva Connections dashboard or add custom web parts for your SharePoint deployment</a:t>
            </a:r>
          </a:p>
        </p:txBody>
      </p:sp>
      <p:sp>
        <p:nvSpPr>
          <p:cNvPr id="6" name="Rectangle 5">
            <a:extLst>
              <a:ext uri="{FF2B5EF4-FFF2-40B4-BE49-F238E27FC236}">
                <a16:creationId xmlns:a16="http://schemas.microsoft.com/office/drawing/2014/main" id="{20E60997-A741-5D2D-F641-A88E33126ECD}"/>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pic>
        <p:nvPicPr>
          <p:cNvPr id="4" name="Picture 3">
            <a:extLst>
              <a:ext uri="{FF2B5EF4-FFF2-40B4-BE49-F238E27FC236}">
                <a16:creationId xmlns:a16="http://schemas.microsoft.com/office/drawing/2014/main" id="{F8103BC6-8318-9B8F-DB93-42459E428AA1}"/>
              </a:ext>
            </a:extLst>
          </p:cNvPr>
          <p:cNvPicPr>
            <a:picLocks noChangeAspect="1"/>
          </p:cNvPicPr>
          <p:nvPr/>
        </p:nvPicPr>
        <p:blipFill>
          <a:blip r:embed="rId2"/>
          <a:stretch>
            <a:fillRect/>
          </a:stretch>
        </p:blipFill>
        <p:spPr>
          <a:xfrm>
            <a:off x="6899126" y="1446582"/>
            <a:ext cx="2420141" cy="433067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3904B8E-CA28-82E3-1D6F-F4DF2A237D75}"/>
              </a:ext>
            </a:extLst>
          </p:cNvPr>
          <p:cNvPicPr>
            <a:picLocks noChangeAspect="1"/>
          </p:cNvPicPr>
          <p:nvPr/>
        </p:nvPicPr>
        <p:blipFill>
          <a:blip r:embed="rId3"/>
          <a:stretch>
            <a:fillRect/>
          </a:stretch>
        </p:blipFill>
        <p:spPr>
          <a:xfrm>
            <a:off x="9189414" y="2235972"/>
            <a:ext cx="2624844" cy="410877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640F076-BAAD-39A3-36EE-AC75ED9F5BBD}"/>
              </a:ext>
            </a:extLst>
          </p:cNvPr>
          <p:cNvSpPr txBox="1"/>
          <p:nvPr/>
        </p:nvSpPr>
        <p:spPr>
          <a:xfrm>
            <a:off x="1038225" y="5209934"/>
            <a:ext cx="1008187" cy="1448217"/>
          </a:xfrm>
          <a:prstGeom prst="rect">
            <a:avLst/>
          </a:prstGeom>
          <a:noFill/>
        </p:spPr>
        <p:txBody>
          <a:bodyPr wrap="square" lIns="0" tIns="0" rIns="0" bIns="0" rtlCol="0">
            <a:spAutoFit/>
          </a:bodyPr>
          <a:lstStyle/>
          <a:p>
            <a:pPr algn="ctr"/>
            <a:r>
              <a:rPr lang="en-US" sz="9411" dirty="0"/>
              <a:t>🏪</a:t>
            </a:r>
          </a:p>
        </p:txBody>
      </p:sp>
    </p:spTree>
    <p:extLst>
      <p:ext uri="{BB962C8B-B14F-4D97-AF65-F5344CB8AC3E}">
        <p14:creationId xmlns:p14="http://schemas.microsoft.com/office/powerpoint/2010/main" val="416500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EFBAFC-2F49-DEFD-A6B4-F2E1D3BACDFD}"/>
              </a:ext>
            </a:extLst>
          </p:cNvPr>
          <p:cNvSpPr>
            <a:spLocks noGrp="1"/>
          </p:cNvSpPr>
          <p:nvPr>
            <p:ph type="title"/>
          </p:nvPr>
        </p:nvSpPr>
        <p:spPr>
          <a:xfrm>
            <a:off x="588263" y="457622"/>
            <a:ext cx="11018520" cy="543108"/>
          </a:xfrm>
        </p:spPr>
        <p:txBody>
          <a:bodyPr>
            <a:normAutofit fontScale="90000"/>
          </a:bodyPr>
          <a:lstStyle/>
          <a:p>
            <a:pPr algn="l"/>
            <a:r>
              <a:rPr lang="en-US" sz="3529" dirty="0"/>
              <a:t>Advance API support in Card Designer v2</a:t>
            </a:r>
            <a:endParaRPr lang="en-FI" sz="3529" dirty="0"/>
          </a:p>
        </p:txBody>
      </p:sp>
      <p:sp>
        <p:nvSpPr>
          <p:cNvPr id="2" name="Content Placeholder 14">
            <a:extLst>
              <a:ext uri="{FF2B5EF4-FFF2-40B4-BE49-F238E27FC236}">
                <a16:creationId xmlns:a16="http://schemas.microsoft.com/office/drawing/2014/main" id="{7FD380D0-40DE-738C-E81D-29DA839EF575}"/>
              </a:ext>
            </a:extLst>
          </p:cNvPr>
          <p:cNvSpPr txBox="1">
            <a:spLocks/>
          </p:cNvSpPr>
          <p:nvPr/>
        </p:nvSpPr>
        <p:spPr>
          <a:xfrm>
            <a:off x="584201" y="1435384"/>
            <a:ext cx="6370562" cy="4718999"/>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1961"/>
              <a:t>Enabled in the tenant level by administrator at tenant level – disabled by default</a:t>
            </a:r>
          </a:p>
          <a:p>
            <a:endParaRPr lang="en-US" sz="1961"/>
          </a:p>
          <a:p>
            <a:r>
              <a:rPr lang="en-US" sz="1961"/>
              <a:t>Card Designer can build dynamic cards powered by APIs and Adaptive Cards</a:t>
            </a:r>
          </a:p>
          <a:p>
            <a:endParaRPr lang="en-US" sz="1961"/>
          </a:p>
          <a:p>
            <a:r>
              <a:rPr lang="en-US" sz="1961"/>
              <a:t>Empower makers and builders to create dynamic API powered experiences without writing code – just by using the card designer UX</a:t>
            </a:r>
          </a:p>
          <a:p>
            <a:endParaRPr lang="en-US" sz="1961"/>
          </a:p>
          <a:p>
            <a:r>
              <a:rPr lang="en-US" sz="1961"/>
              <a:t>Only administrator approved Microsoft Graph APIs can be used by the dashboard editors – permission denied otherwise</a:t>
            </a:r>
          </a:p>
          <a:p>
            <a:endParaRPr lang="en-FI" sz="1961"/>
          </a:p>
        </p:txBody>
      </p:sp>
      <p:pic>
        <p:nvPicPr>
          <p:cNvPr id="3" name="Picture 2">
            <a:extLst>
              <a:ext uri="{FF2B5EF4-FFF2-40B4-BE49-F238E27FC236}">
                <a16:creationId xmlns:a16="http://schemas.microsoft.com/office/drawing/2014/main" id="{96B70947-6C24-4845-DE1E-D538B62A551C}"/>
              </a:ext>
            </a:extLst>
          </p:cNvPr>
          <p:cNvPicPr>
            <a:picLocks noChangeAspect="1"/>
          </p:cNvPicPr>
          <p:nvPr/>
        </p:nvPicPr>
        <p:blipFill>
          <a:blip r:embed="rId3"/>
          <a:stretch>
            <a:fillRect/>
          </a:stretch>
        </p:blipFill>
        <p:spPr>
          <a:xfrm>
            <a:off x="6863187" y="1594481"/>
            <a:ext cx="3122586" cy="36690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C35D9E7-B73A-B031-7A5F-BA2F792B52EF}"/>
              </a:ext>
            </a:extLst>
          </p:cNvPr>
          <p:cNvPicPr>
            <a:picLocks noChangeAspect="1"/>
          </p:cNvPicPr>
          <p:nvPr/>
        </p:nvPicPr>
        <p:blipFill>
          <a:blip r:embed="rId4"/>
          <a:stretch>
            <a:fillRect/>
          </a:stretch>
        </p:blipFill>
        <p:spPr>
          <a:xfrm>
            <a:off x="9340706" y="3957677"/>
            <a:ext cx="2561286" cy="26116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D31A8A50-6965-3539-9A8A-2BED3F59C5CE}"/>
              </a:ext>
            </a:extLst>
          </p:cNvPr>
          <p:cNvSpPr txBox="1"/>
          <p:nvPr/>
        </p:nvSpPr>
        <p:spPr>
          <a:xfrm>
            <a:off x="670766" y="6018605"/>
            <a:ext cx="7864604" cy="271554"/>
          </a:xfrm>
          <a:prstGeom prst="rect">
            <a:avLst/>
          </a:prstGeom>
          <a:noFill/>
        </p:spPr>
        <p:txBody>
          <a:bodyPr wrap="square">
            <a:spAutoFit/>
          </a:bodyPr>
          <a:lstStyle/>
          <a:p>
            <a:r>
              <a:rPr lang="en-FI" sz="1176">
                <a:solidFill>
                  <a:schemeClr val="accent1"/>
                </a:solidFill>
              </a:rPr>
              <a:t>https://learn.microsoft.com/en-us/sharepoint/dev/spfx/viva/features/card-designer/card-designer-api-support</a:t>
            </a:r>
          </a:p>
        </p:txBody>
      </p:sp>
      <p:pic>
        <p:nvPicPr>
          <p:cNvPr id="7" name="Picture 6">
            <a:extLst>
              <a:ext uri="{FF2B5EF4-FFF2-40B4-BE49-F238E27FC236}">
                <a16:creationId xmlns:a16="http://schemas.microsoft.com/office/drawing/2014/main" id="{84517F28-DB03-7192-2691-5E9B859E4471}"/>
              </a:ext>
            </a:extLst>
          </p:cNvPr>
          <p:cNvPicPr>
            <a:picLocks noChangeAspect="1"/>
          </p:cNvPicPr>
          <p:nvPr/>
        </p:nvPicPr>
        <p:blipFill>
          <a:blip r:embed="rId5"/>
          <a:stretch>
            <a:fillRect/>
          </a:stretch>
        </p:blipFill>
        <p:spPr>
          <a:xfrm>
            <a:off x="9243544" y="563971"/>
            <a:ext cx="2658448" cy="251214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BA60F3ED-D259-4723-B225-10A6EEFD0F55}"/>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sp>
        <p:nvSpPr>
          <p:cNvPr id="6" name="TextBox 5">
            <a:extLst>
              <a:ext uri="{FF2B5EF4-FFF2-40B4-BE49-F238E27FC236}">
                <a16:creationId xmlns:a16="http://schemas.microsoft.com/office/drawing/2014/main" id="{CC40B725-DB0C-DB0A-1615-8BCB46CD05F4}"/>
              </a:ext>
            </a:extLst>
          </p:cNvPr>
          <p:cNvSpPr txBox="1"/>
          <p:nvPr/>
        </p:nvSpPr>
        <p:spPr>
          <a:xfrm>
            <a:off x="8117841" y="5294496"/>
            <a:ext cx="1008187" cy="1448217"/>
          </a:xfrm>
          <a:prstGeom prst="rect">
            <a:avLst/>
          </a:prstGeom>
          <a:noFill/>
        </p:spPr>
        <p:txBody>
          <a:bodyPr wrap="square" lIns="0" tIns="0" rIns="0" bIns="0" rtlCol="0">
            <a:spAutoFit/>
          </a:bodyPr>
          <a:lstStyle/>
          <a:p>
            <a:pPr algn="ctr"/>
            <a:r>
              <a:rPr lang="en-US" sz="9411" dirty="0"/>
              <a:t>🧝‍♀️</a:t>
            </a:r>
          </a:p>
        </p:txBody>
      </p:sp>
    </p:spTree>
    <p:extLst>
      <p:ext uri="{BB962C8B-B14F-4D97-AF65-F5344CB8AC3E}">
        <p14:creationId xmlns:p14="http://schemas.microsoft.com/office/powerpoint/2010/main" val="64154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7099A-258A-8BDD-CF18-7DE2A7797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E4DF1-FF12-E3DC-9E6D-239938D4BE0F}"/>
              </a:ext>
            </a:extLst>
          </p:cNvPr>
          <p:cNvSpPr>
            <a:spLocks noGrp="1"/>
          </p:cNvSpPr>
          <p:nvPr>
            <p:ph type="title"/>
          </p:nvPr>
        </p:nvSpPr>
        <p:spPr>
          <a:xfrm>
            <a:off x="1123950" y="4303316"/>
            <a:ext cx="7543800" cy="1495794"/>
          </a:xfrm>
        </p:spPr>
        <p:txBody>
          <a:bodyPr/>
          <a:lstStyle/>
          <a:p>
            <a:r>
              <a:rPr lang="en-US" dirty="0"/>
              <a:t>Card designer v2 with advance capabilities</a:t>
            </a:r>
          </a:p>
        </p:txBody>
      </p:sp>
      <p:sp>
        <p:nvSpPr>
          <p:cNvPr id="5" name="Title 1">
            <a:extLst>
              <a:ext uri="{FF2B5EF4-FFF2-40B4-BE49-F238E27FC236}">
                <a16:creationId xmlns:a16="http://schemas.microsoft.com/office/drawing/2014/main" id="{A7898D1B-9FCB-C1FD-6369-8BC4C29A76B3}"/>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206540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4B23-1CD4-E24C-6E7C-E82D99F711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9392F3-B181-C13F-ABAC-2D20E2DF85F0}"/>
              </a:ext>
            </a:extLst>
          </p:cNvPr>
          <p:cNvSpPr>
            <a:spLocks noGrp="1"/>
          </p:cNvSpPr>
          <p:nvPr>
            <p:ph type="title"/>
          </p:nvPr>
        </p:nvSpPr>
        <p:spPr>
          <a:xfrm>
            <a:off x="589044" y="512356"/>
            <a:ext cx="11016957" cy="542982"/>
          </a:xfrm>
        </p:spPr>
        <p:txBody>
          <a:bodyPr>
            <a:normAutofit fontScale="90000"/>
          </a:bodyPr>
          <a:lstStyle/>
          <a:p>
            <a:pPr algn="l"/>
            <a:r>
              <a:rPr lang="en-US" sz="3528" dirty="0"/>
              <a:t>Power Apps cards support for Viva Connections</a:t>
            </a:r>
            <a:endParaRPr lang="en-FI" sz="3528" dirty="0"/>
          </a:p>
        </p:txBody>
      </p:sp>
      <p:sp>
        <p:nvSpPr>
          <p:cNvPr id="2" name="Content Placeholder 14">
            <a:extLst>
              <a:ext uri="{FF2B5EF4-FFF2-40B4-BE49-F238E27FC236}">
                <a16:creationId xmlns:a16="http://schemas.microsoft.com/office/drawing/2014/main" id="{D4FD3D52-474C-31AD-F75D-528A820ADD23}"/>
              </a:ext>
            </a:extLst>
          </p:cNvPr>
          <p:cNvSpPr txBox="1">
            <a:spLocks/>
          </p:cNvSpPr>
          <p:nvPr/>
        </p:nvSpPr>
        <p:spPr>
          <a:xfrm>
            <a:off x="584984" y="1435667"/>
            <a:ext cx="5413593"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a:solidFill>
                  <a:srgbClr val="000000">
                    <a:lumMod val="85000"/>
                    <a:lumOff val="15000"/>
                  </a:srgbClr>
                </a:solidFill>
                <a:latin typeface="Arial" panose="020B0604020202020204"/>
              </a:rPr>
              <a:t>Exposing Power Cards in the Viva Connections dashboard</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Create a card in Power Platform and publish to be available for the dashboard designers to use in Viva Connections</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Work starting with Power Cards, full Power Apps support has been discussed</a:t>
            </a:r>
          </a:p>
        </p:txBody>
      </p:sp>
      <p:sp>
        <p:nvSpPr>
          <p:cNvPr id="6" name="Rectangle 5">
            <a:extLst>
              <a:ext uri="{FF2B5EF4-FFF2-40B4-BE49-F238E27FC236}">
                <a16:creationId xmlns:a16="http://schemas.microsoft.com/office/drawing/2014/main" id="{2F309F76-51B8-0D91-20C1-6F690D6FB6B5}"/>
              </a:ext>
            </a:extLst>
          </p:cNvPr>
          <p:cNvSpPr/>
          <p:nvPr/>
        </p:nvSpPr>
        <p:spPr bwMode="auto">
          <a:xfrm rot="1658432">
            <a:off x="10478765" y="65037"/>
            <a:ext cx="2360314" cy="481170"/>
          </a:xfrm>
          <a:prstGeom prst="rect">
            <a:avLst/>
          </a:prstGeom>
          <a:gradFill>
            <a:gsLst>
              <a:gs pos="0">
                <a:schemeClr val="accent2"/>
              </a:gs>
              <a:gs pos="100000">
                <a:schemeClr val="accent2">
                  <a:lumMod val="5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568">
                <a:solidFill>
                  <a:srgbClr val="FFFFFF"/>
                </a:solidFill>
                <a:ea typeface="Segoe UI" pitchFamily="34" charset="0"/>
                <a:cs typeface="Segoe UI" pitchFamily="34" charset="0"/>
              </a:rPr>
              <a:t>In works</a:t>
            </a:r>
          </a:p>
        </p:txBody>
      </p:sp>
      <p:pic>
        <p:nvPicPr>
          <p:cNvPr id="9" name="Picture 8">
            <a:extLst>
              <a:ext uri="{FF2B5EF4-FFF2-40B4-BE49-F238E27FC236}">
                <a16:creationId xmlns:a16="http://schemas.microsoft.com/office/drawing/2014/main" id="{08301B4B-7D0B-7F0D-A222-040B1DA4ED02}"/>
              </a:ext>
            </a:extLst>
          </p:cNvPr>
          <p:cNvPicPr>
            <a:picLocks noChangeAspect="1"/>
          </p:cNvPicPr>
          <p:nvPr/>
        </p:nvPicPr>
        <p:blipFill>
          <a:blip r:embed="rId2"/>
          <a:stretch>
            <a:fillRect/>
          </a:stretch>
        </p:blipFill>
        <p:spPr>
          <a:xfrm>
            <a:off x="5835725" y="1230287"/>
            <a:ext cx="3180629" cy="3350158"/>
          </a:xfrm>
          <a:prstGeom prst="rect">
            <a:avLst/>
          </a:prstGeom>
        </p:spPr>
      </p:pic>
      <p:pic>
        <p:nvPicPr>
          <p:cNvPr id="11" name="Picture 10">
            <a:extLst>
              <a:ext uri="{FF2B5EF4-FFF2-40B4-BE49-F238E27FC236}">
                <a16:creationId xmlns:a16="http://schemas.microsoft.com/office/drawing/2014/main" id="{7CBE935F-590F-4BA3-45FD-700BD6CB89D8}"/>
              </a:ext>
            </a:extLst>
          </p:cNvPr>
          <p:cNvPicPr>
            <a:picLocks noChangeAspect="1"/>
          </p:cNvPicPr>
          <p:nvPr/>
        </p:nvPicPr>
        <p:blipFill>
          <a:blip r:embed="rId3"/>
          <a:stretch>
            <a:fillRect/>
          </a:stretch>
        </p:blipFill>
        <p:spPr>
          <a:xfrm>
            <a:off x="6349676" y="3460039"/>
            <a:ext cx="3238958" cy="3074288"/>
          </a:xfrm>
          <a:prstGeom prst="rect">
            <a:avLst/>
          </a:prstGeom>
        </p:spPr>
      </p:pic>
      <p:pic>
        <p:nvPicPr>
          <p:cNvPr id="4" name="Picture 3">
            <a:extLst>
              <a:ext uri="{FF2B5EF4-FFF2-40B4-BE49-F238E27FC236}">
                <a16:creationId xmlns:a16="http://schemas.microsoft.com/office/drawing/2014/main" id="{57348F90-C04D-5790-1C75-E21AC3192ADA}"/>
              </a:ext>
            </a:extLst>
          </p:cNvPr>
          <p:cNvPicPr>
            <a:picLocks noChangeAspect="1"/>
          </p:cNvPicPr>
          <p:nvPr/>
        </p:nvPicPr>
        <p:blipFill>
          <a:blip r:embed="rId4"/>
          <a:stretch>
            <a:fillRect/>
          </a:stretch>
        </p:blipFill>
        <p:spPr>
          <a:xfrm>
            <a:off x="8418980" y="1823246"/>
            <a:ext cx="3502951" cy="4330751"/>
          </a:xfrm>
          <a:prstGeom prst="rect">
            <a:avLst/>
          </a:prstGeom>
        </p:spPr>
      </p:pic>
      <p:sp>
        <p:nvSpPr>
          <p:cNvPr id="3" name="TextBox 2">
            <a:extLst>
              <a:ext uri="{FF2B5EF4-FFF2-40B4-BE49-F238E27FC236}">
                <a16:creationId xmlns:a16="http://schemas.microsoft.com/office/drawing/2014/main" id="{C295C43B-DAA3-7549-BCFB-810E0B1CF9AF}"/>
              </a:ext>
            </a:extLst>
          </p:cNvPr>
          <p:cNvSpPr txBox="1"/>
          <p:nvPr/>
        </p:nvSpPr>
        <p:spPr>
          <a:xfrm>
            <a:off x="990600" y="5086109"/>
            <a:ext cx="1008187" cy="1448217"/>
          </a:xfrm>
          <a:prstGeom prst="rect">
            <a:avLst/>
          </a:prstGeom>
          <a:noFill/>
        </p:spPr>
        <p:txBody>
          <a:bodyPr wrap="square" lIns="0" tIns="0" rIns="0" bIns="0" rtlCol="0">
            <a:spAutoFit/>
          </a:bodyPr>
          <a:lstStyle/>
          <a:p>
            <a:pPr algn="ctr"/>
            <a:r>
              <a:rPr lang="en-US" sz="9411" dirty="0"/>
              <a:t>🪄</a:t>
            </a:r>
          </a:p>
        </p:txBody>
      </p:sp>
      <p:grpSp>
        <p:nvGrpSpPr>
          <p:cNvPr id="7" name="Group 6">
            <a:extLst>
              <a:ext uri="{FF2B5EF4-FFF2-40B4-BE49-F238E27FC236}">
                <a16:creationId xmlns:a16="http://schemas.microsoft.com/office/drawing/2014/main" id="{E55545A4-E951-C5DB-005C-AD471D8FF9C2}"/>
              </a:ext>
            </a:extLst>
          </p:cNvPr>
          <p:cNvGrpSpPr>
            <a:grpSpLocks noChangeAspect="1"/>
          </p:cNvGrpSpPr>
          <p:nvPr/>
        </p:nvGrpSpPr>
        <p:grpSpPr>
          <a:xfrm>
            <a:off x="2688517" y="5164093"/>
            <a:ext cx="2971429" cy="1370233"/>
            <a:chOff x="8727153" y="2892343"/>
            <a:chExt cx="2145028" cy="989150"/>
          </a:xfrm>
        </p:grpSpPr>
        <p:pic>
          <p:nvPicPr>
            <p:cNvPr id="8" name="Picture 2" descr="Microsoft Power Platform - Wikiwand">
              <a:extLst>
                <a:ext uri="{FF2B5EF4-FFF2-40B4-BE49-F238E27FC236}">
                  <a16:creationId xmlns:a16="http://schemas.microsoft.com/office/drawing/2014/main" id="{7E27E423-E90E-67F7-BDB3-F1A74050A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7153" y="2892343"/>
              <a:ext cx="1031992" cy="980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icrosoft Power Apps">
              <a:extLst>
                <a:ext uri="{FF2B5EF4-FFF2-40B4-BE49-F238E27FC236}">
                  <a16:creationId xmlns:a16="http://schemas.microsoft.com/office/drawing/2014/main" id="{044D8107-EB8F-18CF-969A-1DAC34095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2340" y="2921652"/>
              <a:ext cx="959841" cy="9598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77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F070-B449-405B-2DEF-14E76B812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90844-0B23-9C02-80F7-F65B8AAD20EC}"/>
              </a:ext>
            </a:extLst>
          </p:cNvPr>
          <p:cNvSpPr>
            <a:spLocks noGrp="1"/>
          </p:cNvSpPr>
          <p:nvPr>
            <p:ph type="title"/>
          </p:nvPr>
        </p:nvSpPr>
        <p:spPr>
          <a:xfrm>
            <a:off x="1123950" y="4138093"/>
            <a:ext cx="7543800" cy="1994392"/>
          </a:xfrm>
        </p:spPr>
        <p:txBody>
          <a:bodyPr/>
          <a:lstStyle/>
          <a:p>
            <a:r>
              <a:rPr lang="en-US" sz="4800" dirty="0"/>
              <a:t>Using Power Apps in Viva Connection &amp; SharePoint dashboard</a:t>
            </a:r>
          </a:p>
        </p:txBody>
      </p:sp>
      <p:sp>
        <p:nvSpPr>
          <p:cNvPr id="5" name="Title 1">
            <a:extLst>
              <a:ext uri="{FF2B5EF4-FFF2-40B4-BE49-F238E27FC236}">
                <a16:creationId xmlns:a16="http://schemas.microsoft.com/office/drawing/2014/main" id="{7E7C4745-54B5-7973-88DB-63C30F44EE93}"/>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5666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733E7-3059-8A67-3410-DEA82E5F92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333CC3-192A-DDE4-3FA9-EBA69260DBDD}"/>
              </a:ext>
            </a:extLst>
          </p:cNvPr>
          <p:cNvSpPr>
            <a:spLocks noGrp="1"/>
          </p:cNvSpPr>
          <p:nvPr>
            <p:ph type="title"/>
          </p:nvPr>
        </p:nvSpPr>
        <p:spPr>
          <a:xfrm>
            <a:off x="589044" y="512356"/>
            <a:ext cx="11016957" cy="542982"/>
          </a:xfrm>
        </p:spPr>
        <p:txBody>
          <a:bodyPr>
            <a:normAutofit fontScale="90000"/>
          </a:bodyPr>
          <a:lstStyle/>
          <a:p>
            <a:r>
              <a:rPr lang="en-US" sz="3528"/>
              <a:t>New chart card options in the SPFx 1.20</a:t>
            </a:r>
            <a:endParaRPr lang="en-FI" sz="3528"/>
          </a:p>
        </p:txBody>
      </p:sp>
      <p:sp>
        <p:nvSpPr>
          <p:cNvPr id="2" name="Content Placeholder 14">
            <a:extLst>
              <a:ext uri="{FF2B5EF4-FFF2-40B4-BE49-F238E27FC236}">
                <a16:creationId xmlns:a16="http://schemas.microsoft.com/office/drawing/2014/main" id="{2D85D48E-3BCD-EEE6-2B6B-A487FAA79B99}"/>
              </a:ext>
            </a:extLst>
          </p:cNvPr>
          <p:cNvSpPr txBox="1">
            <a:spLocks/>
          </p:cNvSpPr>
          <p:nvPr/>
        </p:nvSpPr>
        <p:spPr>
          <a:xfrm>
            <a:off x="584984" y="1435667"/>
            <a:ext cx="7101860"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dirty="0">
                <a:solidFill>
                  <a:srgbClr val="000000">
                    <a:lumMod val="85000"/>
                    <a:lumOff val="15000"/>
                  </a:srgbClr>
                </a:solidFill>
                <a:latin typeface="Arial" panose="020B0604020202020204"/>
              </a:rPr>
              <a:t>Bar chart, pie chart and donut chart options were included in the SPFx 1.20 release</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More flexibility on rending different information in the chart format</a:t>
            </a:r>
          </a:p>
          <a:p>
            <a:pPr marL="466208" lvl="1" indent="-233105" defTabSz="951121">
              <a:defRPr/>
            </a:pPr>
            <a:r>
              <a:rPr lang="en-US" sz="1161" dirty="0">
                <a:solidFill>
                  <a:srgbClr val="000000">
                    <a:lumMod val="85000"/>
                    <a:lumOff val="15000"/>
                  </a:srgbClr>
                </a:solidFill>
                <a:latin typeface="Arial" panose="020B0604020202020204"/>
              </a:rPr>
              <a:t>Think about quickly viewing the status of key topics through any device – just within the Microsoft Teams</a:t>
            </a:r>
          </a:p>
          <a:p>
            <a:pPr marL="466208" lvl="1" indent="-233105" defTabSz="951121">
              <a:defRPr/>
            </a:pPr>
            <a:endParaRPr lang="en-US" sz="11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You can control the metrics, colors and details across the different data types</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Generally available since September 2024</a:t>
            </a:r>
          </a:p>
        </p:txBody>
      </p:sp>
      <p:pic>
        <p:nvPicPr>
          <p:cNvPr id="4" name="Picture 4" descr="picture of the ace in action">
            <a:extLst>
              <a:ext uri="{FF2B5EF4-FFF2-40B4-BE49-F238E27FC236}">
                <a16:creationId xmlns:a16="http://schemas.microsoft.com/office/drawing/2014/main" id="{6CC33857-7FD3-F424-12A0-E046676E4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15" y="1260680"/>
            <a:ext cx="3178196" cy="4589686"/>
          </a:xfrm>
          <a:prstGeom prst="rect">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Sample chart card layouts">
            <a:extLst>
              <a:ext uri="{FF2B5EF4-FFF2-40B4-BE49-F238E27FC236}">
                <a16:creationId xmlns:a16="http://schemas.microsoft.com/office/drawing/2014/main" id="{FC5125A9-E0AB-89A3-3EB4-A523EA122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918" y="4967386"/>
            <a:ext cx="5283128" cy="1566940"/>
          </a:xfrm>
          <a:prstGeom prst="rect">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C1C5F1-B9DB-29DA-5368-ED93B76D9406}"/>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sp>
        <p:nvSpPr>
          <p:cNvPr id="7" name="TextBox 6">
            <a:extLst>
              <a:ext uri="{FF2B5EF4-FFF2-40B4-BE49-F238E27FC236}">
                <a16:creationId xmlns:a16="http://schemas.microsoft.com/office/drawing/2014/main" id="{317DCCD3-35EA-6C45-3F6E-768681E35D5A}"/>
              </a:ext>
            </a:extLst>
          </p:cNvPr>
          <p:cNvSpPr txBox="1"/>
          <p:nvPr/>
        </p:nvSpPr>
        <p:spPr>
          <a:xfrm>
            <a:off x="839026" y="5362978"/>
            <a:ext cx="5657850" cy="1231106"/>
          </a:xfrm>
          <a:prstGeom prst="rect">
            <a:avLst/>
          </a:prstGeom>
          <a:noFill/>
        </p:spPr>
        <p:txBody>
          <a:bodyPr wrap="square" lIns="0" tIns="0" rIns="0" bIns="0" rtlCol="0">
            <a:spAutoFit/>
          </a:bodyPr>
          <a:lstStyle/>
          <a:p>
            <a:pPr algn="ctr"/>
            <a:r>
              <a:rPr lang="en-US" sz="8000" dirty="0"/>
              <a:t>📈📊🥧🍩</a:t>
            </a:r>
          </a:p>
        </p:txBody>
      </p:sp>
    </p:spTree>
    <p:extLst>
      <p:ext uri="{BB962C8B-B14F-4D97-AF65-F5344CB8AC3E}">
        <p14:creationId xmlns:p14="http://schemas.microsoft.com/office/powerpoint/2010/main" val="4180428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654D-7B17-9B11-8290-84CFC42B2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21FB2-B8B2-C182-2E89-5FEAA2FB789E}"/>
              </a:ext>
            </a:extLst>
          </p:cNvPr>
          <p:cNvSpPr>
            <a:spLocks noGrp="1"/>
          </p:cNvSpPr>
          <p:nvPr>
            <p:ph type="title"/>
          </p:nvPr>
        </p:nvSpPr>
        <p:spPr>
          <a:xfrm>
            <a:off x="1123950" y="4138093"/>
            <a:ext cx="7543800" cy="1994392"/>
          </a:xfrm>
        </p:spPr>
        <p:txBody>
          <a:bodyPr/>
          <a:lstStyle/>
          <a:p>
            <a:r>
              <a:rPr lang="en-US" sz="4800" dirty="0"/>
              <a:t>Card visualization improvements with SPFx 1.20 – chart options</a:t>
            </a:r>
          </a:p>
        </p:txBody>
      </p:sp>
      <p:sp>
        <p:nvSpPr>
          <p:cNvPr id="5" name="Title 1">
            <a:extLst>
              <a:ext uri="{FF2B5EF4-FFF2-40B4-BE49-F238E27FC236}">
                <a16:creationId xmlns:a16="http://schemas.microsoft.com/office/drawing/2014/main" id="{4F6C0F1F-0E0B-A126-2A29-7F0CC1AD51C5}"/>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23334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733E7-3059-8A67-3410-DEA82E5F92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333CC3-192A-DDE4-3FA9-EBA69260DBDD}"/>
              </a:ext>
            </a:extLst>
          </p:cNvPr>
          <p:cNvSpPr>
            <a:spLocks noGrp="1"/>
          </p:cNvSpPr>
          <p:nvPr>
            <p:ph type="title"/>
          </p:nvPr>
        </p:nvSpPr>
        <p:spPr>
          <a:xfrm>
            <a:off x="589044" y="512356"/>
            <a:ext cx="11016957" cy="542982"/>
          </a:xfrm>
        </p:spPr>
        <p:txBody>
          <a:bodyPr>
            <a:normAutofit fontScale="90000"/>
          </a:bodyPr>
          <a:lstStyle/>
          <a:p>
            <a:r>
              <a:rPr lang="en-US" sz="3528"/>
              <a:t>Web Quick Views – more flexibility for UX</a:t>
            </a:r>
            <a:endParaRPr lang="en-FI" sz="3528"/>
          </a:p>
        </p:txBody>
      </p:sp>
      <p:sp>
        <p:nvSpPr>
          <p:cNvPr id="2" name="Content Placeholder 14">
            <a:extLst>
              <a:ext uri="{FF2B5EF4-FFF2-40B4-BE49-F238E27FC236}">
                <a16:creationId xmlns:a16="http://schemas.microsoft.com/office/drawing/2014/main" id="{2D85D48E-3BCD-EEE6-2B6B-A487FAA79B99}"/>
              </a:ext>
            </a:extLst>
          </p:cNvPr>
          <p:cNvSpPr txBox="1">
            <a:spLocks/>
          </p:cNvSpPr>
          <p:nvPr/>
        </p:nvSpPr>
        <p:spPr>
          <a:xfrm>
            <a:off x="584984" y="1435667"/>
            <a:ext cx="6369658"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a:solidFill>
                  <a:srgbClr val="000000">
                    <a:lumMod val="85000"/>
                    <a:lumOff val="15000"/>
                  </a:srgbClr>
                </a:solidFill>
                <a:latin typeface="Arial" panose="020B0604020202020204"/>
              </a:rPr>
              <a:t>Starting with the SPFx 1.20 release, you can build the Adaptive Card Extension also using HTML, not just with adaptive cards</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More flexibility on the UX options – All HTML and JavaScript scenarios are supported</a:t>
            </a:r>
          </a:p>
          <a:p>
            <a:pPr marL="466208" lvl="1" indent="-233105" defTabSz="951121">
              <a:defRPr/>
            </a:pPr>
            <a:r>
              <a:rPr lang="en-US" sz="1161">
                <a:solidFill>
                  <a:srgbClr val="000000">
                    <a:lumMod val="85000"/>
                    <a:lumOff val="15000"/>
                  </a:srgbClr>
                </a:solidFill>
                <a:latin typeface="Arial" panose="020B0604020202020204"/>
              </a:rPr>
              <a:t>You can use React or any other preferred client-side implementation framework</a:t>
            </a:r>
          </a:p>
          <a:p>
            <a:pPr marL="466208" lvl="1" indent="-233105" defTabSz="951121">
              <a:defRPr/>
            </a:pPr>
            <a:r>
              <a:rPr lang="en-US" sz="1161">
                <a:solidFill>
                  <a:srgbClr val="000000">
                    <a:lumMod val="85000"/>
                    <a:lumOff val="15000"/>
                  </a:srgbClr>
                </a:solidFill>
                <a:latin typeface="Arial" panose="020B0604020202020204"/>
              </a:rPr>
              <a:t>Out-of-the-box OneDrive / Files ACE is using this pattern to provide custom tab experience which is not supported with adaptive cards</a:t>
            </a:r>
          </a:p>
          <a:p>
            <a:pPr marL="466208" lvl="1" indent="-233105" defTabSz="951121">
              <a:defRPr/>
            </a:pPr>
            <a:endParaRPr lang="en-US" sz="11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Reuse easy your web part components/controls in the ACEs and expose same capabilities through the card framework</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Generally available since September 2024</a:t>
            </a:r>
          </a:p>
        </p:txBody>
      </p:sp>
      <p:pic>
        <p:nvPicPr>
          <p:cNvPr id="2050" name="Picture 2" descr="picture of the ace in action">
            <a:extLst>
              <a:ext uri="{FF2B5EF4-FFF2-40B4-BE49-F238E27FC236}">
                <a16:creationId xmlns:a16="http://schemas.microsoft.com/office/drawing/2014/main" id="{10DE2ED3-CB5C-DEB8-79DD-AB207761B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492" y="1248913"/>
            <a:ext cx="3787498" cy="2546440"/>
          </a:xfrm>
          <a:prstGeom prst="rect">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59A3EF-7682-5465-7A3C-EA794A3419CC}"/>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pic>
        <p:nvPicPr>
          <p:cNvPr id="7" name="Picture 6" descr="A screenshot of a phone&#10;&#10;Description automatically generated">
            <a:extLst>
              <a:ext uri="{FF2B5EF4-FFF2-40B4-BE49-F238E27FC236}">
                <a16:creationId xmlns:a16="http://schemas.microsoft.com/office/drawing/2014/main" id="{7D1FE7E8-75FD-47A7-9D2E-353F679B0AD6}"/>
              </a:ext>
            </a:extLst>
          </p:cNvPr>
          <p:cNvPicPr>
            <a:picLocks noChangeAspect="1"/>
          </p:cNvPicPr>
          <p:nvPr/>
        </p:nvPicPr>
        <p:blipFill>
          <a:blip r:embed="rId3"/>
          <a:stretch>
            <a:fillRect/>
          </a:stretch>
        </p:blipFill>
        <p:spPr>
          <a:xfrm>
            <a:off x="7850613" y="3298423"/>
            <a:ext cx="1556953" cy="337538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descr="A screenshot of a phone&#10;&#10;Description automatically generated">
            <a:extLst>
              <a:ext uri="{FF2B5EF4-FFF2-40B4-BE49-F238E27FC236}">
                <a16:creationId xmlns:a16="http://schemas.microsoft.com/office/drawing/2014/main" id="{313461C3-E786-9F02-BEE9-0AC267E03778}"/>
              </a:ext>
            </a:extLst>
          </p:cNvPr>
          <p:cNvPicPr>
            <a:picLocks noChangeAspect="1"/>
          </p:cNvPicPr>
          <p:nvPr/>
        </p:nvPicPr>
        <p:blipFill>
          <a:blip r:embed="rId4"/>
          <a:stretch>
            <a:fillRect/>
          </a:stretch>
        </p:blipFill>
        <p:spPr>
          <a:xfrm>
            <a:off x="9914583" y="3298423"/>
            <a:ext cx="1556954" cy="3375380"/>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A2799EDF-CDD4-3C19-CFF4-5259742D269D}"/>
              </a:ext>
            </a:extLst>
          </p:cNvPr>
          <p:cNvCxnSpPr/>
          <p:nvPr/>
        </p:nvCxnSpPr>
        <p:spPr>
          <a:xfrm>
            <a:off x="9270528" y="5252042"/>
            <a:ext cx="644056" cy="0"/>
          </a:xfrm>
          <a:prstGeom prst="straightConnector1">
            <a:avLst/>
          </a:prstGeom>
          <a:ln w="57150">
            <a:headEnd type="none" w="lg" len="med"/>
            <a:tailEnd type="stealth"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EB9B220-5EB3-605A-87EC-E6997C756AE0}"/>
              </a:ext>
            </a:extLst>
          </p:cNvPr>
          <p:cNvSpPr txBox="1"/>
          <p:nvPr/>
        </p:nvSpPr>
        <p:spPr>
          <a:xfrm>
            <a:off x="6096000" y="5293038"/>
            <a:ext cx="1008187" cy="1448217"/>
          </a:xfrm>
          <a:prstGeom prst="rect">
            <a:avLst/>
          </a:prstGeom>
          <a:noFill/>
        </p:spPr>
        <p:txBody>
          <a:bodyPr wrap="square" lIns="0" tIns="0" rIns="0" bIns="0" rtlCol="0">
            <a:spAutoFit/>
          </a:bodyPr>
          <a:lstStyle/>
          <a:p>
            <a:pPr algn="ctr"/>
            <a:r>
              <a:rPr lang="en-US" sz="9411" dirty="0"/>
              <a:t>🧙‍♀️</a:t>
            </a:r>
          </a:p>
        </p:txBody>
      </p:sp>
    </p:spTree>
    <p:extLst>
      <p:ext uri="{BB962C8B-B14F-4D97-AF65-F5344CB8AC3E}">
        <p14:creationId xmlns:p14="http://schemas.microsoft.com/office/powerpoint/2010/main" val="3986535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F6F8-46E2-5E56-A363-E4FF7F65D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E641E-8DD6-56A2-BF6A-65A625A50A1E}"/>
              </a:ext>
            </a:extLst>
          </p:cNvPr>
          <p:cNvSpPr>
            <a:spLocks noGrp="1"/>
          </p:cNvSpPr>
          <p:nvPr>
            <p:ph type="title"/>
          </p:nvPr>
        </p:nvSpPr>
        <p:spPr>
          <a:xfrm>
            <a:off x="1123950" y="4138093"/>
            <a:ext cx="8724900" cy="1994392"/>
          </a:xfrm>
        </p:spPr>
        <p:txBody>
          <a:bodyPr/>
          <a:lstStyle/>
          <a:p>
            <a:r>
              <a:rPr lang="en-US" sz="4800" dirty="0"/>
              <a:t>HTML support for the quick views within the cards</a:t>
            </a:r>
          </a:p>
        </p:txBody>
      </p:sp>
      <p:sp>
        <p:nvSpPr>
          <p:cNvPr id="5" name="Title 1">
            <a:extLst>
              <a:ext uri="{FF2B5EF4-FFF2-40B4-BE49-F238E27FC236}">
                <a16:creationId xmlns:a16="http://schemas.microsoft.com/office/drawing/2014/main" id="{26D73EF0-D364-CCD4-4A72-059754D5F0B3}"/>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17435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6811-1A37-405B-E7E5-2043078BBC03}"/>
              </a:ext>
            </a:extLst>
          </p:cNvPr>
          <p:cNvSpPr>
            <a:spLocks noGrp="1"/>
          </p:cNvSpPr>
          <p:nvPr>
            <p:ph type="title"/>
          </p:nvPr>
        </p:nvSpPr>
        <p:spPr/>
        <p:txBody>
          <a:bodyPr/>
          <a:lstStyle/>
          <a:p>
            <a:pPr algn="l"/>
            <a:r>
              <a:rPr lang="en-US" sz="2400" dirty="0"/>
              <a:t>Card web part for SharePoint – expose custom dashboards for SharePoint</a:t>
            </a:r>
            <a:br>
              <a:rPr lang="en-US" sz="2745" dirty="0"/>
            </a:br>
            <a:r>
              <a:rPr lang="en-US" sz="1568" dirty="0">
                <a:latin typeface="+mn-lt"/>
              </a:rPr>
              <a:t>New locations to surface the Cards – Expose the existing cards in new platform – no requirement for VC to start using</a:t>
            </a:r>
            <a:endParaRPr lang="en-US" sz="2745" dirty="0">
              <a:latin typeface="+mn-lt"/>
            </a:endParaRPr>
          </a:p>
        </p:txBody>
      </p:sp>
      <p:grpSp>
        <p:nvGrpSpPr>
          <p:cNvPr id="6" name="Group 5">
            <a:extLst>
              <a:ext uri="{FF2B5EF4-FFF2-40B4-BE49-F238E27FC236}">
                <a16:creationId xmlns:a16="http://schemas.microsoft.com/office/drawing/2014/main" id="{5AB3F410-C665-2E86-41AA-A0201BDFA9B7}"/>
              </a:ext>
            </a:extLst>
          </p:cNvPr>
          <p:cNvGrpSpPr/>
          <p:nvPr/>
        </p:nvGrpSpPr>
        <p:grpSpPr>
          <a:xfrm>
            <a:off x="2431292" y="3915978"/>
            <a:ext cx="5413902" cy="2470578"/>
            <a:chOff x="0" y="0"/>
            <a:chExt cx="11721891" cy="6131616"/>
          </a:xfrm>
        </p:grpSpPr>
        <p:pic>
          <p:nvPicPr>
            <p:cNvPr id="8" name="Picture 7">
              <a:extLst>
                <a:ext uri="{FF2B5EF4-FFF2-40B4-BE49-F238E27FC236}">
                  <a16:creationId xmlns:a16="http://schemas.microsoft.com/office/drawing/2014/main" id="{B385E798-CCE8-3F53-8394-B3457458D3E8}"/>
                </a:ext>
              </a:extLst>
            </p:cNvPr>
            <p:cNvPicPr>
              <a:picLocks noChangeAspect="1"/>
            </p:cNvPicPr>
            <p:nvPr/>
          </p:nvPicPr>
          <p:blipFill>
            <a:blip r:embed="rId2"/>
            <a:stretch>
              <a:fillRect/>
            </a:stretch>
          </p:blipFill>
          <p:spPr>
            <a:xfrm>
              <a:off x="615170" y="0"/>
              <a:ext cx="11106721" cy="5620039"/>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99465966-4530-62F9-8DAE-EF19D7D27456}"/>
                </a:ext>
              </a:extLst>
            </p:cNvPr>
            <p:cNvPicPr>
              <a:picLocks noChangeAspect="1"/>
            </p:cNvPicPr>
            <p:nvPr/>
          </p:nvPicPr>
          <p:blipFill>
            <a:blip r:embed="rId3"/>
            <a:stretch>
              <a:fillRect/>
            </a:stretch>
          </p:blipFill>
          <p:spPr>
            <a:xfrm>
              <a:off x="0" y="3702616"/>
              <a:ext cx="2228965" cy="2429000"/>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52B87743-0979-CAEC-1634-10709333D0A1}"/>
                </a:ext>
              </a:extLst>
            </p:cNvPr>
            <p:cNvPicPr>
              <a:picLocks noChangeAspect="1"/>
            </p:cNvPicPr>
            <p:nvPr/>
          </p:nvPicPr>
          <p:blipFill>
            <a:blip r:embed="rId4"/>
            <a:stretch>
              <a:fillRect/>
            </a:stretch>
          </p:blipFill>
          <p:spPr>
            <a:xfrm>
              <a:off x="2328475" y="4563213"/>
              <a:ext cx="1209737" cy="1095431"/>
            </a:xfrm>
            <a:prstGeom prst="rect">
              <a:avLst/>
            </a:prstGeom>
            <a:ln>
              <a:solidFill>
                <a:schemeClr val="bg1">
                  <a:lumMod val="75000"/>
                </a:schemeClr>
              </a:solidFill>
            </a:ln>
          </p:spPr>
        </p:pic>
      </p:grpSp>
      <p:pic>
        <p:nvPicPr>
          <p:cNvPr id="14" name="Picture 13">
            <a:extLst>
              <a:ext uri="{FF2B5EF4-FFF2-40B4-BE49-F238E27FC236}">
                <a16:creationId xmlns:a16="http://schemas.microsoft.com/office/drawing/2014/main" id="{C2CFBE44-A263-96C3-81F5-5D43091BAC68}"/>
              </a:ext>
            </a:extLst>
          </p:cNvPr>
          <p:cNvPicPr>
            <a:picLocks noChangeAspect="1"/>
          </p:cNvPicPr>
          <p:nvPr/>
        </p:nvPicPr>
        <p:blipFill>
          <a:blip r:embed="rId5"/>
          <a:stretch>
            <a:fillRect/>
          </a:stretch>
        </p:blipFill>
        <p:spPr>
          <a:xfrm>
            <a:off x="5873090" y="1609184"/>
            <a:ext cx="5511499" cy="2777121"/>
          </a:xfrm>
          <a:prstGeom prst="rect">
            <a:avLst/>
          </a:prstGeom>
          <a:ln>
            <a:solidFill>
              <a:schemeClr val="bg1">
                <a:lumMod val="75000"/>
              </a:schemeClr>
            </a:solidFill>
          </a:ln>
        </p:spPr>
      </p:pic>
      <p:sp>
        <p:nvSpPr>
          <p:cNvPr id="15" name="TextBox 14">
            <a:extLst>
              <a:ext uri="{FF2B5EF4-FFF2-40B4-BE49-F238E27FC236}">
                <a16:creationId xmlns:a16="http://schemas.microsoft.com/office/drawing/2014/main" id="{C4769469-A053-C937-64AA-F41DB00F471A}"/>
              </a:ext>
            </a:extLst>
          </p:cNvPr>
          <p:cNvSpPr txBox="1"/>
          <p:nvPr/>
        </p:nvSpPr>
        <p:spPr>
          <a:xfrm>
            <a:off x="349590" y="1384018"/>
            <a:ext cx="4788653" cy="2640105"/>
          </a:xfrm>
          <a:prstGeom prst="rect">
            <a:avLst/>
          </a:prstGeom>
          <a:noFill/>
        </p:spPr>
        <p:txBody>
          <a:bodyPr wrap="square" lIns="179285" tIns="143428" rIns="179285" bIns="143428" rtlCol="0">
            <a:spAutoFit/>
          </a:bodyPr>
          <a:lstStyle/>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765" b="1" i="0" u="none" strike="noStrike" kern="1200" cap="none" spc="0" normalizeH="0" baseline="0" noProof="0" dirty="0">
                <a:ln>
                  <a:noFill/>
                </a:ln>
                <a:solidFill>
                  <a:srgbClr val="1973B9"/>
                </a:solidFill>
                <a:effectLst/>
                <a:uLnTx/>
                <a:uFillTx/>
                <a:latin typeface="Segoe UI"/>
                <a:ea typeface="+mn-ea"/>
                <a:cs typeface="+mn-cs"/>
              </a:rPr>
              <a:t>Can be used to surface 1-to-N cards in anywhere in SharePoint</a:t>
            </a:r>
            <a:endParaRPr kumimoji="0" lang="en-US" sz="1765"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Each web part and cards in it – are </a:t>
            </a:r>
            <a:r>
              <a:rPr kumimoji="0" lang="en-US" sz="1765" b="1" i="0" u="none" strike="noStrike" kern="1200" cap="none" spc="0" normalizeH="0" baseline="0" noProof="0" dirty="0">
                <a:ln>
                  <a:noFill/>
                </a:ln>
                <a:solidFill>
                  <a:srgbClr val="1973B9"/>
                </a:solidFill>
                <a:effectLst/>
                <a:uLnTx/>
                <a:uFillTx/>
                <a:latin typeface="Segoe UI"/>
                <a:ea typeface="+mn-ea"/>
                <a:cs typeface="+mn-cs"/>
              </a:rPr>
              <a:t>isolated instances </a:t>
            </a:r>
            <a:r>
              <a:rPr kumimoji="0" lang="en-US" sz="1765"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and can be configured as needed for the business case</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765"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Similar layout as with the existing dashboard card, but no VC requirement – </a:t>
            </a:r>
            <a:r>
              <a:rPr kumimoji="0" lang="en-US" sz="1765" b="1" i="0" u="none" strike="noStrike" kern="1200" cap="none" spc="0" normalizeH="0" baseline="0" noProof="0" dirty="0">
                <a:ln>
                  <a:noFill/>
                </a:ln>
                <a:solidFill>
                  <a:srgbClr val="1973B9"/>
                </a:solidFill>
                <a:effectLst/>
                <a:uLnTx/>
                <a:uFillTx/>
                <a:latin typeface="Segoe UI"/>
                <a:ea typeface="+mn-ea"/>
                <a:cs typeface="+mn-cs"/>
              </a:rPr>
              <a:t>all ACEs which are installed in the tenant </a:t>
            </a:r>
            <a:r>
              <a:rPr kumimoji="0" lang="en-US" sz="1765"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will be exposed as an option</a:t>
            </a:r>
          </a:p>
        </p:txBody>
      </p:sp>
      <p:sp>
        <p:nvSpPr>
          <p:cNvPr id="3" name="Rectangle 2">
            <a:extLst>
              <a:ext uri="{FF2B5EF4-FFF2-40B4-BE49-F238E27FC236}">
                <a16:creationId xmlns:a16="http://schemas.microsoft.com/office/drawing/2014/main" id="{D3C61674-674C-B668-2302-8A4FB68F981C}"/>
              </a:ext>
            </a:extLst>
          </p:cNvPr>
          <p:cNvSpPr/>
          <p:nvPr/>
        </p:nvSpPr>
        <p:spPr bwMode="auto">
          <a:xfrm rot="1658432">
            <a:off x="10478765" y="65037"/>
            <a:ext cx="2360314" cy="481170"/>
          </a:xfrm>
          <a:prstGeom prst="rect">
            <a:avLst/>
          </a:prstGeom>
          <a:gradFill>
            <a:gsLst>
              <a:gs pos="0">
                <a:schemeClr val="accent2"/>
              </a:gs>
              <a:gs pos="100000">
                <a:schemeClr val="accent2">
                  <a:lumMod val="5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Rolling out</a:t>
            </a:r>
          </a:p>
        </p:txBody>
      </p:sp>
      <p:sp>
        <p:nvSpPr>
          <p:cNvPr id="4" name="TextBox 3">
            <a:extLst>
              <a:ext uri="{FF2B5EF4-FFF2-40B4-BE49-F238E27FC236}">
                <a16:creationId xmlns:a16="http://schemas.microsoft.com/office/drawing/2014/main" id="{94F421C7-5A34-3442-21A5-E203D7FF8E24}"/>
              </a:ext>
            </a:extLst>
          </p:cNvPr>
          <p:cNvSpPr txBox="1"/>
          <p:nvPr/>
        </p:nvSpPr>
        <p:spPr>
          <a:xfrm>
            <a:off x="10199793" y="4923214"/>
            <a:ext cx="2369592" cy="1569660"/>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96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84143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10398-2C80-FB66-B280-D0D9B8221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DCF40-1108-420D-2981-76B9AF697B72}"/>
              </a:ext>
            </a:extLst>
          </p:cNvPr>
          <p:cNvSpPr>
            <a:spLocks noGrp="1"/>
          </p:cNvSpPr>
          <p:nvPr>
            <p:ph type="title"/>
          </p:nvPr>
        </p:nvSpPr>
        <p:spPr>
          <a:xfrm>
            <a:off x="1123950" y="4802890"/>
            <a:ext cx="9163050" cy="1329595"/>
          </a:xfrm>
        </p:spPr>
        <p:txBody>
          <a:bodyPr/>
          <a:lstStyle/>
          <a:p>
            <a:r>
              <a:rPr lang="en-US" sz="4800" dirty="0"/>
              <a:t>Cards web part – Exposing cards across the SharePoint</a:t>
            </a:r>
          </a:p>
        </p:txBody>
      </p:sp>
      <p:sp>
        <p:nvSpPr>
          <p:cNvPr id="5" name="Title 1">
            <a:extLst>
              <a:ext uri="{FF2B5EF4-FFF2-40B4-BE49-F238E27FC236}">
                <a16:creationId xmlns:a16="http://schemas.microsoft.com/office/drawing/2014/main" id="{D715DBC0-1C4C-3B5F-8323-5E5E9E7FEB0E}"/>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370235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13A0-8353-EB6F-8671-A180E6E3A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8600A-A4E6-3438-F0B0-8A47AD1C22D5}"/>
              </a:ext>
            </a:extLst>
          </p:cNvPr>
          <p:cNvSpPr>
            <a:spLocks noGrp="1"/>
          </p:cNvSpPr>
          <p:nvPr>
            <p:ph type="title"/>
          </p:nvPr>
        </p:nvSpPr>
        <p:spPr>
          <a:xfrm>
            <a:off x="412800" y="458888"/>
            <a:ext cx="11190857" cy="439417"/>
          </a:xfrm>
        </p:spPr>
        <p:txBody>
          <a:bodyPr>
            <a:noAutofit/>
          </a:bodyPr>
          <a:lstStyle/>
          <a:p>
            <a:pPr algn="l"/>
            <a:r>
              <a:rPr lang="en-US" sz="2745" dirty="0"/>
              <a:t>Flexible layout configuration options for web parts</a:t>
            </a:r>
          </a:p>
        </p:txBody>
      </p:sp>
      <p:sp>
        <p:nvSpPr>
          <p:cNvPr id="12" name="Content Placeholder 2">
            <a:extLst>
              <a:ext uri="{FF2B5EF4-FFF2-40B4-BE49-F238E27FC236}">
                <a16:creationId xmlns:a16="http://schemas.microsoft.com/office/drawing/2014/main" id="{9C03DEC5-D680-D9A1-2301-B30D5D060BF5}"/>
              </a:ext>
            </a:extLst>
          </p:cNvPr>
          <p:cNvSpPr>
            <a:spLocks noGrp="1"/>
          </p:cNvSpPr>
          <p:nvPr>
            <p:ph type="body" sz="quarter" idx="10"/>
          </p:nvPr>
        </p:nvSpPr>
        <p:spPr>
          <a:xfrm>
            <a:off x="412802" y="1198124"/>
            <a:ext cx="7054798" cy="2175264"/>
          </a:xfrm>
        </p:spPr>
        <p:txBody>
          <a:bodyPr vert="horz" wrap="square" lIns="143346" tIns="143346" rIns="143346" bIns="143346" rtlCol="0" anchor="t">
            <a:spAutoFit/>
          </a:bodyPr>
          <a:lstStyle/>
          <a:p>
            <a:pPr marL="285047" indent="-285047">
              <a:spcBef>
                <a:spcPts val="373"/>
              </a:spcBef>
              <a:spcAft>
                <a:spcPts val="588"/>
              </a:spcAft>
            </a:pPr>
            <a:r>
              <a:rPr lang="en-US" sz="1961" dirty="0"/>
              <a:t>Starting with SPFx v1.21, developers can define if the web part is supported with the flexible layouts and provide default height and width values</a:t>
            </a:r>
          </a:p>
          <a:p>
            <a:pPr marL="285047" indent="-285047">
              <a:spcBef>
                <a:spcPts val="373"/>
              </a:spcBef>
              <a:spcAft>
                <a:spcPts val="588"/>
              </a:spcAft>
            </a:pPr>
            <a:r>
              <a:rPr lang="en-US" sz="1961" dirty="0">
                <a:gradFill>
                  <a:gsLst>
                    <a:gs pos="1250">
                      <a:srgbClr val="2F2F2F"/>
                    </a:gs>
                    <a:gs pos="100000">
                      <a:srgbClr val="2F2F2F"/>
                    </a:gs>
                  </a:gsLst>
                  <a:lin ang="5400000" scaled="0"/>
                </a:gradFill>
              </a:rPr>
              <a:t>Configuration is performed in the web part manifest </a:t>
            </a:r>
          </a:p>
          <a:p>
            <a:pPr marL="285047" indent="-285047">
              <a:spcBef>
                <a:spcPts val="373"/>
              </a:spcBef>
              <a:spcAft>
                <a:spcPts val="588"/>
              </a:spcAft>
            </a:pPr>
            <a:r>
              <a:rPr lang="en-US" sz="1961" dirty="0">
                <a:gradFill>
                  <a:gsLst>
                    <a:gs pos="1250">
                      <a:srgbClr val="2F2F2F"/>
                    </a:gs>
                    <a:gs pos="100000">
                      <a:srgbClr val="2F2F2F"/>
                    </a:gs>
                  </a:gsLst>
                  <a:lin ang="5400000" scaled="0"/>
                </a:gradFill>
              </a:rPr>
              <a:t>By default, all web parts are supported in the flexible layout for rendering</a:t>
            </a:r>
            <a:endParaRPr lang="en-US" sz="1568" dirty="0">
              <a:gradFill>
                <a:gsLst>
                  <a:gs pos="1250">
                    <a:srgbClr val="2F2F2F"/>
                  </a:gs>
                  <a:gs pos="100000">
                    <a:srgbClr val="2F2F2F"/>
                  </a:gs>
                </a:gsLst>
                <a:lin ang="5400000" scaled="0"/>
              </a:gradFill>
            </a:endParaRPr>
          </a:p>
        </p:txBody>
      </p:sp>
      <p:pic>
        <p:nvPicPr>
          <p:cNvPr id="8" name="Picture 7">
            <a:extLst>
              <a:ext uri="{FF2B5EF4-FFF2-40B4-BE49-F238E27FC236}">
                <a16:creationId xmlns:a16="http://schemas.microsoft.com/office/drawing/2014/main" id="{CE9DCA16-F762-3351-3D67-850A06062F07}"/>
              </a:ext>
            </a:extLst>
          </p:cNvPr>
          <p:cNvPicPr>
            <a:picLocks noChangeAspect="1"/>
          </p:cNvPicPr>
          <p:nvPr/>
        </p:nvPicPr>
        <p:blipFill>
          <a:blip r:embed="rId3"/>
          <a:stretch>
            <a:fillRect/>
          </a:stretch>
        </p:blipFill>
        <p:spPr>
          <a:xfrm>
            <a:off x="7862906" y="-2622597"/>
            <a:ext cx="52553" cy="48800"/>
          </a:xfrm>
          <a:prstGeom prst="rect">
            <a:avLst/>
          </a:prstGeom>
        </p:spPr>
      </p:pic>
      <p:pic>
        <p:nvPicPr>
          <p:cNvPr id="11" name="Picture 10">
            <a:extLst>
              <a:ext uri="{FF2B5EF4-FFF2-40B4-BE49-F238E27FC236}">
                <a16:creationId xmlns:a16="http://schemas.microsoft.com/office/drawing/2014/main" id="{C4A9296A-4807-DDD1-2E29-51EEFEEA0C1E}"/>
              </a:ext>
            </a:extLst>
          </p:cNvPr>
          <p:cNvPicPr>
            <a:picLocks noChangeAspect="1"/>
          </p:cNvPicPr>
          <p:nvPr/>
        </p:nvPicPr>
        <p:blipFill>
          <a:blip r:embed="rId4"/>
          <a:stretch>
            <a:fillRect/>
          </a:stretch>
        </p:blipFill>
        <p:spPr>
          <a:xfrm>
            <a:off x="8954839" y="110966"/>
            <a:ext cx="2715493" cy="6642259"/>
          </a:xfrm>
          <a:prstGeom prst="rect">
            <a:avLst/>
          </a:prstGeom>
        </p:spPr>
      </p:pic>
      <p:pic>
        <p:nvPicPr>
          <p:cNvPr id="14" name="Picture 13">
            <a:extLst>
              <a:ext uri="{FF2B5EF4-FFF2-40B4-BE49-F238E27FC236}">
                <a16:creationId xmlns:a16="http://schemas.microsoft.com/office/drawing/2014/main" id="{D3602D9D-922A-7639-1C72-25064AEFC8E9}"/>
              </a:ext>
            </a:extLst>
          </p:cNvPr>
          <p:cNvPicPr>
            <a:picLocks noChangeAspect="1"/>
          </p:cNvPicPr>
          <p:nvPr/>
        </p:nvPicPr>
        <p:blipFill>
          <a:blip r:embed="rId5"/>
          <a:stretch>
            <a:fillRect/>
          </a:stretch>
        </p:blipFill>
        <p:spPr>
          <a:xfrm>
            <a:off x="2398623" y="3826215"/>
            <a:ext cx="5021352" cy="2468122"/>
          </a:xfrm>
          <a:prstGeom prst="rect">
            <a:avLst/>
          </a:prstGeom>
        </p:spPr>
      </p:pic>
      <p:sp>
        <p:nvSpPr>
          <p:cNvPr id="3" name="Rectangle 2">
            <a:extLst>
              <a:ext uri="{FF2B5EF4-FFF2-40B4-BE49-F238E27FC236}">
                <a16:creationId xmlns:a16="http://schemas.microsoft.com/office/drawing/2014/main" id="{65A27E7D-5BB2-DD16-BBFB-4C58420627E3}"/>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sp>
        <p:nvSpPr>
          <p:cNvPr id="4" name="TextBox 3">
            <a:extLst>
              <a:ext uri="{FF2B5EF4-FFF2-40B4-BE49-F238E27FC236}">
                <a16:creationId xmlns:a16="http://schemas.microsoft.com/office/drawing/2014/main" id="{F0B27579-9DC0-6A24-8565-B539DEFEBF54}"/>
              </a:ext>
            </a:extLst>
          </p:cNvPr>
          <p:cNvSpPr txBox="1"/>
          <p:nvPr/>
        </p:nvSpPr>
        <p:spPr>
          <a:xfrm>
            <a:off x="160443" y="5060276"/>
            <a:ext cx="2369592" cy="1569660"/>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96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7305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E1C9-AC3B-B1C7-0D0E-4C992685F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06460-00BB-CC2A-1A63-A6A010C05F5E}"/>
              </a:ext>
            </a:extLst>
          </p:cNvPr>
          <p:cNvSpPr>
            <a:spLocks noGrp="1"/>
          </p:cNvSpPr>
          <p:nvPr>
            <p:ph type="title"/>
          </p:nvPr>
        </p:nvSpPr>
        <p:spPr>
          <a:xfrm>
            <a:off x="1123950" y="4802890"/>
            <a:ext cx="8724900" cy="1329595"/>
          </a:xfrm>
        </p:spPr>
        <p:txBody>
          <a:bodyPr/>
          <a:lstStyle/>
          <a:p>
            <a:r>
              <a:rPr lang="en-US" sz="4800" dirty="0"/>
              <a:t>Flexible layout and custom web part support</a:t>
            </a:r>
          </a:p>
        </p:txBody>
      </p:sp>
      <p:sp>
        <p:nvSpPr>
          <p:cNvPr id="5" name="Title 1">
            <a:extLst>
              <a:ext uri="{FF2B5EF4-FFF2-40B4-BE49-F238E27FC236}">
                <a16:creationId xmlns:a16="http://schemas.microsoft.com/office/drawing/2014/main" id="{71C8533A-74C1-A195-90A3-2F7CE103A4B4}"/>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415560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9928-C75A-B115-59D3-478E271DB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E4BF9-FE05-C9D7-CB89-5678DE3B3E6A}"/>
              </a:ext>
            </a:extLst>
          </p:cNvPr>
          <p:cNvSpPr>
            <a:spLocks noGrp="1"/>
          </p:cNvSpPr>
          <p:nvPr>
            <p:ph type="title"/>
          </p:nvPr>
        </p:nvSpPr>
        <p:spPr>
          <a:xfrm>
            <a:off x="465355" y="458888"/>
            <a:ext cx="11138302" cy="439417"/>
          </a:xfrm>
        </p:spPr>
        <p:txBody>
          <a:bodyPr>
            <a:normAutofit fontScale="90000"/>
          </a:bodyPr>
          <a:lstStyle/>
          <a:p>
            <a:pPr algn="l"/>
            <a:r>
              <a:rPr lang="en-US" sz="2800" dirty="0"/>
              <a:t>End user card personalization support</a:t>
            </a:r>
          </a:p>
        </p:txBody>
      </p:sp>
      <p:sp>
        <p:nvSpPr>
          <p:cNvPr id="12" name="Content Placeholder 2">
            <a:extLst>
              <a:ext uri="{FF2B5EF4-FFF2-40B4-BE49-F238E27FC236}">
                <a16:creationId xmlns:a16="http://schemas.microsoft.com/office/drawing/2014/main" id="{7889ED19-FC9E-E4D4-C956-AA59C27EDF95}"/>
              </a:ext>
            </a:extLst>
          </p:cNvPr>
          <p:cNvSpPr>
            <a:spLocks noGrp="1"/>
          </p:cNvSpPr>
          <p:nvPr>
            <p:ph type="body" sz="quarter" idx="10"/>
          </p:nvPr>
        </p:nvSpPr>
        <p:spPr>
          <a:xfrm>
            <a:off x="412802" y="1198124"/>
            <a:ext cx="5751483" cy="3095260"/>
          </a:xfrm>
        </p:spPr>
        <p:txBody>
          <a:bodyPr vert="horz" wrap="square" lIns="143346" tIns="143346" rIns="143346" bIns="143346" rtlCol="0" anchor="t">
            <a:spAutoFit/>
          </a:bodyPr>
          <a:lstStyle/>
          <a:p>
            <a:pPr marL="285047" indent="-285047">
              <a:spcBef>
                <a:spcPts val="373"/>
              </a:spcBef>
              <a:spcAft>
                <a:spcPts val="588"/>
              </a:spcAft>
            </a:pPr>
            <a:r>
              <a:rPr lang="en-US" sz="1961"/>
              <a:t>Viva Connections will start supporting end users to add cards on their own dashboard to provide more flexibility for the provided features</a:t>
            </a:r>
          </a:p>
          <a:p>
            <a:pPr marL="742204" lvl="1" indent="-285047">
              <a:spcBef>
                <a:spcPts val="373"/>
              </a:spcBef>
              <a:spcAft>
                <a:spcPts val="588"/>
              </a:spcAft>
            </a:pPr>
            <a:r>
              <a:rPr lang="en-US" sz="1561"/>
              <a:t>Defaults to “disallow” – so not allowed for end users to use</a:t>
            </a:r>
            <a:br>
              <a:rPr lang="en-US" sz="1561"/>
            </a:br>
            <a:endParaRPr lang="en-US" sz="1561"/>
          </a:p>
          <a:p>
            <a:pPr marL="285047" indent="-285047">
              <a:spcBef>
                <a:spcPts val="373"/>
              </a:spcBef>
              <a:spcAft>
                <a:spcPts val="588"/>
              </a:spcAft>
            </a:pPr>
            <a:r>
              <a:rPr lang="en-US" sz="1961">
                <a:gradFill>
                  <a:gsLst>
                    <a:gs pos="1250">
                      <a:srgbClr val="2F2F2F"/>
                    </a:gs>
                    <a:gs pos="100000">
                      <a:srgbClr val="2F2F2F"/>
                    </a:gs>
                  </a:gsLst>
                  <a:lin ang="5400000" scaled="0"/>
                </a:gradFill>
                <a:latin typeface="Segoe UI"/>
                <a:cs typeface="Segoe UI"/>
              </a:rPr>
              <a:t>New setting is provided for the adaptive card extension manifest to configure if the card is allowed for the end user personalization or not</a:t>
            </a:r>
            <a:endParaRPr lang="en-US" sz="1568">
              <a:gradFill>
                <a:gsLst>
                  <a:gs pos="1250">
                    <a:srgbClr val="2F2F2F"/>
                  </a:gs>
                  <a:gs pos="100000">
                    <a:srgbClr val="2F2F2F"/>
                  </a:gs>
                </a:gsLst>
                <a:lin ang="5400000" scaled="0"/>
              </a:gradFill>
              <a:latin typeface="Segoe UI"/>
              <a:cs typeface="Segoe UI"/>
            </a:endParaRPr>
          </a:p>
        </p:txBody>
      </p:sp>
      <p:sp>
        <p:nvSpPr>
          <p:cNvPr id="6" name="Freeform: Shape 5">
            <a:extLst>
              <a:ext uri="{FF2B5EF4-FFF2-40B4-BE49-F238E27FC236}">
                <a16:creationId xmlns:a16="http://schemas.microsoft.com/office/drawing/2014/main" id="{7249E232-8B82-1C79-8593-DCB234CA03CE}"/>
              </a:ext>
            </a:extLst>
          </p:cNvPr>
          <p:cNvSpPr/>
          <p:nvPr/>
        </p:nvSpPr>
        <p:spPr>
          <a:xfrm>
            <a:off x="7859465" y="91604"/>
            <a:ext cx="2746021" cy="6857027"/>
          </a:xfrm>
          <a:custGeom>
            <a:avLst/>
            <a:gdLst>
              <a:gd name="connsiteX0" fmla="*/ 2204464 w 2746410"/>
              <a:gd name="connsiteY0" fmla="*/ 6726428 h 6765574"/>
              <a:gd name="connsiteX1" fmla="*/ 765099 w 2746410"/>
              <a:gd name="connsiteY1" fmla="*/ 5047020 h 6765574"/>
              <a:gd name="connsiteX2" fmla="*/ 31240 w 2746410"/>
              <a:gd name="connsiteY2" fmla="*/ 2975605 h 6765574"/>
              <a:gd name="connsiteX3" fmla="*/ 403453 w 2746410"/>
              <a:gd name="connsiteY3" fmla="*/ 1810147 h 6765574"/>
              <a:gd name="connsiteX4" fmla="*/ 1455825 w 2746410"/>
              <a:gd name="connsiteY4" fmla="*/ 1160245 h 6765574"/>
              <a:gd name="connsiteX5" fmla="*/ 2321639 w 2746410"/>
              <a:gd name="connsiteY5" fmla="*/ 959805 h 6765574"/>
              <a:gd name="connsiteX6" fmla="*/ 2664503 w 2746410"/>
              <a:gd name="connsiteY6" fmla="*/ 793944 h 6765574"/>
              <a:gd name="connsiteX7" fmla="*/ 2698379 w 2746410"/>
              <a:gd name="connsiteY7" fmla="*/ 537567 h 6765574"/>
              <a:gd name="connsiteX8" fmla="*/ 2065072 w 2746410"/>
              <a:gd name="connsiteY8" fmla="*/ 346268 h 6765574"/>
              <a:gd name="connsiteX9" fmla="*/ 1430792 w 2746410"/>
              <a:gd name="connsiteY9" fmla="*/ 288732 h 6765574"/>
              <a:gd name="connsiteX10" fmla="*/ 1173539 w 2746410"/>
              <a:gd name="connsiteY10" fmla="*/ 211105 h 6765574"/>
              <a:gd name="connsiteX11" fmla="*/ 1230816 w 2746410"/>
              <a:gd name="connsiteY11" fmla="*/ 107220 h 6765574"/>
              <a:gd name="connsiteX12" fmla="*/ 1597394 w 2746410"/>
              <a:gd name="connsiteY12" fmla="*/ 46612 h 6765574"/>
              <a:gd name="connsiteX13" fmla="*/ 2121266 w 2746410"/>
              <a:gd name="connsiteY13" fmla="*/ 0 h 6765574"/>
              <a:gd name="connsiteX14" fmla="*/ 1597210 w 2746410"/>
              <a:gd name="connsiteY14" fmla="*/ 44512 h 6765574"/>
              <a:gd name="connsiteX15" fmla="*/ 1229650 w 2746410"/>
              <a:gd name="connsiteY15" fmla="*/ 103810 h 6765574"/>
              <a:gd name="connsiteX16" fmla="*/ 1170574 w 2746410"/>
              <a:gd name="connsiteY16" fmla="*/ 214142 h 6765574"/>
              <a:gd name="connsiteX17" fmla="*/ 1430008 w 2746410"/>
              <a:gd name="connsiteY17" fmla="*/ 294012 h 6765574"/>
              <a:gd name="connsiteX18" fmla="*/ 2064248 w 2746410"/>
              <a:gd name="connsiteY18" fmla="*/ 354117 h 6765574"/>
              <a:gd name="connsiteX19" fmla="*/ 2615226 w 2746410"/>
              <a:gd name="connsiteY19" fmla="*/ 489834 h 6765574"/>
              <a:gd name="connsiteX20" fmla="*/ 2733977 w 2746410"/>
              <a:gd name="connsiteY20" fmla="*/ 624499 h 6765574"/>
              <a:gd name="connsiteX21" fmla="*/ 2656332 w 2746410"/>
              <a:gd name="connsiteY21" fmla="*/ 785541 h 6765574"/>
              <a:gd name="connsiteX22" fmla="*/ 2317743 w 2746410"/>
              <a:gd name="connsiteY22" fmla="*/ 947144 h 6765574"/>
              <a:gd name="connsiteX23" fmla="*/ 1451245 w 2746410"/>
              <a:gd name="connsiteY23" fmla="*/ 1144069 h 6765574"/>
              <a:gd name="connsiteX24" fmla="*/ 386544 w 2746410"/>
              <a:gd name="connsiteY24" fmla="*/ 1796269 h 6765574"/>
              <a:gd name="connsiteX25" fmla="*/ 4395 w 2746410"/>
              <a:gd name="connsiteY25" fmla="*/ 2977837 h 6765574"/>
              <a:gd name="connsiteX26" fmla="*/ 734591 w 2746410"/>
              <a:gd name="connsiteY26" fmla="*/ 5065873 h 6765574"/>
              <a:gd name="connsiteX27" fmla="*/ 2174752 w 2746410"/>
              <a:gd name="connsiteY27" fmla="*/ 6759942 h 6765574"/>
              <a:gd name="connsiteX28" fmla="*/ 2206363 w 2746410"/>
              <a:gd name="connsiteY28" fmla="*/ 6758043 h 6765574"/>
              <a:gd name="connsiteX29" fmla="*/ 2204464 w 2746410"/>
              <a:gd name="connsiteY29" fmla="*/ 6726433 h 676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46410" h="6765574">
                <a:moveTo>
                  <a:pt x="2204464" y="6726428"/>
                </a:moveTo>
                <a:cubicBezTo>
                  <a:pt x="1736797" y="6313435"/>
                  <a:pt x="1193298" y="5737030"/>
                  <a:pt x="765099" y="5047020"/>
                </a:cubicBezTo>
                <a:cubicBezTo>
                  <a:pt x="384968" y="4434471"/>
                  <a:pt x="95676" y="3732380"/>
                  <a:pt x="31240" y="2975605"/>
                </a:cubicBezTo>
                <a:cubicBezTo>
                  <a:pt x="5807" y="2676907"/>
                  <a:pt x="75443" y="2211405"/>
                  <a:pt x="403453" y="1810147"/>
                </a:cubicBezTo>
                <a:cubicBezTo>
                  <a:pt x="622745" y="1541885"/>
                  <a:pt x="957404" y="1302484"/>
                  <a:pt x="1455825" y="1160245"/>
                </a:cubicBezTo>
                <a:cubicBezTo>
                  <a:pt x="1613499" y="1115250"/>
                  <a:pt x="2014822" y="1054911"/>
                  <a:pt x="2321639" y="959805"/>
                </a:cubicBezTo>
                <a:cubicBezTo>
                  <a:pt x="2471010" y="913505"/>
                  <a:pt x="2598044" y="858815"/>
                  <a:pt x="2664503" y="793944"/>
                </a:cubicBezTo>
                <a:cubicBezTo>
                  <a:pt x="2761998" y="698774"/>
                  <a:pt x="2771388" y="611042"/>
                  <a:pt x="2698379" y="537567"/>
                </a:cubicBezTo>
                <a:cubicBezTo>
                  <a:pt x="2609994" y="448615"/>
                  <a:pt x="2396540" y="380396"/>
                  <a:pt x="2065072" y="346268"/>
                </a:cubicBezTo>
                <a:cubicBezTo>
                  <a:pt x="1912947" y="330606"/>
                  <a:pt x="1638343" y="319100"/>
                  <a:pt x="1430792" y="288732"/>
                </a:cubicBezTo>
                <a:cubicBezTo>
                  <a:pt x="1308889" y="270896"/>
                  <a:pt x="1210169" y="246728"/>
                  <a:pt x="1173539" y="211105"/>
                </a:cubicBezTo>
                <a:cubicBezTo>
                  <a:pt x="1135708" y="174315"/>
                  <a:pt x="1139807" y="138558"/>
                  <a:pt x="1230816" y="107220"/>
                </a:cubicBezTo>
                <a:cubicBezTo>
                  <a:pt x="1298922" y="83769"/>
                  <a:pt x="1414923" y="63005"/>
                  <a:pt x="1597394" y="46612"/>
                </a:cubicBezTo>
                <a:cubicBezTo>
                  <a:pt x="1597394" y="46612"/>
                  <a:pt x="2121266" y="0"/>
                  <a:pt x="2121266" y="0"/>
                </a:cubicBezTo>
                <a:lnTo>
                  <a:pt x="1597210" y="44512"/>
                </a:lnTo>
                <a:cubicBezTo>
                  <a:pt x="1414304" y="60204"/>
                  <a:pt x="1297989" y="80585"/>
                  <a:pt x="1229650" y="103810"/>
                </a:cubicBezTo>
                <a:cubicBezTo>
                  <a:pt x="1133505" y="136488"/>
                  <a:pt x="1130818" y="175168"/>
                  <a:pt x="1170574" y="214142"/>
                </a:cubicBezTo>
                <a:cubicBezTo>
                  <a:pt x="1207434" y="250276"/>
                  <a:pt x="1306936" y="275501"/>
                  <a:pt x="1430008" y="294012"/>
                </a:cubicBezTo>
                <a:cubicBezTo>
                  <a:pt x="1637499" y="325224"/>
                  <a:pt x="1912140" y="337841"/>
                  <a:pt x="2064248" y="354117"/>
                </a:cubicBezTo>
                <a:cubicBezTo>
                  <a:pt x="2319813" y="381467"/>
                  <a:pt x="2504633" y="428538"/>
                  <a:pt x="2615226" y="489834"/>
                </a:cubicBezTo>
                <a:cubicBezTo>
                  <a:pt x="2686584" y="529382"/>
                  <a:pt x="2726768" y="574561"/>
                  <a:pt x="2733977" y="624499"/>
                </a:cubicBezTo>
                <a:cubicBezTo>
                  <a:pt x="2741184" y="674411"/>
                  <a:pt x="2715273" y="728464"/>
                  <a:pt x="2656332" y="785541"/>
                </a:cubicBezTo>
                <a:cubicBezTo>
                  <a:pt x="2590612" y="849178"/>
                  <a:pt x="2465061" y="902125"/>
                  <a:pt x="2317743" y="947144"/>
                </a:cubicBezTo>
                <a:cubicBezTo>
                  <a:pt x="2010589" y="1041005"/>
                  <a:pt x="1609076" y="1099711"/>
                  <a:pt x="1451245" y="1144069"/>
                </a:cubicBezTo>
                <a:cubicBezTo>
                  <a:pt x="947533" y="1285634"/>
                  <a:pt x="608996" y="1526358"/>
                  <a:pt x="386544" y="1796269"/>
                </a:cubicBezTo>
                <a:cubicBezTo>
                  <a:pt x="51976" y="2202216"/>
                  <a:pt x="-20203" y="2674551"/>
                  <a:pt x="4395" y="2977837"/>
                </a:cubicBezTo>
                <a:cubicBezTo>
                  <a:pt x="66199" y="3739846"/>
                  <a:pt x="354434" y="4447760"/>
                  <a:pt x="734591" y="5065873"/>
                </a:cubicBezTo>
                <a:cubicBezTo>
                  <a:pt x="1162265" y="5761243"/>
                  <a:pt x="1706287" y="6342890"/>
                  <a:pt x="2174752" y="6759942"/>
                </a:cubicBezTo>
                <a:cubicBezTo>
                  <a:pt x="2184000" y="6768141"/>
                  <a:pt x="2198164" y="6767290"/>
                  <a:pt x="2206363" y="6758043"/>
                </a:cubicBezTo>
                <a:cubicBezTo>
                  <a:pt x="2214563" y="6748795"/>
                  <a:pt x="2213712" y="6734633"/>
                  <a:pt x="2204464" y="6726433"/>
                </a:cubicBezTo>
                <a:close/>
              </a:path>
            </a:pathLst>
          </a:custGeom>
          <a:solidFill>
            <a:srgbClr val="FFFFFF"/>
          </a:solidFill>
          <a:ln w="1820" cap="flat">
            <a:noFill/>
            <a:prstDash val="solid"/>
            <a:round/>
          </a:ln>
        </p:spPr>
        <p:txBody>
          <a:bodyPr rtlCol="0" anchor="ctr"/>
          <a:lstStyle/>
          <a:p>
            <a:pPr defTabSz="914192"/>
            <a:endParaRPr lang="en-US" sz="1765">
              <a:solidFill>
                <a:srgbClr val="000000"/>
              </a:solidFill>
              <a:latin typeface="Calibri" panose="020F0502020204030204"/>
            </a:endParaRPr>
          </a:p>
        </p:txBody>
      </p:sp>
      <p:pic>
        <p:nvPicPr>
          <p:cNvPr id="8" name="Picture 7">
            <a:extLst>
              <a:ext uri="{FF2B5EF4-FFF2-40B4-BE49-F238E27FC236}">
                <a16:creationId xmlns:a16="http://schemas.microsoft.com/office/drawing/2014/main" id="{E8161C0E-1326-E670-7C8B-102C062E81AC}"/>
              </a:ext>
            </a:extLst>
          </p:cNvPr>
          <p:cNvPicPr>
            <a:picLocks noChangeAspect="1"/>
          </p:cNvPicPr>
          <p:nvPr/>
        </p:nvPicPr>
        <p:blipFill>
          <a:blip r:embed="rId3"/>
          <a:stretch>
            <a:fillRect/>
          </a:stretch>
        </p:blipFill>
        <p:spPr>
          <a:xfrm>
            <a:off x="7862906" y="-2622597"/>
            <a:ext cx="52553" cy="48800"/>
          </a:xfrm>
          <a:prstGeom prst="rect">
            <a:avLst/>
          </a:prstGeom>
        </p:spPr>
      </p:pic>
      <p:pic>
        <p:nvPicPr>
          <p:cNvPr id="11" name="Picture 10">
            <a:extLst>
              <a:ext uri="{FF2B5EF4-FFF2-40B4-BE49-F238E27FC236}">
                <a16:creationId xmlns:a16="http://schemas.microsoft.com/office/drawing/2014/main" id="{B78E5C47-C2A7-D2DA-0DB2-703B940680C4}"/>
              </a:ext>
            </a:extLst>
          </p:cNvPr>
          <p:cNvPicPr>
            <a:picLocks noChangeAspect="1"/>
          </p:cNvPicPr>
          <p:nvPr/>
        </p:nvPicPr>
        <p:blipFill>
          <a:blip r:embed="rId4"/>
          <a:srcRect b="2892"/>
          <a:stretch/>
        </p:blipFill>
        <p:spPr>
          <a:xfrm>
            <a:off x="6818138" y="458888"/>
            <a:ext cx="4785519" cy="7898747"/>
          </a:xfrm>
          <a:prstGeom prst="rect">
            <a:avLst/>
          </a:prstGeom>
        </p:spPr>
      </p:pic>
      <p:pic>
        <p:nvPicPr>
          <p:cNvPr id="14" name="Picture 13">
            <a:extLst>
              <a:ext uri="{FF2B5EF4-FFF2-40B4-BE49-F238E27FC236}">
                <a16:creationId xmlns:a16="http://schemas.microsoft.com/office/drawing/2014/main" id="{18FF1626-1A9C-D0E0-ED68-711ED83E2923}"/>
              </a:ext>
            </a:extLst>
          </p:cNvPr>
          <p:cNvPicPr>
            <a:picLocks noChangeAspect="1"/>
          </p:cNvPicPr>
          <p:nvPr/>
        </p:nvPicPr>
        <p:blipFill>
          <a:blip r:embed="rId5"/>
          <a:stretch>
            <a:fillRect/>
          </a:stretch>
        </p:blipFill>
        <p:spPr>
          <a:xfrm>
            <a:off x="1994820" y="4316719"/>
            <a:ext cx="4866473" cy="1955127"/>
          </a:xfrm>
          <a:prstGeom prst="rect">
            <a:avLst/>
          </a:prstGeom>
          <a:ln>
            <a:solidFill>
              <a:schemeClr val="bg1">
                <a:lumMod val="95000"/>
              </a:schemeClr>
            </a:solidFill>
          </a:ln>
        </p:spPr>
      </p:pic>
      <p:cxnSp>
        <p:nvCxnSpPr>
          <p:cNvPr id="16" name="Straight Arrow Connector 15">
            <a:extLst>
              <a:ext uri="{FF2B5EF4-FFF2-40B4-BE49-F238E27FC236}">
                <a16:creationId xmlns:a16="http://schemas.microsoft.com/office/drawing/2014/main" id="{D6DF25AE-8479-16F2-0D63-2CD8D43C780B}"/>
              </a:ext>
            </a:extLst>
          </p:cNvPr>
          <p:cNvCxnSpPr/>
          <p:nvPr/>
        </p:nvCxnSpPr>
        <p:spPr>
          <a:xfrm>
            <a:off x="9655243" y="2643072"/>
            <a:ext cx="765696" cy="0"/>
          </a:xfrm>
          <a:prstGeom prst="straightConnector1">
            <a:avLst/>
          </a:prstGeom>
          <a:ln w="57150">
            <a:tailEnd type="stealth"/>
          </a:ln>
        </p:spPr>
        <p:style>
          <a:lnRef idx="1">
            <a:schemeClr val="accent6"/>
          </a:lnRef>
          <a:fillRef idx="0">
            <a:schemeClr val="accent6"/>
          </a:fillRef>
          <a:effectRef idx="0">
            <a:schemeClr val="accent6"/>
          </a:effectRef>
          <a:fontRef idx="minor">
            <a:schemeClr val="tx1"/>
          </a:fontRef>
        </p:style>
      </p:cxnSp>
      <p:sp>
        <p:nvSpPr>
          <p:cNvPr id="3" name="Rectangle 2">
            <a:extLst>
              <a:ext uri="{FF2B5EF4-FFF2-40B4-BE49-F238E27FC236}">
                <a16:creationId xmlns:a16="http://schemas.microsoft.com/office/drawing/2014/main" id="{EFECD488-BF29-C0E5-35AA-3A81BFC345CF}"/>
              </a:ext>
            </a:extLst>
          </p:cNvPr>
          <p:cNvSpPr/>
          <p:nvPr/>
        </p:nvSpPr>
        <p:spPr bwMode="auto">
          <a:xfrm rot="1658432">
            <a:off x="10478765" y="65037"/>
            <a:ext cx="2360314" cy="481170"/>
          </a:xfrm>
          <a:prstGeom prst="rect">
            <a:avLst/>
          </a:prstGeom>
          <a:gradFill>
            <a:gsLst>
              <a:gs pos="0">
                <a:schemeClr val="accent1"/>
              </a:gs>
              <a:gs pos="100000">
                <a:schemeClr val="accent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765">
                <a:solidFill>
                  <a:srgbClr val="FFFFFF"/>
                </a:solidFill>
                <a:ea typeface="Segoe UI" pitchFamily="34" charset="0"/>
                <a:cs typeface="Segoe UI" pitchFamily="34" charset="0"/>
              </a:rPr>
              <a:t>available</a:t>
            </a:r>
          </a:p>
        </p:txBody>
      </p:sp>
      <p:sp>
        <p:nvSpPr>
          <p:cNvPr id="4" name="TextBox 3">
            <a:extLst>
              <a:ext uri="{FF2B5EF4-FFF2-40B4-BE49-F238E27FC236}">
                <a16:creationId xmlns:a16="http://schemas.microsoft.com/office/drawing/2014/main" id="{F7EF6BDB-9035-BA4C-CB31-84FDD2B56AB6}"/>
              </a:ext>
            </a:extLst>
          </p:cNvPr>
          <p:cNvSpPr txBox="1"/>
          <p:nvPr/>
        </p:nvSpPr>
        <p:spPr>
          <a:xfrm>
            <a:off x="0" y="5050215"/>
            <a:ext cx="2369592" cy="1569660"/>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96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302792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6C278-44B2-6DB6-4B08-83B22C657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C5AB38-B78E-0E46-1C96-E1A4EE504025}"/>
              </a:ext>
            </a:extLst>
          </p:cNvPr>
          <p:cNvSpPr>
            <a:spLocks noGrp="1"/>
          </p:cNvSpPr>
          <p:nvPr>
            <p:ph type="title"/>
          </p:nvPr>
        </p:nvSpPr>
        <p:spPr>
          <a:xfrm>
            <a:off x="1123950" y="4802890"/>
            <a:ext cx="8724900" cy="1329595"/>
          </a:xfrm>
        </p:spPr>
        <p:txBody>
          <a:bodyPr/>
          <a:lstStyle/>
          <a:p>
            <a:r>
              <a:rPr lang="en-US" sz="4800" dirty="0"/>
              <a:t>Card personalization support for end users</a:t>
            </a:r>
          </a:p>
        </p:txBody>
      </p:sp>
      <p:sp>
        <p:nvSpPr>
          <p:cNvPr id="5" name="Title 1">
            <a:extLst>
              <a:ext uri="{FF2B5EF4-FFF2-40B4-BE49-F238E27FC236}">
                <a16:creationId xmlns:a16="http://schemas.microsoft.com/office/drawing/2014/main" id="{E85A4047-6D20-FD32-E488-D09E6BB8628B}"/>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425453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7E27-FF26-2333-674D-2E45F80D83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D7030C-CBEC-1AE5-1CB1-502F44DC723D}"/>
              </a:ext>
            </a:extLst>
          </p:cNvPr>
          <p:cNvSpPr>
            <a:spLocks noGrp="1"/>
          </p:cNvSpPr>
          <p:nvPr>
            <p:ph type="title"/>
          </p:nvPr>
        </p:nvSpPr>
        <p:spPr>
          <a:xfrm>
            <a:off x="589044" y="512356"/>
            <a:ext cx="11016957" cy="482763"/>
          </a:xfrm>
        </p:spPr>
        <p:txBody>
          <a:bodyPr>
            <a:normAutofit fontScale="90000"/>
          </a:bodyPr>
          <a:lstStyle/>
          <a:p>
            <a:r>
              <a:rPr lang="en-US" sz="3137"/>
              <a:t>Exposing Viva Connections Cards in Microsoft 365 Copilot</a:t>
            </a:r>
            <a:endParaRPr lang="en-FI" sz="3137"/>
          </a:p>
        </p:txBody>
      </p:sp>
      <p:sp>
        <p:nvSpPr>
          <p:cNvPr id="2" name="Content Placeholder 14">
            <a:extLst>
              <a:ext uri="{FF2B5EF4-FFF2-40B4-BE49-F238E27FC236}">
                <a16:creationId xmlns:a16="http://schemas.microsoft.com/office/drawing/2014/main" id="{E7D0262D-5A86-A2D7-5B4B-8EBCF191DE3E}"/>
              </a:ext>
            </a:extLst>
          </p:cNvPr>
          <p:cNvSpPr txBox="1">
            <a:spLocks/>
          </p:cNvSpPr>
          <p:nvPr/>
        </p:nvSpPr>
        <p:spPr>
          <a:xfrm>
            <a:off x="584984" y="1435667"/>
            <a:ext cx="4842210"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a:solidFill>
                  <a:srgbClr val="000000">
                    <a:lumMod val="85000"/>
                    <a:lumOff val="15000"/>
                  </a:srgbClr>
                </a:solidFill>
                <a:latin typeface="Arial" panose="020B0604020202020204"/>
              </a:rPr>
              <a:t>When there’s a card that fulfils a request, the card is used as part of the response</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Cards are fully interactable from within the chat: no needs to jump to different places and interrupt user’s flow</a:t>
            </a:r>
          </a:p>
          <a:p>
            <a:pPr marL="233105" indent="-233105" defTabSz="951121">
              <a:defRPr/>
            </a:pPr>
            <a:endParaRPr lang="en-US" sz="1961">
              <a:solidFill>
                <a:srgbClr val="000000">
                  <a:lumMod val="85000"/>
                  <a:lumOff val="15000"/>
                </a:srgbClr>
              </a:solidFill>
              <a:latin typeface="Arial" panose="020B0604020202020204"/>
            </a:endParaRPr>
          </a:p>
          <a:p>
            <a:pPr marL="233105" indent="-233105" defTabSz="951121">
              <a:defRPr/>
            </a:pPr>
            <a:r>
              <a:rPr lang="en-US" sz="1961">
                <a:solidFill>
                  <a:srgbClr val="000000">
                    <a:lumMod val="85000"/>
                    <a:lumOff val="15000"/>
                  </a:srgbClr>
                </a:solidFill>
                <a:latin typeface="Arial" panose="020B0604020202020204"/>
              </a:rPr>
              <a:t>Existing cards just work: the agent understands card’s intent by gathering information like title, description and additional content</a:t>
            </a:r>
          </a:p>
        </p:txBody>
      </p:sp>
      <p:sp>
        <p:nvSpPr>
          <p:cNvPr id="6" name="Rectangle 5">
            <a:extLst>
              <a:ext uri="{FF2B5EF4-FFF2-40B4-BE49-F238E27FC236}">
                <a16:creationId xmlns:a16="http://schemas.microsoft.com/office/drawing/2014/main" id="{1B8A4CCD-00DE-8593-511D-83E8AB876695}"/>
              </a:ext>
            </a:extLst>
          </p:cNvPr>
          <p:cNvSpPr/>
          <p:nvPr/>
        </p:nvSpPr>
        <p:spPr bwMode="auto">
          <a:xfrm rot="1658432">
            <a:off x="10478765" y="65037"/>
            <a:ext cx="2360314" cy="481170"/>
          </a:xfrm>
          <a:prstGeom prst="rect">
            <a:avLst/>
          </a:prstGeom>
          <a:gradFill>
            <a:gsLst>
              <a:gs pos="0">
                <a:schemeClr val="accent2"/>
              </a:gs>
              <a:gs pos="100000">
                <a:schemeClr val="accent2">
                  <a:lumMod val="5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568">
                <a:solidFill>
                  <a:srgbClr val="FFFFFF"/>
                </a:solidFill>
                <a:ea typeface="Segoe UI" pitchFamily="34" charset="0"/>
                <a:cs typeface="Segoe UI" pitchFamily="34" charset="0"/>
              </a:rPr>
              <a:t>In works</a:t>
            </a:r>
          </a:p>
        </p:txBody>
      </p:sp>
      <p:pic>
        <p:nvPicPr>
          <p:cNvPr id="7" name="Picture 2" descr="Screenshot of prompt in Copilot chat to display Spaces card.">
            <a:extLst>
              <a:ext uri="{FF2B5EF4-FFF2-40B4-BE49-F238E27FC236}">
                <a16:creationId xmlns:a16="http://schemas.microsoft.com/office/drawing/2014/main" id="{9805F34A-CFB5-E571-487F-502BB1D90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934" y="1332372"/>
            <a:ext cx="5010302" cy="2797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creenshot of a dashboard card open in Copilot chat.">
            <a:extLst>
              <a:ext uri="{FF2B5EF4-FFF2-40B4-BE49-F238E27FC236}">
                <a16:creationId xmlns:a16="http://schemas.microsoft.com/office/drawing/2014/main" id="{DC81D50B-A7D4-BE85-35FE-87619C78D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429" y="3173442"/>
            <a:ext cx="1770971" cy="29805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053B7A-352E-D1B1-F79D-0B152BDEFC18}"/>
              </a:ext>
            </a:extLst>
          </p:cNvPr>
          <p:cNvSpPr txBox="1"/>
          <p:nvPr/>
        </p:nvSpPr>
        <p:spPr>
          <a:xfrm>
            <a:off x="5427194" y="4775984"/>
            <a:ext cx="2369592" cy="1569660"/>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96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650905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6AE68-380E-B9EE-335B-B89F63FF9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0ACDA-69A9-39AB-AF91-93B4B65BDDEA}"/>
              </a:ext>
            </a:extLst>
          </p:cNvPr>
          <p:cNvSpPr>
            <a:spLocks noGrp="1"/>
          </p:cNvSpPr>
          <p:nvPr>
            <p:ph type="title"/>
          </p:nvPr>
        </p:nvSpPr>
        <p:spPr>
          <a:xfrm>
            <a:off x="1123950" y="4802890"/>
            <a:ext cx="9163050" cy="1329595"/>
          </a:xfrm>
        </p:spPr>
        <p:txBody>
          <a:bodyPr/>
          <a:lstStyle/>
          <a:p>
            <a:r>
              <a:rPr lang="en-US" sz="4800" dirty="0"/>
              <a:t>Viva Connections cards exposed in the in the SharePoint agents</a:t>
            </a:r>
          </a:p>
        </p:txBody>
      </p:sp>
      <p:sp>
        <p:nvSpPr>
          <p:cNvPr id="5" name="Title 1">
            <a:extLst>
              <a:ext uri="{FF2B5EF4-FFF2-40B4-BE49-F238E27FC236}">
                <a16:creationId xmlns:a16="http://schemas.microsoft.com/office/drawing/2014/main" id="{1DD1DDA6-534E-155E-615C-0E9050EB840A}"/>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spTree>
    <p:extLst>
      <p:ext uri="{BB962C8B-B14F-4D97-AF65-F5344CB8AC3E}">
        <p14:creationId xmlns:p14="http://schemas.microsoft.com/office/powerpoint/2010/main" val="384891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EAAEE-3D95-C113-3CE7-72B748DB4D13}"/>
              </a:ext>
            </a:extLst>
          </p:cNvPr>
          <p:cNvSpPr>
            <a:spLocks noGrp="1"/>
          </p:cNvSpPr>
          <p:nvPr>
            <p:ph type="title"/>
          </p:nvPr>
        </p:nvSpPr>
        <p:spPr/>
        <p:txBody>
          <a:bodyPr>
            <a:normAutofit fontScale="90000"/>
          </a:bodyPr>
          <a:lstStyle/>
          <a:p>
            <a:r>
              <a:rPr lang="en-US" sz="3200"/>
              <a:t>SharePoint Framework and Viva Connection platform roadmap</a:t>
            </a:r>
          </a:p>
        </p:txBody>
      </p:sp>
      <p:grpSp>
        <p:nvGrpSpPr>
          <p:cNvPr id="8" name="Group 7">
            <a:extLst>
              <a:ext uri="{FF2B5EF4-FFF2-40B4-BE49-F238E27FC236}">
                <a16:creationId xmlns:a16="http://schemas.microsoft.com/office/drawing/2014/main" id="{139B6ECB-76A2-C948-CA45-4CEB89CAD780}"/>
              </a:ext>
            </a:extLst>
          </p:cNvPr>
          <p:cNvGrpSpPr/>
          <p:nvPr/>
        </p:nvGrpSpPr>
        <p:grpSpPr>
          <a:xfrm>
            <a:off x="638975" y="1425171"/>
            <a:ext cx="3432615" cy="5064386"/>
            <a:chOff x="637426" y="1123480"/>
            <a:chExt cx="3433589" cy="5065825"/>
          </a:xfrm>
        </p:grpSpPr>
        <p:sp>
          <p:nvSpPr>
            <p:cNvPr id="5" name="Rectangle 4">
              <a:extLst>
                <a:ext uri="{FF2B5EF4-FFF2-40B4-BE49-F238E27FC236}">
                  <a16:creationId xmlns:a16="http://schemas.microsoft.com/office/drawing/2014/main" id="{CF350CD3-B3FD-2771-7504-EC243B7DC1E5}"/>
                </a:ext>
              </a:extLst>
            </p:cNvPr>
            <p:cNvSpPr/>
            <p:nvPr/>
          </p:nvSpPr>
          <p:spPr>
            <a:xfrm>
              <a:off x="641685" y="1123480"/>
              <a:ext cx="3426462" cy="609600"/>
            </a:xfrm>
            <a:prstGeom prst="rect">
              <a:avLst/>
            </a:prstGeom>
            <a:gradFill>
              <a:gsLst>
                <a:gs pos="0">
                  <a:srgbClr val="226BBF"/>
                </a:gs>
                <a:gs pos="51000">
                  <a:srgbClr val="B987E4"/>
                </a:gs>
                <a:gs pos="100000">
                  <a:srgbClr val="51E4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16">
                <a:defRPr/>
              </a:pPr>
              <a:r>
                <a:rPr lang="en-US" sz="1300" b="1">
                  <a:solidFill>
                    <a:srgbClr val="FFFFFF"/>
                  </a:solidFill>
                  <a:latin typeface="Segoe UI" panose="020B0502040204020203" pitchFamily="34" charset="0"/>
                  <a:ea typeface="Tahoma" panose="020B0604030504040204" pitchFamily="34" charset="0"/>
                  <a:cs typeface="Segoe UI" panose="020B0502040204020203" pitchFamily="34" charset="0"/>
                </a:rPr>
                <a:t>RECENTLY SHIPPED</a:t>
              </a:r>
              <a:endParaRPr lang="en-US" sz="1300">
                <a:solidFill>
                  <a:srgbClr val="000000">
                    <a:lumMod val="50000"/>
                    <a:lumOff val="50000"/>
                  </a:srgbClr>
                </a:solidFill>
                <a:latin typeface="Segoe UI" panose="020B0502040204020203" pitchFamily="34" charset="0"/>
                <a:ea typeface="Tahoma" panose="020B060403050404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750578F0-30B0-F234-8AC0-EC651F9CD5E8}"/>
                </a:ext>
              </a:extLst>
            </p:cNvPr>
            <p:cNvSpPr txBox="1">
              <a:spLocks/>
            </p:cNvSpPr>
            <p:nvPr/>
          </p:nvSpPr>
          <p:spPr>
            <a:xfrm>
              <a:off x="637426" y="1733079"/>
              <a:ext cx="3433589" cy="4456226"/>
            </a:xfrm>
            <a:prstGeom prst="rect">
              <a:avLst/>
            </a:prstGeom>
          </p:spPr>
          <p:txBody>
            <a:bodyPr tIns="9142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Viva Connections</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Chart components – line, bar, pie, donut</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Web Quick Views – you can expose web parts in quick views etc.</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Tooling improvements – </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Webpack 5</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Node.js v22</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TypeScript 5.x</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Flexible layout support for web parts</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Define font settings for 3P SPFx components using Brand Center</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And more…</a:t>
              </a:r>
            </a:p>
          </p:txBody>
        </p:sp>
      </p:grpSp>
      <p:grpSp>
        <p:nvGrpSpPr>
          <p:cNvPr id="12" name="Group 11">
            <a:extLst>
              <a:ext uri="{FF2B5EF4-FFF2-40B4-BE49-F238E27FC236}">
                <a16:creationId xmlns:a16="http://schemas.microsoft.com/office/drawing/2014/main" id="{112DE159-A818-0A9D-EBBF-8B7EBAAD5D2D}"/>
              </a:ext>
            </a:extLst>
          </p:cNvPr>
          <p:cNvGrpSpPr/>
          <p:nvPr/>
        </p:nvGrpSpPr>
        <p:grpSpPr>
          <a:xfrm>
            <a:off x="7874695" y="1425171"/>
            <a:ext cx="3425490" cy="5064386"/>
            <a:chOff x="7766997" y="1838830"/>
            <a:chExt cx="3426462" cy="5065826"/>
          </a:xfrm>
        </p:grpSpPr>
        <p:sp>
          <p:nvSpPr>
            <p:cNvPr id="10" name="Rectangle 9">
              <a:extLst>
                <a:ext uri="{FF2B5EF4-FFF2-40B4-BE49-F238E27FC236}">
                  <a16:creationId xmlns:a16="http://schemas.microsoft.com/office/drawing/2014/main" id="{5CAA674A-7F68-3073-37E9-1CF62B099DC5}"/>
                </a:ext>
              </a:extLst>
            </p:cNvPr>
            <p:cNvSpPr/>
            <p:nvPr/>
          </p:nvSpPr>
          <p:spPr>
            <a:xfrm>
              <a:off x="7766997" y="1838830"/>
              <a:ext cx="3426462" cy="609600"/>
            </a:xfrm>
            <a:prstGeom prst="rect">
              <a:avLst/>
            </a:prstGeom>
            <a:gradFill>
              <a:gsLst>
                <a:gs pos="0">
                  <a:srgbClr val="226BBF"/>
                </a:gs>
                <a:gs pos="51000">
                  <a:srgbClr val="B987E4"/>
                </a:gs>
                <a:gs pos="100000">
                  <a:srgbClr val="51E4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16">
                <a:defRPr/>
              </a:pPr>
              <a:r>
                <a:rPr lang="en-US" sz="1300" b="1" dirty="0">
                  <a:solidFill>
                    <a:srgbClr val="FFFFFF"/>
                  </a:solidFill>
                  <a:latin typeface="Segoe UI"/>
                  <a:ea typeface="Tahoma"/>
                  <a:cs typeface="Segoe UI"/>
                </a:rPr>
                <a:t>FUTURE – in plans/roadmap</a:t>
              </a:r>
            </a:p>
          </p:txBody>
        </p:sp>
        <p:sp>
          <p:nvSpPr>
            <p:cNvPr id="4" name="Content Placeholder 2">
              <a:extLst>
                <a:ext uri="{FF2B5EF4-FFF2-40B4-BE49-F238E27FC236}">
                  <a16:creationId xmlns:a16="http://schemas.microsoft.com/office/drawing/2014/main" id="{66FB0207-0133-A4B6-8C59-124E9E0E3C96}"/>
                </a:ext>
              </a:extLst>
            </p:cNvPr>
            <p:cNvSpPr txBox="1">
              <a:spLocks/>
            </p:cNvSpPr>
            <p:nvPr/>
          </p:nvSpPr>
          <p:spPr>
            <a:xfrm>
              <a:off x="7771257" y="2448430"/>
              <a:ext cx="3419336" cy="4456226"/>
            </a:xfrm>
            <a:prstGeom prst="rect">
              <a:avLst/>
            </a:prstGeom>
          </p:spPr>
          <p:txBody>
            <a:bodyPr lIns="91414" tIns="91427" rIns="91414" bIns="45706"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2"/>
                </a:buClr>
                <a:defRPr/>
              </a:pPr>
              <a:r>
                <a:rPr lang="en-US" sz="1400" b="1" dirty="0">
                  <a:solidFill>
                    <a:srgbClr val="000000"/>
                  </a:solidFill>
                  <a:latin typeface="Segoe UI Semibold"/>
                  <a:ea typeface="Tahoma"/>
                  <a:cs typeface="Segoe UI Semibold"/>
                </a:rPr>
                <a:t>Viva Connections extensibility improvements</a:t>
              </a:r>
            </a:p>
            <a:p>
              <a:pPr>
                <a:lnSpc>
                  <a:spcPct val="100000"/>
                </a:lnSpc>
                <a:buClr>
                  <a:schemeClr val="tx2"/>
                </a:buClr>
                <a:defRPr/>
              </a:pPr>
              <a:r>
                <a:rPr lang="en-US" sz="1400" b="1" dirty="0">
                  <a:solidFill>
                    <a:srgbClr val="000000"/>
                  </a:solidFill>
                  <a:latin typeface="Segoe UI Semibold"/>
                  <a:ea typeface="Tahoma"/>
                  <a:cs typeface="Segoe UI Semibold"/>
                </a:rPr>
                <a:t>SPFx and Copilot integration scenarios</a:t>
              </a:r>
            </a:p>
            <a:p>
              <a:pPr>
                <a:lnSpc>
                  <a:spcPct val="100000"/>
                </a:lnSpc>
                <a:buClr>
                  <a:schemeClr val="tx2"/>
                </a:buClr>
                <a:defRPr/>
              </a:pPr>
              <a:r>
                <a:rPr lang="en-US" sz="1400" b="1" dirty="0">
                  <a:solidFill>
                    <a:srgbClr val="000000"/>
                  </a:solidFill>
                  <a:latin typeface="Segoe UI Semibold"/>
                  <a:ea typeface="Tahoma"/>
                  <a:cs typeface="Segoe UI Semibold"/>
                </a:rPr>
                <a:t>Boot-up SPFx apps for SharePoint sites</a:t>
              </a:r>
            </a:p>
            <a:p>
              <a:pPr>
                <a:lnSpc>
                  <a:spcPct val="100000"/>
                </a:lnSpc>
                <a:buClr>
                  <a:schemeClr val="tx2"/>
                </a:buClr>
                <a:defRPr/>
              </a:pPr>
              <a:r>
                <a:rPr lang="en-US" sz="1400" b="1" dirty="0">
                  <a:solidFill>
                    <a:srgbClr val="000000"/>
                  </a:solidFill>
                  <a:latin typeface="Segoe UI Semibold"/>
                  <a:ea typeface="Tahoma"/>
                  <a:cs typeface="Segoe UI Semibold"/>
                </a:rPr>
                <a:t>Viva Amplify 3P extensibility</a:t>
              </a:r>
            </a:p>
            <a:p>
              <a:pPr>
                <a:lnSpc>
                  <a:spcPct val="100000"/>
                </a:lnSpc>
                <a:buClr>
                  <a:schemeClr val="tx2"/>
                </a:buClr>
                <a:defRPr/>
              </a:pPr>
              <a:r>
                <a:rPr lang="en-US" sz="1400" b="1" dirty="0">
                  <a:solidFill>
                    <a:srgbClr val="000000"/>
                  </a:solidFill>
                  <a:latin typeface="Segoe UI Semibold"/>
                  <a:ea typeface="Tahoma"/>
                  <a:cs typeface="Segoe UI Semibold"/>
                </a:rPr>
                <a:t>Self contained AI apps</a:t>
              </a:r>
            </a:p>
            <a:p>
              <a:pPr>
                <a:lnSpc>
                  <a:spcPct val="100000"/>
                </a:lnSpc>
                <a:buClr>
                  <a:schemeClr val="tx2"/>
                </a:buClr>
                <a:defRPr/>
              </a:pPr>
              <a:r>
                <a:rPr lang="en-US" sz="1400" b="1" dirty="0">
                  <a:solidFill>
                    <a:srgbClr val="000000"/>
                  </a:solidFill>
                  <a:latin typeface="Segoe UI Semibold"/>
                  <a:ea typeface="Tahoma"/>
                  <a:cs typeface="Segoe UI Semibold"/>
                </a:rPr>
                <a:t>Aligning to Teams packaging model</a:t>
              </a:r>
            </a:p>
            <a:p>
              <a:pPr>
                <a:lnSpc>
                  <a:spcPct val="100000"/>
                </a:lnSpc>
                <a:buClr>
                  <a:schemeClr val="tx2"/>
                </a:buClr>
                <a:defRPr/>
              </a:pPr>
              <a:r>
                <a:rPr lang="en-US" sz="1400" b="1" dirty="0">
                  <a:solidFill>
                    <a:srgbClr val="000000"/>
                  </a:solidFill>
                  <a:latin typeface="Segoe UI Semibold"/>
                  <a:ea typeface="Tahoma"/>
                  <a:cs typeface="Segoe UI Semibold"/>
                </a:rPr>
                <a:t>Tooling improvements</a:t>
              </a:r>
            </a:p>
            <a:p>
              <a:pPr>
                <a:lnSpc>
                  <a:spcPct val="100000"/>
                </a:lnSpc>
                <a:buClr>
                  <a:schemeClr val="tx2"/>
                </a:buClr>
                <a:defRPr/>
              </a:pPr>
              <a:endParaRPr lang="en-US" sz="1400" b="1" dirty="0">
                <a:solidFill>
                  <a:srgbClr val="000000"/>
                </a:solidFill>
                <a:latin typeface="Segoe UI Semibold"/>
                <a:ea typeface="Tahoma"/>
                <a:cs typeface="Segoe UI Semibold"/>
              </a:endParaRPr>
            </a:p>
          </p:txBody>
        </p:sp>
      </p:grpSp>
      <p:grpSp>
        <p:nvGrpSpPr>
          <p:cNvPr id="11" name="Group 10">
            <a:extLst>
              <a:ext uri="{FF2B5EF4-FFF2-40B4-BE49-F238E27FC236}">
                <a16:creationId xmlns:a16="http://schemas.microsoft.com/office/drawing/2014/main" id="{BC887962-67B0-5D2F-FA18-AA9042D05D4B}"/>
              </a:ext>
            </a:extLst>
          </p:cNvPr>
          <p:cNvGrpSpPr/>
          <p:nvPr/>
        </p:nvGrpSpPr>
        <p:grpSpPr>
          <a:xfrm>
            <a:off x="4258268" y="1425172"/>
            <a:ext cx="3425490" cy="4609727"/>
            <a:chOff x="4207935" y="1347416"/>
            <a:chExt cx="3426462" cy="4611038"/>
          </a:xfrm>
        </p:grpSpPr>
        <p:sp>
          <p:nvSpPr>
            <p:cNvPr id="9" name="Rectangle 8">
              <a:extLst>
                <a:ext uri="{FF2B5EF4-FFF2-40B4-BE49-F238E27FC236}">
                  <a16:creationId xmlns:a16="http://schemas.microsoft.com/office/drawing/2014/main" id="{1EC1A7BE-AFBD-DBFE-36C1-F3D85D3BC9CE}"/>
                </a:ext>
              </a:extLst>
            </p:cNvPr>
            <p:cNvSpPr/>
            <p:nvPr/>
          </p:nvSpPr>
          <p:spPr>
            <a:xfrm>
              <a:off x="4207935" y="1347416"/>
              <a:ext cx="3426462" cy="609600"/>
            </a:xfrm>
            <a:prstGeom prst="rect">
              <a:avLst/>
            </a:prstGeom>
            <a:gradFill>
              <a:gsLst>
                <a:gs pos="0">
                  <a:srgbClr val="226BBF"/>
                </a:gs>
                <a:gs pos="51000">
                  <a:srgbClr val="B987E4"/>
                </a:gs>
                <a:gs pos="100000">
                  <a:srgbClr val="51E4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16">
                <a:defRPr/>
              </a:pPr>
              <a:r>
                <a:rPr lang="en-US" sz="1300" b="1">
                  <a:solidFill>
                    <a:srgbClr val="FFFFFF"/>
                  </a:solidFill>
                  <a:latin typeface="Segoe UI"/>
                  <a:ea typeface="Tahoma"/>
                  <a:cs typeface="Segoe UI"/>
                </a:rPr>
                <a:t>IN WORKS</a:t>
              </a:r>
            </a:p>
          </p:txBody>
        </p:sp>
        <p:sp>
          <p:nvSpPr>
            <p:cNvPr id="2" name="Content Placeholder 2">
              <a:extLst>
                <a:ext uri="{FF2B5EF4-FFF2-40B4-BE49-F238E27FC236}">
                  <a16:creationId xmlns:a16="http://schemas.microsoft.com/office/drawing/2014/main" id="{019F0F21-779C-B6B4-F1CD-C128E29CAE1E}"/>
                </a:ext>
              </a:extLst>
            </p:cNvPr>
            <p:cNvSpPr txBox="1">
              <a:spLocks/>
            </p:cNvSpPr>
            <p:nvPr/>
          </p:nvSpPr>
          <p:spPr>
            <a:xfrm>
              <a:off x="4215062" y="1957016"/>
              <a:ext cx="3419335" cy="4001438"/>
            </a:xfrm>
            <a:prstGeom prst="rect">
              <a:avLst/>
            </a:prstGeom>
          </p:spPr>
          <p:txBody>
            <a:bodyPr lIns="91414" tIns="91427" rIns="91414" bIns="45706"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Viva Connections cards in SharePoint – “Card web part”</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Viva Connections cards in Microsoft 365 Copilot and in ODPS Copilot</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If suitable card is enabled in the Viva Connections, it’s shown for the end users</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Content security policy</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Configure which custom domains are supported for the tenant</a:t>
              </a:r>
            </a:p>
            <a:p>
              <a:pPr>
                <a:lnSpc>
                  <a:spcPct val="100000"/>
                </a:lnSpc>
                <a:buClr>
                  <a:schemeClr val="tx2"/>
                </a:buClr>
                <a:defRPr/>
              </a:pPr>
              <a:r>
                <a:rPr lang="en-US" sz="14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Tooling updates and improvements</a:t>
              </a:r>
            </a:p>
            <a:p>
              <a:pPr lvl="1">
                <a:lnSpc>
                  <a:spcPct val="100000"/>
                </a:lnSpc>
                <a:buClr>
                  <a:schemeClr val="tx2"/>
                </a:buClr>
                <a:defRPr/>
              </a:pPr>
              <a:r>
                <a:rPr lang="en-US" sz="1000" b="1" dirty="0">
                  <a:solidFill>
                    <a:srgbClr val="000000">
                      <a:lumMod val="85000"/>
                      <a:lumOff val="15000"/>
                    </a:srgbClr>
                  </a:solidFill>
                  <a:latin typeface="Segoe UI Semibold" panose="020B0502040204020203" pitchFamily="34" charset="0"/>
                  <a:ea typeface="Tahoma" panose="020B0604030504040204" pitchFamily="34" charset="0"/>
                  <a:cs typeface="Segoe UI Semibold" panose="020B0502040204020203" pitchFamily="34" charset="0"/>
                </a:rPr>
                <a:t>React 18+ support</a:t>
              </a:r>
            </a:p>
          </p:txBody>
        </p:sp>
      </p:grpSp>
      <p:pic>
        <p:nvPicPr>
          <p:cNvPr id="14" name="Graphic 13" descr="Star with solid fill">
            <a:extLst>
              <a:ext uri="{FF2B5EF4-FFF2-40B4-BE49-F238E27FC236}">
                <a16:creationId xmlns:a16="http://schemas.microsoft.com/office/drawing/2014/main" id="{1A6DE640-47A5-DC2C-B8D8-BE2195330D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67607">
            <a:off x="10161268" y="1552828"/>
            <a:ext cx="354113" cy="354113"/>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83760B0A-7EC4-AB1B-C985-5C57B3033BEF}"/>
              </a:ext>
            </a:extLst>
          </p:cNvPr>
          <p:cNvGrpSpPr/>
          <p:nvPr/>
        </p:nvGrpSpPr>
        <p:grpSpPr>
          <a:xfrm>
            <a:off x="10295329" y="6237175"/>
            <a:ext cx="1770564" cy="472636"/>
            <a:chOff x="9785264" y="6372162"/>
            <a:chExt cx="1806068" cy="482113"/>
          </a:xfrm>
        </p:grpSpPr>
        <p:sp>
          <p:nvSpPr>
            <p:cNvPr id="7" name="TextBox 6">
              <a:extLst>
                <a:ext uri="{FF2B5EF4-FFF2-40B4-BE49-F238E27FC236}">
                  <a16:creationId xmlns:a16="http://schemas.microsoft.com/office/drawing/2014/main" id="{5780B35A-70A1-E454-BB29-C1DA7CEF6934}"/>
                </a:ext>
              </a:extLst>
            </p:cNvPr>
            <p:cNvSpPr txBox="1"/>
            <p:nvPr/>
          </p:nvSpPr>
          <p:spPr>
            <a:xfrm>
              <a:off x="10222046" y="6509531"/>
              <a:ext cx="1369286" cy="265009"/>
            </a:xfrm>
            <a:prstGeom prst="rect">
              <a:avLst/>
            </a:prstGeom>
            <a:noFill/>
          </p:spPr>
          <p:txBody>
            <a:bodyPr wrap="none" rtlCol="0">
              <a:spAutoFit/>
            </a:bodyPr>
            <a:lstStyle/>
            <a:p>
              <a:r>
                <a:rPr lang="en-US" sz="1100"/>
                <a:t> Subject to change</a:t>
              </a:r>
              <a:endParaRPr lang="en-FI" sz="1100"/>
            </a:p>
          </p:txBody>
        </p:sp>
        <p:pic>
          <p:nvPicPr>
            <p:cNvPr id="15" name="Graphic 14" descr="Star with solid fill">
              <a:extLst>
                <a:ext uri="{FF2B5EF4-FFF2-40B4-BE49-F238E27FC236}">
                  <a16:creationId xmlns:a16="http://schemas.microsoft.com/office/drawing/2014/main" id="{8AC15407-6AA2-68E2-F3C8-D6D1E2E135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67607">
              <a:off x="9785264" y="6372162"/>
              <a:ext cx="482113" cy="482113"/>
            </a:xfrm>
            <a:prstGeom prst="rect">
              <a:avLst/>
            </a:prstGeom>
            <a:effectLst>
              <a:outerShdw blurRad="50800" dist="38100" dir="2700000" algn="tl" rotWithShape="0">
                <a:prstClr val="black">
                  <a:alpha val="40000"/>
                </a:prstClr>
              </a:outerShdw>
            </a:effectLst>
          </p:spPr>
        </p:pic>
      </p:grpSp>
      <p:sp>
        <p:nvSpPr>
          <p:cNvPr id="13" name="TextBox 12">
            <a:extLst>
              <a:ext uri="{FF2B5EF4-FFF2-40B4-BE49-F238E27FC236}">
                <a16:creationId xmlns:a16="http://schemas.microsoft.com/office/drawing/2014/main" id="{682A4BB5-5A5E-F965-B9D3-E0343868372B}"/>
              </a:ext>
            </a:extLst>
          </p:cNvPr>
          <p:cNvSpPr txBox="1"/>
          <p:nvPr/>
        </p:nvSpPr>
        <p:spPr>
          <a:xfrm>
            <a:off x="2643414" y="5432828"/>
            <a:ext cx="2369592" cy="1323439"/>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80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41448457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80C206-5755-2614-DB9F-F8444FBCB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47460-6A38-C119-FE17-F25A55F318DF}"/>
              </a:ext>
            </a:extLst>
          </p:cNvPr>
          <p:cNvSpPr>
            <a:spLocks noGrp="1"/>
          </p:cNvSpPr>
          <p:nvPr>
            <p:ph type="title"/>
          </p:nvPr>
        </p:nvSpPr>
        <p:spPr>
          <a:xfrm>
            <a:off x="269241" y="289957"/>
            <a:ext cx="11655840" cy="899537"/>
          </a:xfrm>
        </p:spPr>
        <p:txBody>
          <a:bodyPr/>
          <a:lstStyle/>
          <a:p>
            <a:r>
              <a:rPr lang="en-US" sz="2745">
                <a:cs typeface="Segoe UI"/>
              </a:rPr>
              <a:t>SPFx powered SP-hosted apps (internal known as SPFx Site apps) </a:t>
            </a:r>
            <a:br>
              <a:rPr lang="en-US" sz="2745">
                <a:cs typeface="Segoe UI"/>
              </a:rPr>
            </a:br>
            <a:r>
              <a:rPr lang="en-US" sz="2353">
                <a:cs typeface="Segoe UI"/>
              </a:rPr>
              <a:t>Work in Progress</a:t>
            </a:r>
            <a:endParaRPr lang="en-US" sz="2353">
              <a:latin typeface="+mn-lt"/>
              <a:cs typeface="Segoe UI"/>
            </a:endParaRPr>
          </a:p>
        </p:txBody>
      </p:sp>
      <p:sp>
        <p:nvSpPr>
          <p:cNvPr id="3" name="TextBox 2">
            <a:extLst>
              <a:ext uri="{FF2B5EF4-FFF2-40B4-BE49-F238E27FC236}">
                <a16:creationId xmlns:a16="http://schemas.microsoft.com/office/drawing/2014/main" id="{3D59DAD9-BA77-DA99-B170-D14512B6F5EB}"/>
              </a:ext>
            </a:extLst>
          </p:cNvPr>
          <p:cNvSpPr txBox="1"/>
          <p:nvPr/>
        </p:nvSpPr>
        <p:spPr>
          <a:xfrm>
            <a:off x="349589" y="1384017"/>
            <a:ext cx="8310317" cy="4841673"/>
          </a:xfrm>
          <a:prstGeom prst="rect">
            <a:avLst/>
          </a:prstGeom>
          <a:noFill/>
        </p:spPr>
        <p:txBody>
          <a:bodyPr wrap="square" lIns="179285" tIns="143428" rIns="179285" bIns="143428" rtlCol="0" anchor="t">
            <a:spAutoFit/>
          </a:bodyPr>
          <a:lstStyle/>
          <a:p>
            <a:pPr marL="336145" marR="0" lvl="0" indent="-336145"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973B9"/>
                </a:solidFill>
                <a:effectLst/>
                <a:uLnTx/>
                <a:uFillTx/>
                <a:latin typeface="Segoe UI"/>
                <a:ea typeface="+mn-ea"/>
                <a:cs typeface="+mn-cs"/>
              </a:rPr>
              <a:t>New type of applications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for solutions that require a single page applications (SPAs) on top of SharePoint and reuse them within SharePoint but also other Microsoft 365 canvases</a:t>
            </a:r>
            <a:b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br>
            <a:endPar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Segoe UI"/>
            </a:endParaRPr>
          </a:p>
          <a:p>
            <a:pPr marL="280121" marR="0" lvl="0" indent="-280121"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973B9"/>
                </a:solidFill>
                <a:effectLst/>
                <a:uLnTx/>
                <a:uFillTx/>
                <a:latin typeface="Segoe UI"/>
                <a:ea typeface="+mn-ea"/>
                <a:cs typeface="+mn-cs"/>
              </a:rPr>
              <a:t>Aim to replace existing SharePoint hosted add-ins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and bring additional functionalities</a:t>
            </a:r>
            <a:b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br>
            <a:endPar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280121" marR="0" lvl="0" indent="-280121"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Your component runs in it </a:t>
            </a:r>
            <a:r>
              <a:rPr kumimoji="0" lang="en-US" sz="2400" b="1" i="0" u="none" strike="noStrike" kern="1200" cap="none" spc="0" normalizeH="0" baseline="0" noProof="0" dirty="0">
                <a:ln>
                  <a:noFill/>
                </a:ln>
                <a:solidFill>
                  <a:srgbClr val="1973B9"/>
                </a:solidFill>
                <a:effectLst/>
                <a:uLnTx/>
                <a:uFillTx/>
                <a:latin typeface="Segoe UI"/>
                <a:ea typeface="+mn-ea"/>
                <a:cs typeface="+mn-cs"/>
              </a:rPr>
              <a:t>owns domain</a:t>
            </a:r>
            <a:br>
              <a:rPr kumimoji="0" lang="en-US" sz="2400" b="1" i="0" u="none" strike="noStrike" kern="1200" cap="none" spc="0" normalizeH="0" baseline="0" noProof="0" dirty="0">
                <a:ln>
                  <a:noFill/>
                </a:ln>
                <a:solidFill>
                  <a:srgbClr val="1973B9"/>
                </a:solidFill>
                <a:effectLst/>
                <a:uLnTx/>
                <a:uFillTx/>
                <a:latin typeface="Segoe UI"/>
                <a:ea typeface="+mn-ea"/>
                <a:cs typeface="+mn-cs"/>
              </a:rPr>
            </a:br>
            <a:endParaRPr kumimoji="0" lang="en-US" sz="2400" b="1" i="0" u="none" strike="noStrike" kern="1200" cap="none" spc="0" normalizeH="0" baseline="0" noProof="0" dirty="0">
              <a:ln>
                <a:noFill/>
              </a:ln>
              <a:solidFill>
                <a:srgbClr val="1973B9"/>
              </a:solidFill>
              <a:effectLst/>
              <a:uLnTx/>
              <a:uFillTx/>
              <a:latin typeface="Segoe UI"/>
              <a:ea typeface="+mn-ea"/>
              <a:cs typeface="Segoe UI"/>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973B9"/>
                </a:solidFill>
                <a:effectLst/>
                <a:uLnTx/>
                <a:uFillTx/>
                <a:latin typeface="Segoe UI"/>
                <a:ea typeface="+mn-ea"/>
                <a:cs typeface="+mn-cs"/>
              </a:rPr>
              <a:t>Apps have unique permissions (Entra ID app) for permission management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Enables unique permissions per app</a:t>
            </a:r>
          </a:p>
        </p:txBody>
      </p:sp>
      <p:sp>
        <p:nvSpPr>
          <p:cNvPr id="4" name="Rectangle 3">
            <a:extLst>
              <a:ext uri="{FF2B5EF4-FFF2-40B4-BE49-F238E27FC236}">
                <a16:creationId xmlns:a16="http://schemas.microsoft.com/office/drawing/2014/main" id="{5DCC8D73-4955-5034-B94D-111B1131BD62}"/>
              </a:ext>
            </a:extLst>
          </p:cNvPr>
          <p:cNvSpPr/>
          <p:nvPr/>
        </p:nvSpPr>
        <p:spPr bwMode="auto">
          <a:xfrm rot="1658432">
            <a:off x="10478765" y="65037"/>
            <a:ext cx="2360314" cy="481170"/>
          </a:xfrm>
          <a:prstGeom prst="rect">
            <a:avLst/>
          </a:prstGeom>
          <a:gradFill>
            <a:gsLst>
              <a:gs pos="0">
                <a:schemeClr val="accent2"/>
              </a:gs>
              <a:gs pos="100000">
                <a:schemeClr val="accent2">
                  <a:lumMod val="5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568"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In works</a:t>
            </a:r>
          </a:p>
        </p:txBody>
      </p:sp>
      <p:sp>
        <p:nvSpPr>
          <p:cNvPr id="5" name="TextBox 4">
            <a:extLst>
              <a:ext uri="{FF2B5EF4-FFF2-40B4-BE49-F238E27FC236}">
                <a16:creationId xmlns:a16="http://schemas.microsoft.com/office/drawing/2014/main" id="{40D0DFD7-19B7-D6ED-120C-6E0B82729437}"/>
              </a:ext>
            </a:extLst>
          </p:cNvPr>
          <p:cNvSpPr txBox="1"/>
          <p:nvPr/>
        </p:nvSpPr>
        <p:spPr>
          <a:xfrm>
            <a:off x="8934244" y="3804853"/>
            <a:ext cx="2369592" cy="2646878"/>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6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108725981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EA915-2770-50D4-0200-2D054DEF74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7ED51C-CF9D-7D09-855A-FF89F2A601CD}"/>
              </a:ext>
            </a:extLst>
          </p:cNvPr>
          <p:cNvSpPr>
            <a:spLocks noGrp="1"/>
          </p:cNvSpPr>
          <p:nvPr>
            <p:ph type="title"/>
          </p:nvPr>
        </p:nvSpPr>
        <p:spPr>
          <a:xfrm>
            <a:off x="589044" y="512356"/>
            <a:ext cx="11016957" cy="542982"/>
          </a:xfrm>
        </p:spPr>
        <p:txBody>
          <a:bodyPr>
            <a:normAutofit fontScale="90000"/>
          </a:bodyPr>
          <a:lstStyle/>
          <a:p>
            <a:r>
              <a:rPr lang="en-US" sz="3528"/>
              <a:t>What about the features within 12-24 months?</a:t>
            </a:r>
            <a:endParaRPr lang="en-FI" sz="3528"/>
          </a:p>
        </p:txBody>
      </p:sp>
      <p:sp>
        <p:nvSpPr>
          <p:cNvPr id="2" name="Content Placeholder 14">
            <a:extLst>
              <a:ext uri="{FF2B5EF4-FFF2-40B4-BE49-F238E27FC236}">
                <a16:creationId xmlns:a16="http://schemas.microsoft.com/office/drawing/2014/main" id="{CDDD6F59-D3B0-8013-6783-8034936C39F0}"/>
              </a:ext>
            </a:extLst>
          </p:cNvPr>
          <p:cNvSpPr txBox="1">
            <a:spLocks/>
          </p:cNvSpPr>
          <p:nvPr/>
        </p:nvSpPr>
        <p:spPr>
          <a:xfrm>
            <a:off x="585999" y="1435667"/>
            <a:ext cx="5787104"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2000" dirty="0">
                <a:solidFill>
                  <a:srgbClr val="000000">
                    <a:lumMod val="85000"/>
                    <a:lumOff val="15000"/>
                  </a:srgbClr>
                </a:solidFill>
                <a:latin typeface="Arial" panose="020B0604020202020204"/>
              </a:rPr>
              <a:t>Lot of features and capabilities in the backlog for the platform across the different areas with now-code, low-code, pro-code and </a:t>
            </a:r>
            <a:r>
              <a:rPr lang="en-US" sz="2000" b="1" dirty="0">
                <a:solidFill>
                  <a:schemeClr val="accent1"/>
                </a:solidFill>
                <a:latin typeface="Arial" panose="020B0604020202020204"/>
              </a:rPr>
              <a:t>AI scenarios</a:t>
            </a:r>
          </a:p>
          <a:p>
            <a:pPr marL="233105" indent="-233105" defTabSz="951121">
              <a:defRPr/>
            </a:pPr>
            <a:endParaRPr lang="en-US" sz="2000" dirty="0">
              <a:solidFill>
                <a:srgbClr val="000000">
                  <a:lumMod val="85000"/>
                  <a:lumOff val="15000"/>
                </a:srgbClr>
              </a:solidFill>
              <a:latin typeface="Arial" panose="020B0604020202020204"/>
            </a:endParaRPr>
          </a:p>
          <a:p>
            <a:pPr marL="233105" indent="-233105" defTabSz="951121">
              <a:defRPr/>
            </a:pPr>
            <a:r>
              <a:rPr lang="en-US" sz="2000" dirty="0">
                <a:solidFill>
                  <a:srgbClr val="000000">
                    <a:lumMod val="85000"/>
                    <a:lumOff val="15000"/>
                  </a:srgbClr>
                </a:solidFill>
                <a:latin typeface="Arial" panose="020B0604020202020204"/>
              </a:rPr>
              <a:t>Overall </a:t>
            </a:r>
            <a:r>
              <a:rPr lang="en-US" sz="2000" dirty="0">
                <a:solidFill>
                  <a:schemeClr val="accent1"/>
                </a:solidFill>
                <a:latin typeface="Arial" panose="020B0604020202020204"/>
              </a:rPr>
              <a:t>usage of all low-code, no-code and pro-code extensibility </a:t>
            </a:r>
            <a:r>
              <a:rPr lang="en-US" sz="2000" dirty="0">
                <a:solidFill>
                  <a:srgbClr val="000000">
                    <a:lumMod val="85000"/>
                    <a:lumOff val="15000"/>
                  </a:srgbClr>
                </a:solidFill>
                <a:latin typeface="Arial" panose="020B0604020202020204"/>
              </a:rPr>
              <a:t>is </a:t>
            </a:r>
            <a:r>
              <a:rPr lang="en-US" sz="2000" dirty="0">
                <a:solidFill>
                  <a:schemeClr val="accent1"/>
                </a:solidFill>
                <a:latin typeface="Arial" panose="020B0604020202020204"/>
              </a:rPr>
              <a:t>growing rapidly</a:t>
            </a:r>
            <a:r>
              <a:rPr lang="en-US" sz="2000" dirty="0">
                <a:solidFill>
                  <a:srgbClr val="000000">
                    <a:lumMod val="85000"/>
                    <a:lumOff val="15000"/>
                  </a:srgbClr>
                </a:solidFill>
                <a:latin typeface="Arial" panose="020B0604020202020204"/>
              </a:rPr>
              <a:t>, and we keep on investing resources based on your feedback</a:t>
            </a:r>
          </a:p>
          <a:p>
            <a:pPr marL="233105" indent="-233105" defTabSz="951121">
              <a:defRPr/>
            </a:pPr>
            <a:endParaRPr lang="en-US" sz="2000" dirty="0">
              <a:solidFill>
                <a:srgbClr val="000000">
                  <a:lumMod val="85000"/>
                  <a:lumOff val="15000"/>
                </a:srgbClr>
              </a:solidFill>
              <a:latin typeface="Arial" panose="020B0604020202020204"/>
            </a:endParaRPr>
          </a:p>
          <a:p>
            <a:pPr marL="233105" indent="-233105" defTabSz="951121">
              <a:defRPr/>
            </a:pPr>
            <a:r>
              <a:rPr lang="en-US" sz="2000" dirty="0">
                <a:solidFill>
                  <a:srgbClr val="000000">
                    <a:lumMod val="85000"/>
                    <a:lumOff val="15000"/>
                  </a:srgbClr>
                </a:solidFill>
                <a:latin typeface="Arial" panose="020B0604020202020204"/>
              </a:rPr>
              <a:t>If you had a magic wand – no limitations – what would you want Microsoft to do here?</a:t>
            </a:r>
          </a:p>
          <a:p>
            <a:pPr marL="461661" lvl="1" indent="-233105" defTabSz="951121">
              <a:defRPr/>
            </a:pPr>
            <a:r>
              <a:rPr lang="en-US" sz="1400" dirty="0">
                <a:solidFill>
                  <a:srgbClr val="000000">
                    <a:lumMod val="85000"/>
                    <a:lumOff val="15000"/>
                  </a:srgbClr>
                </a:solidFill>
                <a:latin typeface="Arial" panose="020B0604020202020204"/>
                <a:cs typeface="Segoe UI" panose="020B0502040204020203" pitchFamily="34" charset="0"/>
              </a:rPr>
              <a:t>Please fill in </a:t>
            </a:r>
            <a:r>
              <a:rPr lang="en-US" sz="1400" dirty="0">
                <a:solidFill>
                  <a:srgbClr val="000000">
                    <a:lumMod val="85000"/>
                    <a:lumOff val="15000"/>
                  </a:srgbClr>
                </a:solidFill>
                <a:latin typeface="Arial" panose="020B0604020202020204"/>
                <a:cs typeface="Segoe UI" panose="020B0502040204020203" pitchFamily="34" charset="0"/>
                <a:hlinkClick r:id="rId2"/>
              </a:rPr>
              <a:t>https://aka.ms/spfx/feedback</a:t>
            </a:r>
            <a:r>
              <a:rPr lang="en-US" sz="1400" dirty="0">
                <a:solidFill>
                  <a:srgbClr val="000000">
                    <a:lumMod val="85000"/>
                    <a:lumOff val="15000"/>
                  </a:srgbClr>
                </a:solidFill>
                <a:latin typeface="Arial" panose="020B0604020202020204"/>
                <a:cs typeface="Segoe UI" panose="020B0502040204020203" pitchFamily="34" charset="0"/>
              </a:rPr>
              <a:t> </a:t>
            </a:r>
          </a:p>
          <a:p>
            <a:pPr marL="461661" lvl="1" indent="-233105" defTabSz="951121">
              <a:defRPr/>
            </a:pPr>
            <a:endParaRPr lang="en-US" sz="1200" dirty="0">
              <a:solidFill>
                <a:srgbClr val="000000">
                  <a:lumMod val="85000"/>
                  <a:lumOff val="15000"/>
                </a:srgbClr>
              </a:solidFill>
              <a:latin typeface="Arial" panose="020B0604020202020204"/>
              <a:cs typeface="Segoe UI" panose="020B0502040204020203" pitchFamily="34" charset="0"/>
            </a:endParaRPr>
          </a:p>
          <a:p>
            <a:pPr marL="228556" lvl="1" indent="0" defTabSz="951121">
              <a:buNone/>
              <a:defRPr/>
            </a:pPr>
            <a:endParaRPr lang="en-US" sz="1200" dirty="0">
              <a:solidFill>
                <a:srgbClr val="000000">
                  <a:lumMod val="85000"/>
                  <a:lumOff val="15000"/>
                </a:srgbClr>
              </a:solidFill>
              <a:latin typeface="Arial" panose="020B0604020202020204"/>
              <a:cs typeface="Segoe UI" panose="020B0502040204020203" pitchFamily="34" charset="0"/>
            </a:endParaRPr>
          </a:p>
        </p:txBody>
      </p:sp>
      <p:sp>
        <p:nvSpPr>
          <p:cNvPr id="4" name="Rectangle 3">
            <a:extLst>
              <a:ext uri="{FF2B5EF4-FFF2-40B4-BE49-F238E27FC236}">
                <a16:creationId xmlns:a16="http://schemas.microsoft.com/office/drawing/2014/main" id="{9CDE6F8D-967C-B1DF-035D-AB42226C4F0A}"/>
              </a:ext>
            </a:extLst>
          </p:cNvPr>
          <p:cNvSpPr/>
          <p:nvPr/>
        </p:nvSpPr>
        <p:spPr bwMode="auto">
          <a:xfrm rot="1658432">
            <a:off x="10478765" y="65037"/>
            <a:ext cx="2360314" cy="481170"/>
          </a:xfrm>
          <a:prstGeom prst="rect">
            <a:avLst/>
          </a:prstGeom>
          <a:gradFill>
            <a:gsLst>
              <a:gs pos="0">
                <a:schemeClr val="accent2"/>
              </a:gs>
              <a:gs pos="100000">
                <a:schemeClr val="accent2">
                  <a:lumMod val="50000"/>
                </a:schemeClr>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defTabSz="914102" fontAlgn="base">
              <a:spcBef>
                <a:spcPct val="0"/>
              </a:spcBef>
              <a:spcAft>
                <a:spcPct val="0"/>
              </a:spcAft>
            </a:pPr>
            <a:r>
              <a:rPr lang="en-US" sz="1568">
                <a:solidFill>
                  <a:srgbClr val="FFFFFF"/>
                </a:solidFill>
                <a:ea typeface="Segoe UI" pitchFamily="34" charset="0"/>
                <a:cs typeface="Segoe UI" pitchFamily="34" charset="0"/>
              </a:rPr>
              <a:t>Top of mind</a:t>
            </a:r>
          </a:p>
        </p:txBody>
      </p:sp>
      <p:pic>
        <p:nvPicPr>
          <p:cNvPr id="8" name="Picture 7" descr="A person drawing a light bulb on a notebook&#10;&#10;Description automatically generated">
            <a:extLst>
              <a:ext uri="{FF2B5EF4-FFF2-40B4-BE49-F238E27FC236}">
                <a16:creationId xmlns:a16="http://schemas.microsoft.com/office/drawing/2014/main" id="{C0ECCB33-7095-3E4B-B061-0A82831DAF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32963" y="1617579"/>
            <a:ext cx="4973038" cy="435450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7B727D3-30A0-AA33-6FCD-A32CED355070}"/>
              </a:ext>
            </a:extLst>
          </p:cNvPr>
          <p:cNvSpPr txBox="1"/>
          <p:nvPr/>
        </p:nvSpPr>
        <p:spPr>
          <a:xfrm>
            <a:off x="5069941" y="5086039"/>
            <a:ext cx="1008187" cy="1448287"/>
          </a:xfrm>
          <a:prstGeom prst="rect">
            <a:avLst/>
          </a:prstGeom>
          <a:noFill/>
        </p:spPr>
        <p:txBody>
          <a:bodyPr wrap="square" lIns="0" tIns="0" rIns="0" bIns="0" rtlCol="0">
            <a:spAutoFit/>
          </a:bodyPr>
          <a:lstStyle/>
          <a:p>
            <a:pPr algn="ctr"/>
            <a:r>
              <a:rPr lang="en-US" sz="9411" dirty="0"/>
              <a:t>🚀</a:t>
            </a:r>
          </a:p>
        </p:txBody>
      </p:sp>
    </p:spTree>
    <p:extLst>
      <p:ext uri="{BB962C8B-B14F-4D97-AF65-F5344CB8AC3E}">
        <p14:creationId xmlns:p14="http://schemas.microsoft.com/office/powerpoint/2010/main" val="1759579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7CBA-5EBF-34EC-6053-DD24B7E5637A}"/>
              </a:ext>
            </a:extLst>
          </p:cNvPr>
          <p:cNvSpPr>
            <a:spLocks noGrp="1"/>
          </p:cNvSpPr>
          <p:nvPr>
            <p:ph type="title"/>
          </p:nvPr>
        </p:nvSpPr>
        <p:spPr>
          <a:xfrm>
            <a:off x="449356" y="2320442"/>
            <a:ext cx="11293288" cy="899665"/>
          </a:xfrm>
        </p:spPr>
        <p:txBody>
          <a:bodyPr/>
          <a:lstStyle/>
          <a:p>
            <a:r>
              <a:rPr lang="en-US" dirty="0"/>
              <a:t>SPFx and Viva Connections platform ideas</a:t>
            </a:r>
            <a:endParaRPr lang="en-FI" dirty="0"/>
          </a:p>
        </p:txBody>
      </p:sp>
      <p:sp>
        <p:nvSpPr>
          <p:cNvPr id="4" name="TextBox 3">
            <a:extLst>
              <a:ext uri="{FF2B5EF4-FFF2-40B4-BE49-F238E27FC236}">
                <a16:creationId xmlns:a16="http://schemas.microsoft.com/office/drawing/2014/main" id="{DED6C92C-DA24-A4AB-EA7E-22A477844A3F}"/>
              </a:ext>
            </a:extLst>
          </p:cNvPr>
          <p:cNvSpPr txBox="1"/>
          <p:nvPr/>
        </p:nvSpPr>
        <p:spPr>
          <a:xfrm>
            <a:off x="523875" y="3314728"/>
            <a:ext cx="9089559" cy="646331"/>
          </a:xfrm>
          <a:prstGeom prst="rect">
            <a:avLst/>
          </a:prstGeom>
          <a:noFill/>
        </p:spPr>
        <p:txBody>
          <a:bodyPr wrap="square">
            <a:spAutoFit/>
          </a:bodyPr>
          <a:lstStyle/>
          <a:p>
            <a:pPr marL="461661" lvl="1" indent="-233105" defTabSz="951121">
              <a:defRPr/>
            </a:pPr>
            <a:r>
              <a:rPr lang="en-US" sz="3600" dirty="0">
                <a:solidFill>
                  <a:srgbClr val="000000">
                    <a:lumMod val="85000"/>
                    <a:lumOff val="15000"/>
                  </a:srgbClr>
                </a:solidFill>
                <a:latin typeface="Arial" panose="020B0604020202020204"/>
                <a:cs typeface="Segoe UI" panose="020B0502040204020203" pitchFamily="34" charset="0"/>
              </a:rPr>
              <a:t>Please fill in </a:t>
            </a:r>
            <a:r>
              <a:rPr lang="en-US" sz="3600" dirty="0">
                <a:solidFill>
                  <a:srgbClr val="000000">
                    <a:lumMod val="85000"/>
                    <a:lumOff val="15000"/>
                  </a:srgbClr>
                </a:solidFill>
                <a:latin typeface="Arial" panose="020B0604020202020204"/>
                <a:cs typeface="Segoe UI" panose="020B0502040204020203" pitchFamily="34" charset="0"/>
                <a:hlinkClick r:id="rId2"/>
              </a:rPr>
              <a:t>https://aka.ms/spfx/feedback</a:t>
            </a:r>
            <a:r>
              <a:rPr lang="en-US" sz="3600" dirty="0">
                <a:solidFill>
                  <a:srgbClr val="000000">
                    <a:lumMod val="85000"/>
                    <a:lumOff val="15000"/>
                  </a:srgbClr>
                </a:solidFill>
                <a:latin typeface="Arial" panose="020B0604020202020204"/>
                <a:cs typeface="Segoe UI" panose="020B0502040204020203" pitchFamily="34" charset="0"/>
              </a:rPr>
              <a:t> </a:t>
            </a:r>
          </a:p>
        </p:txBody>
      </p:sp>
      <p:sp>
        <p:nvSpPr>
          <p:cNvPr id="5" name="TextBox 4">
            <a:extLst>
              <a:ext uri="{FF2B5EF4-FFF2-40B4-BE49-F238E27FC236}">
                <a16:creationId xmlns:a16="http://schemas.microsoft.com/office/drawing/2014/main" id="{D3EC5335-3BB3-470A-1C83-127D458E28A4}"/>
              </a:ext>
            </a:extLst>
          </p:cNvPr>
          <p:cNvSpPr txBox="1"/>
          <p:nvPr/>
        </p:nvSpPr>
        <p:spPr>
          <a:xfrm>
            <a:off x="10003885" y="3637893"/>
            <a:ext cx="1008187" cy="2554545"/>
          </a:xfrm>
          <a:prstGeom prst="rect">
            <a:avLst/>
          </a:prstGeom>
          <a:noFill/>
        </p:spPr>
        <p:txBody>
          <a:bodyPr wrap="square" lIns="0" tIns="0" rIns="0" bIns="0" rtlCol="0">
            <a:spAutoFit/>
          </a:bodyPr>
          <a:lstStyle/>
          <a:p>
            <a:pPr algn="ctr"/>
            <a:r>
              <a:rPr lang="en-US" sz="16600" dirty="0"/>
              <a:t>💡</a:t>
            </a:r>
          </a:p>
        </p:txBody>
      </p:sp>
    </p:spTree>
    <p:extLst>
      <p:ext uri="{BB962C8B-B14F-4D97-AF65-F5344CB8AC3E}">
        <p14:creationId xmlns:p14="http://schemas.microsoft.com/office/powerpoint/2010/main" val="2098981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1C80-0CAF-1021-1CF4-1BBE40C7A4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5FC1CC-AAE1-0D1E-CDF0-A95FD4230EDB}"/>
              </a:ext>
            </a:extLst>
          </p:cNvPr>
          <p:cNvSpPr>
            <a:spLocks noGrp="1"/>
          </p:cNvSpPr>
          <p:nvPr>
            <p:ph type="title"/>
          </p:nvPr>
        </p:nvSpPr>
        <p:spPr>
          <a:xfrm>
            <a:off x="589044" y="512356"/>
            <a:ext cx="11016957" cy="542982"/>
          </a:xfrm>
        </p:spPr>
        <p:txBody>
          <a:bodyPr>
            <a:normAutofit fontScale="90000"/>
          </a:bodyPr>
          <a:lstStyle/>
          <a:p>
            <a:pPr algn="l"/>
            <a:r>
              <a:rPr lang="en-US" sz="3528" dirty="0"/>
              <a:t>Resources for Viva Connections &amp; SPFx platform</a:t>
            </a:r>
            <a:endParaRPr lang="en-FI" sz="3528" dirty="0"/>
          </a:p>
        </p:txBody>
      </p:sp>
      <p:sp>
        <p:nvSpPr>
          <p:cNvPr id="2" name="Content Placeholder 14">
            <a:extLst>
              <a:ext uri="{FF2B5EF4-FFF2-40B4-BE49-F238E27FC236}">
                <a16:creationId xmlns:a16="http://schemas.microsoft.com/office/drawing/2014/main" id="{E5FF44B0-B8B8-6D18-860C-FA5FDFE8DF4B}"/>
              </a:ext>
            </a:extLst>
          </p:cNvPr>
          <p:cNvSpPr txBox="1">
            <a:spLocks/>
          </p:cNvSpPr>
          <p:nvPr/>
        </p:nvSpPr>
        <p:spPr>
          <a:xfrm>
            <a:off x="584984" y="1435667"/>
            <a:ext cx="5775679" cy="4718330"/>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233105" indent="-233105" defTabSz="951121">
              <a:defRPr/>
            </a:pPr>
            <a:r>
              <a:rPr lang="en-US" sz="1961" dirty="0">
                <a:solidFill>
                  <a:srgbClr val="000000">
                    <a:lumMod val="85000"/>
                    <a:lumOff val="15000"/>
                  </a:srgbClr>
                </a:solidFill>
                <a:latin typeface="Arial" panose="020B0604020202020204"/>
              </a:rPr>
              <a:t>SPFx documentation – </a:t>
            </a:r>
            <a:r>
              <a:rPr lang="en-US" sz="1961" dirty="0">
                <a:solidFill>
                  <a:srgbClr val="000000">
                    <a:lumMod val="85000"/>
                    <a:lumOff val="15000"/>
                  </a:srgbClr>
                </a:solidFill>
                <a:latin typeface="Arial" panose="020B0604020202020204"/>
                <a:hlinkClick r:id="rId2"/>
              </a:rPr>
              <a:t>https://aka.ms/spfx</a:t>
            </a:r>
            <a:r>
              <a:rPr lang="en-US" sz="1961" dirty="0">
                <a:solidFill>
                  <a:srgbClr val="000000">
                    <a:lumMod val="85000"/>
                    <a:lumOff val="15000"/>
                  </a:srgbClr>
                </a:solidFill>
                <a:latin typeface="Arial" panose="020B0604020202020204"/>
              </a:rPr>
              <a:t> </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Card Designer – </a:t>
            </a:r>
            <a:r>
              <a:rPr lang="en-US" sz="1961" dirty="0">
                <a:solidFill>
                  <a:srgbClr val="000000">
                    <a:lumMod val="85000"/>
                    <a:lumOff val="15000"/>
                  </a:srgbClr>
                </a:solidFill>
                <a:latin typeface="Arial" panose="020B0604020202020204"/>
                <a:hlinkClick r:id="rId3"/>
              </a:rPr>
              <a:t>https://learn.microsoft.com/en-us/sharepoint/dev/spfx/viva/design/designing-card</a:t>
            </a:r>
            <a:r>
              <a:rPr lang="en-US" sz="1961" dirty="0">
                <a:solidFill>
                  <a:srgbClr val="000000">
                    <a:lumMod val="85000"/>
                    <a:lumOff val="15000"/>
                  </a:srgbClr>
                </a:solidFill>
                <a:latin typeface="Arial" panose="020B0604020202020204"/>
              </a:rPr>
              <a:t> </a:t>
            </a:r>
          </a:p>
          <a:p>
            <a:pPr marL="233105" indent="-233105" defTabSz="951121">
              <a:defRPr/>
            </a:pPr>
            <a:endParaRPr lang="en-US" sz="1961" dirty="0">
              <a:solidFill>
                <a:srgbClr val="000000">
                  <a:lumMod val="85000"/>
                  <a:lumOff val="15000"/>
                </a:srgbClr>
              </a:solidFill>
              <a:latin typeface="Arial" panose="020B0604020202020204"/>
            </a:endParaRPr>
          </a:p>
          <a:p>
            <a:pPr marL="233105" indent="-233105" defTabSz="951121">
              <a:defRPr/>
            </a:pPr>
            <a:r>
              <a:rPr lang="en-US" sz="1961" dirty="0">
                <a:solidFill>
                  <a:srgbClr val="000000">
                    <a:lumMod val="85000"/>
                    <a:lumOff val="15000"/>
                  </a:srgbClr>
                </a:solidFill>
                <a:latin typeface="Arial" panose="020B0604020202020204"/>
              </a:rPr>
              <a:t>Pro-development with SPFx – </a:t>
            </a:r>
            <a:r>
              <a:rPr lang="en-US" sz="1961" dirty="0">
                <a:solidFill>
                  <a:srgbClr val="000000">
                    <a:lumMod val="85000"/>
                    <a:lumOff val="15000"/>
                  </a:srgbClr>
                </a:solidFill>
                <a:latin typeface="Arial" panose="020B0604020202020204"/>
                <a:hlinkClick r:id="rId4"/>
              </a:rPr>
              <a:t>https://aka.ms/viva/connections/extensibility</a:t>
            </a:r>
            <a:r>
              <a:rPr lang="en-US" sz="1961" dirty="0">
                <a:solidFill>
                  <a:srgbClr val="000000">
                    <a:lumMod val="85000"/>
                    <a:lumOff val="15000"/>
                  </a:srgbClr>
                </a:solidFill>
                <a:latin typeface="Arial" panose="020B0604020202020204"/>
              </a:rPr>
              <a:t> </a:t>
            </a:r>
            <a:endParaRPr lang="en-US" sz="1161" dirty="0">
              <a:solidFill>
                <a:srgbClr val="000000">
                  <a:lumMod val="85000"/>
                  <a:lumOff val="15000"/>
                </a:srgbClr>
              </a:solidFill>
              <a:latin typeface="Arial" panose="020B0604020202020204"/>
              <a:cs typeface="+mn-cs"/>
            </a:endParaRPr>
          </a:p>
        </p:txBody>
      </p:sp>
      <p:pic>
        <p:nvPicPr>
          <p:cNvPr id="3" name="Picture 4" descr="picture of the ace in action">
            <a:extLst>
              <a:ext uri="{FF2B5EF4-FFF2-40B4-BE49-F238E27FC236}">
                <a16:creationId xmlns:a16="http://schemas.microsoft.com/office/drawing/2014/main" id="{12BE5CE5-DCCD-DF5D-063E-4EF5D98B0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0661" y="1284146"/>
            <a:ext cx="3477122" cy="5021372"/>
          </a:xfrm>
          <a:prstGeom prst="rect">
            <a:avLst/>
          </a:prstGeom>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982AF38-E4C0-375E-E554-B754CBEA7D45}"/>
              </a:ext>
            </a:extLst>
          </p:cNvPr>
          <p:cNvPicPr>
            <a:picLocks noChangeAspect="1"/>
          </p:cNvPicPr>
          <p:nvPr/>
        </p:nvPicPr>
        <p:blipFill>
          <a:blip r:embed="rId6"/>
          <a:stretch>
            <a:fillRect/>
          </a:stretch>
        </p:blipFill>
        <p:spPr>
          <a:xfrm>
            <a:off x="9664067" y="2226593"/>
            <a:ext cx="1643547" cy="355977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26" name="Picture 2" descr="Text Input in body">
            <a:extLst>
              <a:ext uri="{FF2B5EF4-FFF2-40B4-BE49-F238E27FC236}">
                <a16:creationId xmlns:a16="http://schemas.microsoft.com/office/drawing/2014/main" id="{88BA67DC-8B6D-88C1-0E0C-AD358BAAD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591" y="4348587"/>
            <a:ext cx="4462463" cy="2147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10F5B6-7113-264D-E8E5-70A3BD0CA9AA}"/>
              </a:ext>
            </a:extLst>
          </p:cNvPr>
          <p:cNvSpPr txBox="1"/>
          <p:nvPr/>
        </p:nvSpPr>
        <p:spPr>
          <a:xfrm>
            <a:off x="10247716" y="203495"/>
            <a:ext cx="2369592" cy="1323439"/>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80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374855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6570959" y="900791"/>
            <a:ext cx="3437886" cy="4970966"/>
            <a:chOff x="2067245" y="862166"/>
            <a:chExt cx="3437886" cy="4970966"/>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323439"/>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Vesa Juvonen</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Principal PM</a:t>
              </a:r>
            </a:p>
            <a:p>
              <a:pPr algn="ctr">
                <a:defRPr/>
              </a:pPr>
              <a:r>
                <a:rPr lang="en-US" sz="2400" dirty="0">
                  <a:solidFill>
                    <a:schemeClr val="bg1"/>
                  </a:solidFill>
                  <a:latin typeface="Segoe UI" panose="020B0502040204020203" pitchFamily="34" charset="0"/>
                </a:rPr>
                <a:t>/</a:t>
              </a:r>
              <a:r>
                <a:rPr lang="en-US" sz="2400" dirty="0" err="1">
                  <a:solidFill>
                    <a:schemeClr val="bg1"/>
                  </a:solidFill>
                  <a:latin typeface="Segoe UI" panose="020B0502040204020203" pitchFamily="34" charset="0"/>
                </a:rPr>
                <a:t>vesajuvonen</a:t>
              </a: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2" name="Group 1">
            <a:extLst>
              <a:ext uri="{FF2B5EF4-FFF2-40B4-BE49-F238E27FC236}">
                <a16:creationId xmlns:a16="http://schemas.microsoft.com/office/drawing/2014/main" id="{AB3F0729-F798-3C97-42D9-F41116107681}"/>
              </a:ext>
            </a:extLst>
          </p:cNvPr>
          <p:cNvGrpSpPr/>
          <p:nvPr/>
        </p:nvGrpSpPr>
        <p:grpSpPr>
          <a:xfrm>
            <a:off x="2183157" y="758851"/>
            <a:ext cx="3437886" cy="5340298"/>
            <a:chOff x="6429695" y="958876"/>
            <a:chExt cx="3437886" cy="5340298"/>
          </a:xfrm>
        </p:grpSpPr>
        <p:grpSp>
          <p:nvGrpSpPr>
            <p:cNvPr id="9" name="Group 8">
              <a:extLst>
                <a:ext uri="{FF2B5EF4-FFF2-40B4-BE49-F238E27FC236}">
                  <a16:creationId xmlns:a16="http://schemas.microsoft.com/office/drawing/2014/main" id="{C775FEA8-AE91-C6B2-E143-3B3537E29C08}"/>
                </a:ext>
              </a:extLst>
            </p:cNvPr>
            <p:cNvGrpSpPr/>
            <p:nvPr/>
          </p:nvGrpSpPr>
          <p:grpSpPr>
            <a:xfrm>
              <a:off x="6429695" y="958876"/>
              <a:ext cx="3437886" cy="5340298"/>
              <a:chOff x="2067245" y="862166"/>
              <a:chExt cx="3437886" cy="5340298"/>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Luca Bandinelli</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PM Architect</a:t>
                </a:r>
              </a:p>
              <a:p>
                <a:pPr algn="ctr">
                  <a:defRPr/>
                </a:pPr>
                <a:r>
                  <a:rPr lang="en-US" sz="2400" dirty="0">
                    <a:solidFill>
                      <a:schemeClr val="bg1"/>
                    </a:solidFill>
                    <a:latin typeface="Segoe UI" panose="020B0502040204020203" pitchFamily="34" charset="0"/>
                  </a:rPr>
                  <a:t>/luca-bandinelli-37b209/</a:t>
                </a: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026" name="Picture 2">
              <a:extLst>
                <a:ext uri="{FF2B5EF4-FFF2-40B4-BE49-F238E27FC236}">
                  <a16:creationId xmlns:a16="http://schemas.microsoft.com/office/drawing/2014/main" id="{3FCFFA7F-97E2-3253-972A-7A5350152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015" y="1100816"/>
              <a:ext cx="3211246" cy="3211246"/>
            </a:xfrm>
            <a:prstGeom prst="ellipse">
              <a:avLst/>
            </a:prstGeom>
            <a:noFill/>
            <a:ln>
              <a:noFill/>
            </a:ln>
            <a:effectLst>
              <a:outerShdw blurRad="63500" sx="102000" sy="102000" algn="ctr" rotWithShape="0">
                <a:prstClr val="black">
                  <a:alpha val="15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876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F81C1-BF0E-EF15-3097-A1FF6B92D78A}"/>
              </a:ext>
            </a:extLst>
          </p:cNvPr>
          <p:cNvPicPr>
            <a:picLocks noChangeAspect="1"/>
          </p:cNvPicPr>
          <p:nvPr/>
        </p:nvPicPr>
        <p:blipFill>
          <a:blip r:embed="rId2"/>
          <a:stretch>
            <a:fillRect/>
          </a:stretch>
        </p:blipFill>
        <p:spPr>
          <a:xfrm>
            <a:off x="41967" y="0"/>
            <a:ext cx="12108065" cy="6858000"/>
          </a:xfrm>
          <a:prstGeom prst="rect">
            <a:avLst/>
          </a:prstGeom>
        </p:spPr>
      </p:pic>
      <p:sp>
        <p:nvSpPr>
          <p:cNvPr id="10" name="Title 2">
            <a:extLst>
              <a:ext uri="{FF2B5EF4-FFF2-40B4-BE49-F238E27FC236}">
                <a16:creationId xmlns:a16="http://schemas.microsoft.com/office/drawing/2014/main" id="{0AA8A0CB-C43E-53E0-8CD8-79B24DC653AF}"/>
              </a:ext>
            </a:extLst>
          </p:cNvPr>
          <p:cNvSpPr>
            <a:spLocks noGrp="1"/>
          </p:cNvSpPr>
          <p:nvPr>
            <p:ph type="title"/>
          </p:nvPr>
        </p:nvSpPr>
        <p:spPr>
          <a:xfrm>
            <a:off x="0" y="3657600"/>
            <a:ext cx="12192000" cy="3200400"/>
          </a:xfrm>
        </p:spPr>
        <p:txBody>
          <a:bodyPr/>
          <a:lstStyle/>
          <a:p>
            <a:pPr algn="ctr"/>
            <a:r>
              <a:rPr lang="en-US"/>
              <a:t>https://aka.ms/community/samples</a:t>
            </a:r>
          </a:p>
        </p:txBody>
      </p:sp>
      <p:sp>
        <p:nvSpPr>
          <p:cNvPr id="4" name="Rectangle 3">
            <a:extLst>
              <a:ext uri="{FF2B5EF4-FFF2-40B4-BE49-F238E27FC236}">
                <a16:creationId xmlns:a16="http://schemas.microsoft.com/office/drawing/2014/main" id="{7B98DA25-1847-C119-0E6C-CA0BE237834E}"/>
              </a:ext>
            </a:extLst>
          </p:cNvPr>
          <p:cNvSpPr/>
          <p:nvPr/>
        </p:nvSpPr>
        <p:spPr bwMode="auto">
          <a:xfrm rot="21259034">
            <a:off x="9133146" y="348802"/>
            <a:ext cx="2389523" cy="1843465"/>
          </a:xfrm>
          <a:prstGeom prst="rect">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wrap="square" lIns="182880" tIns="182880" rIns="182880" bIns="182880" numCol="1" rtlCol="0" anchor="ctr" anchorCtr="0" compatLnSpc="1">
            <a:prstTxWarp prst="textNoShape">
              <a:avLst/>
            </a:prstTxWarp>
          </a:bodyPr>
          <a:lstStyle/>
          <a:p>
            <a:pPr algn="ctr" defTabSz="932472" fontAlgn="base">
              <a:spcBef>
                <a:spcPct val="0"/>
              </a:spcBef>
              <a:spcAft>
                <a:spcPct val="0"/>
              </a:spcAft>
            </a:pPr>
            <a:r>
              <a:rPr lang="en-US" b="1" spc="300" dirty="0">
                <a:solidFill>
                  <a:schemeClr val="tx1"/>
                </a:solidFill>
                <a:latin typeface="Aptos Black" panose="020F0502020204030204" pitchFamily="34" charset="0"/>
                <a:ea typeface="Segoe UI Black"/>
                <a:cs typeface="Segoe UI Semibold"/>
              </a:rPr>
              <a:t>23</a:t>
            </a:r>
            <a:r>
              <a:rPr lang="en-US" sz="1800" b="1" spc="300" dirty="0">
                <a:solidFill>
                  <a:schemeClr val="tx1"/>
                </a:solidFill>
                <a:latin typeface="Aptos Black" panose="020F0502020204030204" pitchFamily="34" charset="0"/>
                <a:ea typeface="Segoe UI Black"/>
                <a:cs typeface="Segoe UI Semibold"/>
              </a:rPr>
              <a:t>00+ samples from Microsoft and community</a:t>
            </a:r>
            <a:endParaRPr lang="en-US" sz="1800" b="1" spc="300" dirty="0">
              <a:solidFill>
                <a:schemeClr val="tx1"/>
              </a:solidFill>
              <a:latin typeface="Aptos Black" panose="020F0502020204030204"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38128563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0DF98F-3B82-2E12-5E1E-517CB23BD170}"/>
              </a:ext>
            </a:extLst>
          </p:cNvPr>
          <p:cNvPicPr>
            <a:picLocks noChangeAspect="1"/>
          </p:cNvPicPr>
          <p:nvPr/>
        </p:nvPicPr>
        <p:blipFill rotWithShape="1">
          <a:blip r:embed="rId2"/>
          <a:srcRect b="881"/>
          <a:stretch/>
        </p:blipFill>
        <p:spPr>
          <a:xfrm>
            <a:off x="20" y="10"/>
            <a:ext cx="12191980" cy="6857990"/>
          </a:xfrm>
          <a:prstGeom prst="rect">
            <a:avLst/>
          </a:prstGeom>
          <a:noFill/>
        </p:spPr>
      </p:pic>
      <p:sp>
        <p:nvSpPr>
          <p:cNvPr id="10" name="Title 2">
            <a:extLst>
              <a:ext uri="{FF2B5EF4-FFF2-40B4-BE49-F238E27FC236}">
                <a16:creationId xmlns:a16="http://schemas.microsoft.com/office/drawing/2014/main" id="{0AA8A0CB-C43E-53E0-8CD8-79B24DC653AF}"/>
              </a:ext>
            </a:extLst>
          </p:cNvPr>
          <p:cNvSpPr>
            <a:spLocks noGrp="1"/>
          </p:cNvSpPr>
          <p:nvPr>
            <p:ph type="title"/>
          </p:nvPr>
        </p:nvSpPr>
        <p:spPr>
          <a:xfrm>
            <a:off x="0" y="3657600"/>
            <a:ext cx="12192000" cy="3200400"/>
          </a:xfrm>
        </p:spPr>
        <p:txBody>
          <a:bodyPr/>
          <a:lstStyle/>
          <a:p>
            <a:pPr algn="ctr"/>
            <a:r>
              <a:rPr lang="en-US"/>
              <a:t>https://aka.ms/community/home</a:t>
            </a:r>
          </a:p>
        </p:txBody>
      </p:sp>
    </p:spTree>
    <p:extLst>
      <p:ext uri="{BB962C8B-B14F-4D97-AF65-F5344CB8AC3E}">
        <p14:creationId xmlns:p14="http://schemas.microsoft.com/office/powerpoint/2010/main" val="389032968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377B0C-39BE-7B18-7765-9C067AEA198D}"/>
              </a:ext>
            </a:extLst>
          </p:cNvPr>
          <p:cNvSpPr txBox="1">
            <a:spLocks/>
          </p:cNvSpPr>
          <p:nvPr/>
        </p:nvSpPr>
        <p:spPr>
          <a:xfrm>
            <a:off x="1018584" y="1930400"/>
            <a:ext cx="11887878" cy="91757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13800" spc="-150" dirty="0">
                <a:solidFill>
                  <a:prstClr val="black"/>
                </a:solidFill>
                <a:latin typeface="Calibri" panose="020F0502020204030204"/>
              </a:rPr>
              <a:t>Thank you!🫵</a:t>
            </a:r>
            <a:endParaRPr lang="en-US" sz="8800" dirty="0"/>
          </a:p>
        </p:txBody>
      </p:sp>
      <p:sp>
        <p:nvSpPr>
          <p:cNvPr id="4" name="TextBox 3">
            <a:extLst>
              <a:ext uri="{FF2B5EF4-FFF2-40B4-BE49-F238E27FC236}">
                <a16:creationId xmlns:a16="http://schemas.microsoft.com/office/drawing/2014/main" id="{F7606EBA-A557-D5FE-0E51-AAEAE4FBC2A9}"/>
              </a:ext>
            </a:extLst>
          </p:cNvPr>
          <p:cNvSpPr txBox="1"/>
          <p:nvPr/>
        </p:nvSpPr>
        <p:spPr>
          <a:xfrm>
            <a:off x="10304866" y="5102450"/>
            <a:ext cx="2369592" cy="1323439"/>
          </a:xfrm>
          <a:prstGeom prst="rect">
            <a:avLst/>
          </a:prstGeom>
          <a:noFill/>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8000" b="0" i="0" u="none" strike="noStrike" kern="1200" cap="none" spc="0" normalizeH="0" baseline="0" noProof="0" dirty="0">
              <a:ln>
                <a:noFill/>
              </a:ln>
              <a:solidFill>
                <a:srgbClr val="2F2F2F"/>
              </a:solidFill>
              <a:effectLst/>
              <a:uLnTx/>
              <a:uFillTx/>
              <a:latin typeface="Segoe UI"/>
              <a:ea typeface="+mn-ea"/>
              <a:cs typeface="+mn-cs"/>
            </a:endParaRPr>
          </a:p>
        </p:txBody>
      </p:sp>
    </p:spTree>
    <p:extLst>
      <p:ext uri="{BB962C8B-B14F-4D97-AF65-F5344CB8AC3E}">
        <p14:creationId xmlns:p14="http://schemas.microsoft.com/office/powerpoint/2010/main" val="85282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691F-AE65-08B4-4E7F-E7333BA18695}"/>
            </a:ext>
          </a:extLst>
        </p:cNvPr>
        <p:cNvGrpSpPr/>
        <p:nvPr/>
      </p:nvGrpSpPr>
      <p:grpSpPr>
        <a:xfrm>
          <a:off x="0" y="0"/>
          <a:ext cx="0" cy="0"/>
          <a:chOff x="0" y="0"/>
          <a:chExt cx="0" cy="0"/>
        </a:xfrm>
      </p:grpSpPr>
      <p:grpSp>
        <p:nvGrpSpPr>
          <p:cNvPr id="18" name="Group 17" descr="Microsoft Logo circle with the Copilot logo in the center and other Microsoft 365 logo's surrounding it. ">
            <a:extLst>
              <a:ext uri="{FF2B5EF4-FFF2-40B4-BE49-F238E27FC236}">
                <a16:creationId xmlns:a16="http://schemas.microsoft.com/office/drawing/2014/main" id="{55A76CF5-5009-9443-8246-FCE1DB89226C}"/>
              </a:ext>
            </a:extLst>
          </p:cNvPr>
          <p:cNvGrpSpPr/>
          <p:nvPr/>
        </p:nvGrpSpPr>
        <p:grpSpPr>
          <a:xfrm>
            <a:off x="3009568" y="423409"/>
            <a:ext cx="6172863" cy="6140904"/>
            <a:chOff x="3008242" y="343893"/>
            <a:chExt cx="6172863" cy="6140904"/>
          </a:xfrm>
        </p:grpSpPr>
        <p:sp>
          <p:nvSpPr>
            <p:cNvPr id="3" name="Oval 2">
              <a:extLst>
                <a:ext uri="{FF2B5EF4-FFF2-40B4-BE49-F238E27FC236}">
                  <a16:creationId xmlns:a16="http://schemas.microsoft.com/office/drawing/2014/main" id="{452D7AF9-9F4A-EFC0-3130-E7C3214D878E}"/>
                </a:ext>
              </a:extLst>
            </p:cNvPr>
            <p:cNvSpPr/>
            <p:nvPr/>
          </p:nvSpPr>
          <p:spPr bwMode="auto">
            <a:xfrm>
              <a:off x="3416410" y="749410"/>
              <a:ext cx="5359179" cy="5359179"/>
            </a:xfrm>
            <a:prstGeom prst="ellipse">
              <a:avLst/>
            </a:prstGeom>
            <a:noFill/>
            <a:ln w="38100">
              <a:solidFill>
                <a:srgbClr val="00999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4" name="Oval 3">
              <a:extLst>
                <a:ext uri="{FF2B5EF4-FFF2-40B4-BE49-F238E27FC236}">
                  <a16:creationId xmlns:a16="http://schemas.microsoft.com/office/drawing/2014/main" id="{4E943CA8-96A3-FCB2-A172-9DE26C5F7947}"/>
                </a:ext>
              </a:extLst>
            </p:cNvPr>
            <p:cNvSpPr/>
            <p:nvPr/>
          </p:nvSpPr>
          <p:spPr bwMode="auto">
            <a:xfrm>
              <a:off x="8370072" y="3023482"/>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5" name="Oval 4">
              <a:extLst>
                <a:ext uri="{FF2B5EF4-FFF2-40B4-BE49-F238E27FC236}">
                  <a16:creationId xmlns:a16="http://schemas.microsoft.com/office/drawing/2014/main" id="{C93D992A-21F6-320A-977C-E20D8909050B}"/>
                </a:ext>
              </a:extLst>
            </p:cNvPr>
            <p:cNvSpPr/>
            <p:nvPr/>
          </p:nvSpPr>
          <p:spPr bwMode="auto">
            <a:xfrm>
              <a:off x="3008242" y="302348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7" name="Oval 6">
              <a:extLst>
                <a:ext uri="{FF2B5EF4-FFF2-40B4-BE49-F238E27FC236}">
                  <a16:creationId xmlns:a16="http://schemas.microsoft.com/office/drawing/2014/main" id="{56B3DE2F-FD03-7D4A-9ABE-B0BD183786F1}"/>
                </a:ext>
              </a:extLst>
            </p:cNvPr>
            <p:cNvSpPr/>
            <p:nvPr/>
          </p:nvSpPr>
          <p:spPr bwMode="auto">
            <a:xfrm>
              <a:off x="5690481" y="34389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8" name="Oval 7">
              <a:extLst>
                <a:ext uri="{FF2B5EF4-FFF2-40B4-BE49-F238E27FC236}">
                  <a16:creationId xmlns:a16="http://schemas.microsoft.com/office/drawing/2014/main" id="{B4543027-F31D-8EEC-3C3D-3A635E781948}"/>
                </a:ext>
              </a:extLst>
            </p:cNvPr>
            <p:cNvSpPr/>
            <p:nvPr/>
          </p:nvSpPr>
          <p:spPr bwMode="auto">
            <a:xfrm>
              <a:off x="699428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9" name="Oval 8">
              <a:extLst>
                <a:ext uri="{FF2B5EF4-FFF2-40B4-BE49-F238E27FC236}">
                  <a16:creationId xmlns:a16="http://schemas.microsoft.com/office/drawing/2014/main" id="{3809FCF6-6863-E218-C12A-7B3C0C46E30C}"/>
                </a:ext>
              </a:extLst>
            </p:cNvPr>
            <p:cNvSpPr/>
            <p:nvPr/>
          </p:nvSpPr>
          <p:spPr bwMode="auto">
            <a:xfrm>
              <a:off x="8021333" y="1696940"/>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0" name="Oval 9">
              <a:extLst>
                <a:ext uri="{FF2B5EF4-FFF2-40B4-BE49-F238E27FC236}">
                  <a16:creationId xmlns:a16="http://schemas.microsoft.com/office/drawing/2014/main" id="{D1B03D09-199D-D4BF-0091-730B9F791F39}"/>
                </a:ext>
              </a:extLst>
            </p:cNvPr>
            <p:cNvSpPr/>
            <p:nvPr/>
          </p:nvSpPr>
          <p:spPr bwMode="auto">
            <a:xfrm>
              <a:off x="6994289"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1" name="Oval 10">
              <a:extLst>
                <a:ext uri="{FF2B5EF4-FFF2-40B4-BE49-F238E27FC236}">
                  <a16:creationId xmlns:a16="http://schemas.microsoft.com/office/drawing/2014/main" id="{75D00295-2A6B-6E06-BC8D-D3B7DC543BE0}"/>
                </a:ext>
              </a:extLst>
            </p:cNvPr>
            <p:cNvSpPr/>
            <p:nvPr/>
          </p:nvSpPr>
          <p:spPr bwMode="auto">
            <a:xfrm>
              <a:off x="8021333"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2" name="Oval 11">
              <a:extLst>
                <a:ext uri="{FF2B5EF4-FFF2-40B4-BE49-F238E27FC236}">
                  <a16:creationId xmlns:a16="http://schemas.microsoft.com/office/drawing/2014/main" id="{247088A4-5CEC-BDA1-6C0B-A2A083C06025}"/>
                </a:ext>
              </a:extLst>
            </p:cNvPr>
            <p:cNvSpPr/>
            <p:nvPr/>
          </p:nvSpPr>
          <p:spPr bwMode="auto">
            <a:xfrm>
              <a:off x="3319878" y="169793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3" name="Oval 12">
              <a:extLst>
                <a:ext uri="{FF2B5EF4-FFF2-40B4-BE49-F238E27FC236}">
                  <a16:creationId xmlns:a16="http://schemas.microsoft.com/office/drawing/2014/main" id="{98B1BD06-C724-0800-000A-D9CF00566C09}"/>
                </a:ext>
              </a:extLst>
            </p:cNvPr>
            <p:cNvSpPr/>
            <p:nvPr/>
          </p:nvSpPr>
          <p:spPr bwMode="auto">
            <a:xfrm>
              <a:off x="433059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6" name="Oval 5">
              <a:extLst>
                <a:ext uri="{FF2B5EF4-FFF2-40B4-BE49-F238E27FC236}">
                  <a16:creationId xmlns:a16="http://schemas.microsoft.com/office/drawing/2014/main" id="{6ADB95A1-D531-69DC-BCD1-53D559EAD70B}"/>
                </a:ext>
              </a:extLst>
            </p:cNvPr>
            <p:cNvSpPr/>
            <p:nvPr/>
          </p:nvSpPr>
          <p:spPr bwMode="auto">
            <a:xfrm>
              <a:off x="5728147" y="5673764"/>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4" name="Oval 13">
              <a:extLst>
                <a:ext uri="{FF2B5EF4-FFF2-40B4-BE49-F238E27FC236}">
                  <a16:creationId xmlns:a16="http://schemas.microsoft.com/office/drawing/2014/main" id="{0871DCCD-1589-0E55-A30D-4E4BD825B7CB}"/>
                </a:ext>
              </a:extLst>
            </p:cNvPr>
            <p:cNvSpPr/>
            <p:nvPr/>
          </p:nvSpPr>
          <p:spPr bwMode="auto">
            <a:xfrm>
              <a:off x="3376860"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5" name="Oval 14">
              <a:extLst>
                <a:ext uri="{FF2B5EF4-FFF2-40B4-BE49-F238E27FC236}">
                  <a16:creationId xmlns:a16="http://schemas.microsoft.com/office/drawing/2014/main" id="{F5C7D14A-D709-00A2-F35B-733E1016EC86}"/>
                </a:ext>
              </a:extLst>
            </p:cNvPr>
            <p:cNvSpPr/>
            <p:nvPr/>
          </p:nvSpPr>
          <p:spPr bwMode="auto">
            <a:xfrm>
              <a:off x="4362512"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grpSp>
      <p:pic>
        <p:nvPicPr>
          <p:cNvPr id="20" name="Picture 19">
            <a:extLst>
              <a:ext uri="{FF2B5EF4-FFF2-40B4-BE49-F238E27FC236}">
                <a16:creationId xmlns:a16="http://schemas.microsoft.com/office/drawing/2014/main" id="{7770A7D7-DF22-67A0-A5A9-5205D245F9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610" y="508886"/>
            <a:ext cx="640080" cy="640080"/>
          </a:xfrm>
          <a:prstGeom prst="rect">
            <a:avLst/>
          </a:prstGeom>
        </p:spPr>
      </p:pic>
      <p:pic>
        <p:nvPicPr>
          <p:cNvPr id="22" name="Picture 21">
            <a:extLst>
              <a:ext uri="{FF2B5EF4-FFF2-40B4-BE49-F238E27FC236}">
                <a16:creationId xmlns:a16="http://schemas.microsoft.com/office/drawing/2014/main" id="{E06D46EF-7CB4-7E8F-52C4-3F4D94900A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929" y="1855084"/>
            <a:ext cx="604296" cy="607395"/>
          </a:xfrm>
          <a:prstGeom prst="rect">
            <a:avLst/>
          </a:prstGeom>
        </p:spPr>
      </p:pic>
      <p:pic>
        <p:nvPicPr>
          <p:cNvPr id="24" name="Picture 23">
            <a:extLst>
              <a:ext uri="{FF2B5EF4-FFF2-40B4-BE49-F238E27FC236}">
                <a16:creationId xmlns:a16="http://schemas.microsoft.com/office/drawing/2014/main" id="{1A2D45C4-88D5-2694-3101-157C7DACEA1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1296" t="20516" r="20008" b="23179"/>
          <a:stretch/>
        </p:blipFill>
        <p:spPr>
          <a:xfrm>
            <a:off x="3116438" y="3180521"/>
            <a:ext cx="667264" cy="640080"/>
          </a:xfrm>
          <a:prstGeom prst="rect">
            <a:avLst/>
          </a:prstGeom>
        </p:spPr>
      </p:pic>
      <p:pic>
        <p:nvPicPr>
          <p:cNvPr id="26" name="Picture 25">
            <a:extLst>
              <a:ext uri="{FF2B5EF4-FFF2-40B4-BE49-F238E27FC236}">
                <a16:creationId xmlns:a16="http://schemas.microsoft.com/office/drawing/2014/main" id="{0579B2A2-4EC8-E7C3-FCC5-7DD6587384E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058" y="865196"/>
            <a:ext cx="686040" cy="686040"/>
          </a:xfrm>
          <a:prstGeom prst="rect">
            <a:avLst/>
          </a:prstGeom>
        </p:spPr>
      </p:pic>
      <p:pic>
        <p:nvPicPr>
          <p:cNvPr id="28" name="Picture 27">
            <a:extLst>
              <a:ext uri="{FF2B5EF4-FFF2-40B4-BE49-F238E27FC236}">
                <a16:creationId xmlns:a16="http://schemas.microsoft.com/office/drawing/2014/main" id="{8F9A1C9E-4ED2-4F4C-3338-7E3DFF14186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1340" y="3265999"/>
            <a:ext cx="485844" cy="485034"/>
          </a:xfrm>
          <a:prstGeom prst="rect">
            <a:avLst/>
          </a:prstGeom>
        </p:spPr>
      </p:pic>
      <p:pic>
        <p:nvPicPr>
          <p:cNvPr id="30" name="Picture 29">
            <a:extLst>
              <a:ext uri="{FF2B5EF4-FFF2-40B4-BE49-F238E27FC236}">
                <a16:creationId xmlns:a16="http://schemas.microsoft.com/office/drawing/2014/main" id="{CEFC88C6-1AFE-DA06-10C8-9895E8C42AA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331" y="922348"/>
            <a:ext cx="640080" cy="640080"/>
          </a:xfrm>
          <a:prstGeom prst="rect">
            <a:avLst/>
          </a:prstGeom>
        </p:spPr>
      </p:pic>
      <p:pic>
        <p:nvPicPr>
          <p:cNvPr id="32" name="Picture 31">
            <a:extLst>
              <a:ext uri="{FF2B5EF4-FFF2-40B4-BE49-F238E27FC236}">
                <a16:creationId xmlns:a16="http://schemas.microsoft.com/office/drawing/2014/main" id="{68C4632E-C1A3-5120-60B4-5F15BCEC2E9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3795" y="5563921"/>
            <a:ext cx="546665" cy="546665"/>
          </a:xfrm>
          <a:prstGeom prst="rect">
            <a:avLst/>
          </a:prstGeom>
        </p:spPr>
      </p:pic>
      <p:pic>
        <p:nvPicPr>
          <p:cNvPr id="38" name="Picture 37">
            <a:extLst>
              <a:ext uri="{FF2B5EF4-FFF2-40B4-BE49-F238E27FC236}">
                <a16:creationId xmlns:a16="http://schemas.microsoft.com/office/drawing/2014/main" id="{588868E1-F51A-3FDB-E09C-CE1A53021F0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4269" y="0"/>
            <a:ext cx="548640" cy="548640"/>
          </a:xfrm>
          <a:prstGeom prst="rect">
            <a:avLst/>
          </a:prstGeom>
        </p:spPr>
      </p:pic>
      <p:pic>
        <p:nvPicPr>
          <p:cNvPr id="40" name="Picture 39">
            <a:extLst>
              <a:ext uri="{FF2B5EF4-FFF2-40B4-BE49-F238E27FC236}">
                <a16:creationId xmlns:a16="http://schemas.microsoft.com/office/drawing/2014/main" id="{F370CD8E-3D1E-7636-8897-095E209F097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8186" y="1855319"/>
            <a:ext cx="640080" cy="640080"/>
          </a:xfrm>
          <a:prstGeom prst="rect">
            <a:avLst/>
          </a:prstGeom>
        </p:spPr>
      </p:pic>
      <p:pic>
        <p:nvPicPr>
          <p:cNvPr id="1028" name="Picture 4">
            <a:extLst>
              <a:ext uri="{FF2B5EF4-FFF2-40B4-BE49-F238E27FC236}">
                <a16:creationId xmlns:a16="http://schemas.microsoft.com/office/drawing/2014/main" id="{53FF2696-D7CD-99DD-B54F-B872BE59FA6B}"/>
              </a:ext>
              <a:ext uri="{C183D7F6-B498-43B3-948B-1728B52AA6E4}">
                <adec:decorative xmlns:adec="http://schemas.microsoft.com/office/drawing/2017/decorative" val="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785" t="26494" r="24378" b="28059"/>
          <a:stretch/>
        </p:blipFill>
        <p:spPr bwMode="auto">
          <a:xfrm>
            <a:off x="8022218" y="4525716"/>
            <a:ext cx="811033" cy="725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1F5885-4403-90CC-063C-93B33FC3B8A7}"/>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810130" y="5797227"/>
            <a:ext cx="725091" cy="723299"/>
          </a:xfrm>
          <a:prstGeom prst="rect">
            <a:avLst/>
          </a:prstGeom>
        </p:spPr>
      </p:pic>
      <p:pic>
        <p:nvPicPr>
          <p:cNvPr id="17" name="Picture 16">
            <a:extLst>
              <a:ext uri="{FF2B5EF4-FFF2-40B4-BE49-F238E27FC236}">
                <a16:creationId xmlns:a16="http://schemas.microsoft.com/office/drawing/2014/main" id="{E8BE721D-B67E-50D6-FA23-B44137369FB9}"/>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4498" y="4584826"/>
            <a:ext cx="548640" cy="548640"/>
          </a:xfrm>
          <a:prstGeom prst="rect">
            <a:avLst/>
          </a:prstGeom>
        </p:spPr>
      </p:pic>
      <p:pic>
        <p:nvPicPr>
          <p:cNvPr id="25" name="Picture 24">
            <a:extLst>
              <a:ext uri="{FF2B5EF4-FFF2-40B4-BE49-F238E27FC236}">
                <a16:creationId xmlns:a16="http://schemas.microsoft.com/office/drawing/2014/main" id="{4564CFEF-63D9-3ED9-F175-FED9382AF49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4620" y="5449656"/>
            <a:ext cx="706355" cy="753446"/>
          </a:xfrm>
          <a:prstGeom prst="rect">
            <a:avLst/>
          </a:prstGeom>
        </p:spPr>
      </p:pic>
      <p:pic>
        <p:nvPicPr>
          <p:cNvPr id="16" name="!Copilot">
            <a:extLst>
              <a:ext uri="{FF2B5EF4-FFF2-40B4-BE49-F238E27FC236}">
                <a16:creationId xmlns:a16="http://schemas.microsoft.com/office/drawing/2014/main" id="{D4A025B6-3C2B-B7D9-F6C4-D6FEC15A5A3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106892" y="2439894"/>
            <a:ext cx="1978215" cy="1978212"/>
          </a:xfrm>
          <a:prstGeom prst="rect">
            <a:avLst/>
          </a:prstGeom>
          <a:noFill/>
          <a:ln>
            <a:noFill/>
            <a:headEnd type="none" w="med" len="med"/>
            <a:tailEnd type="none" w="med" len="med"/>
          </a:ln>
          <a:effectLst/>
        </p:spPr>
      </p:pic>
      <p:sp>
        <p:nvSpPr>
          <p:cNvPr id="21" name="Title 4">
            <a:extLst>
              <a:ext uri="{FF2B5EF4-FFF2-40B4-BE49-F238E27FC236}">
                <a16:creationId xmlns:a16="http://schemas.microsoft.com/office/drawing/2014/main" id="{B5146145-5C3A-C598-5D35-699B92A066C0}"/>
              </a:ext>
            </a:extLst>
          </p:cNvPr>
          <p:cNvSpPr txBox="1">
            <a:spLocks/>
          </p:cNvSpPr>
          <p:nvPr/>
        </p:nvSpPr>
        <p:spPr>
          <a:xfrm>
            <a:off x="0" y="-903879"/>
            <a:ext cx="11017250" cy="554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sz="2400" dirty="0">
                <a:solidFill>
                  <a:srgbClr val="2DB6FF"/>
                </a:solidFill>
              </a:rPr>
              <a:t>Wheel of Services</a:t>
            </a:r>
          </a:p>
        </p:txBody>
      </p:sp>
    </p:spTree>
    <p:extLst>
      <p:ext uri="{BB962C8B-B14F-4D97-AF65-F5344CB8AC3E}">
        <p14:creationId xmlns:p14="http://schemas.microsoft.com/office/powerpoint/2010/main" val="379114545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289F1-AE25-7A49-34E6-824E76CCD485}"/>
              </a:ext>
              <a:ext uri="{C183D7F6-B498-43B3-948B-1728B52AA6E4}">
                <adec:decorative xmlns:adec="http://schemas.microsoft.com/office/drawing/2017/decorative" val="1"/>
              </a:ext>
            </a:extLst>
          </p:cNvPr>
          <p:cNvSpPr/>
          <p:nvPr/>
        </p:nvSpPr>
        <p:spPr bwMode="auto">
          <a:xfrm>
            <a:off x="383161" y="1867661"/>
            <a:ext cx="11292113" cy="3215145"/>
          </a:xfrm>
          <a:prstGeom prst="roundRect">
            <a:avLst>
              <a:gd name="adj" fmla="val 5089"/>
            </a:avLst>
          </a:prstGeom>
          <a:gradFill flip="none" rotWithShape="1">
            <a:gsLst>
              <a:gs pos="0">
                <a:srgbClr val="157AC8"/>
              </a:gs>
              <a:gs pos="0">
                <a:srgbClr val="2A446F">
                  <a:alpha val="0"/>
                  <a:lumMod val="90000"/>
                  <a:lumOff val="10000"/>
                </a:srgbClr>
              </a:gs>
              <a:gs pos="100000">
                <a:srgbClr val="08609C"/>
              </a:gs>
            </a:gsLst>
            <a:lin ang="16200000" scaled="1"/>
            <a:tileRect/>
          </a:gradFill>
          <a:ln w="12700">
            <a:solidFill>
              <a:schemeClr val="bg1">
                <a:alpha val="20000"/>
              </a:schemeClr>
            </a:solid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40D25EA8-5F2C-7C17-659A-2E462037961E}"/>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3" name="Title 1">
            <a:extLst>
              <a:ext uri="{FF2B5EF4-FFF2-40B4-BE49-F238E27FC236}">
                <a16:creationId xmlns:a16="http://schemas.microsoft.com/office/drawing/2014/main" id="{DD370D96-C47B-FA94-3A59-299F2DA2D58F}"/>
              </a:ext>
            </a:extLst>
          </p:cNvPr>
          <p:cNvSpPr txBox="1">
            <a:spLocks noGrp="1"/>
          </p:cNvSpPr>
          <p:nvPr>
            <p:ph type="title" idx="4294967295"/>
          </p:nvPr>
        </p:nvSpPr>
        <p:spPr>
          <a:xfrm>
            <a:off x="0" y="628650"/>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a:ln w="3175">
                  <a:noFill/>
                </a:ln>
                <a:solidFill>
                  <a:srgbClr val="091F2C"/>
                </a:solidFill>
                <a:effectLst/>
                <a:uLnTx/>
                <a:uFillTx/>
                <a:latin typeface="Segoe UI" panose="020B0502040204020203" pitchFamily="34" charset="0"/>
              </a:rPr>
              <a:t>Our enterprise AI commitments</a:t>
            </a:r>
          </a:p>
        </p:txBody>
      </p:sp>
      <p:cxnSp>
        <p:nvCxnSpPr>
          <p:cNvPr id="3" name="Straight Connector 2">
            <a:extLst>
              <a:ext uri="{FF2B5EF4-FFF2-40B4-BE49-F238E27FC236}">
                <a16:creationId xmlns:a16="http://schemas.microsoft.com/office/drawing/2014/main" id="{66A55F64-2DCF-784A-3378-B8892C37EA2E}"/>
              </a:ext>
              <a:ext uri="{C183D7F6-B498-43B3-948B-1728B52AA6E4}">
                <adec:decorative xmlns:adec="http://schemas.microsoft.com/office/drawing/2017/decorative" val="1"/>
              </a:ext>
            </a:extLst>
          </p:cNvPr>
          <p:cNvCxnSpPr>
            <a:cxnSpLocks/>
          </p:cNvCxnSpPr>
          <p:nvPr/>
        </p:nvCxnSpPr>
        <p:spPr>
          <a:xfrm>
            <a:off x="26730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E1C4FD27-8531-2CF6-3BFE-823544D48B21}"/>
              </a:ext>
              <a:ext uri="{C183D7F6-B498-43B3-948B-1728B52AA6E4}">
                <adec:decorative xmlns:adec="http://schemas.microsoft.com/office/drawing/2017/decorative" val="1"/>
              </a:ext>
            </a:extLst>
          </p:cNvPr>
          <p:cNvCxnSpPr>
            <a:cxnSpLocks/>
          </p:cNvCxnSpPr>
          <p:nvPr/>
        </p:nvCxnSpPr>
        <p:spPr>
          <a:xfrm>
            <a:off x="48828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7" name="Straight Connector 6">
            <a:extLst>
              <a:ext uri="{FF2B5EF4-FFF2-40B4-BE49-F238E27FC236}">
                <a16:creationId xmlns:a16="http://schemas.microsoft.com/office/drawing/2014/main" id="{81BD0DD7-D846-7C32-ACBA-5CD73CA20F0C}"/>
              </a:ext>
              <a:ext uri="{C183D7F6-B498-43B3-948B-1728B52AA6E4}">
                <adec:decorative xmlns:adec="http://schemas.microsoft.com/office/drawing/2017/decorative" val="1"/>
              </a:ext>
            </a:extLst>
          </p:cNvPr>
          <p:cNvCxnSpPr>
            <a:cxnSpLocks/>
          </p:cNvCxnSpPr>
          <p:nvPr/>
        </p:nvCxnSpPr>
        <p:spPr>
          <a:xfrm>
            <a:off x="70926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8" name="Group 7">
            <a:extLst>
              <a:ext uri="{FF2B5EF4-FFF2-40B4-BE49-F238E27FC236}">
                <a16:creationId xmlns:a16="http://schemas.microsoft.com/office/drawing/2014/main" id="{61680429-0A67-C111-FEDF-F147A280EBC3}"/>
              </a:ext>
              <a:ext uri="{C183D7F6-B498-43B3-948B-1728B52AA6E4}">
                <adec:decorative xmlns:adec="http://schemas.microsoft.com/office/drawing/2017/decorative" val="1"/>
              </a:ext>
            </a:extLst>
          </p:cNvPr>
          <p:cNvGrpSpPr/>
          <p:nvPr/>
        </p:nvGrpSpPr>
        <p:grpSpPr>
          <a:xfrm>
            <a:off x="628594" y="2603842"/>
            <a:ext cx="1898750" cy="1437291"/>
            <a:chOff x="542977" y="2947386"/>
            <a:chExt cx="1898750" cy="1437291"/>
          </a:xfrm>
        </p:grpSpPr>
        <p:sp>
          <p:nvSpPr>
            <p:cNvPr id="10" name="Google Shape;3000;p241">
              <a:extLst>
                <a:ext uri="{FF2B5EF4-FFF2-40B4-BE49-F238E27FC236}">
                  <a16:creationId xmlns:a16="http://schemas.microsoft.com/office/drawing/2014/main" id="{62E7B435-4C6D-FD6C-3746-9B76B167014A}"/>
                </a:ext>
              </a:extLst>
            </p:cNvPr>
            <p:cNvSpPr txBox="1"/>
            <p:nvPr/>
          </p:nvSpPr>
          <p:spPr>
            <a:xfrm>
              <a:off x="542977"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Your data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is your data</a:t>
              </a:r>
            </a:p>
          </p:txBody>
        </p:sp>
        <p:sp>
          <p:nvSpPr>
            <p:cNvPr id="11" name="Rounded Rectangle 62">
              <a:extLst>
                <a:ext uri="{FF2B5EF4-FFF2-40B4-BE49-F238E27FC236}">
                  <a16:creationId xmlns:a16="http://schemas.microsoft.com/office/drawing/2014/main" id="{A06684D0-5157-66B9-A697-598F70CC114B}"/>
                </a:ext>
              </a:extLst>
            </p:cNvPr>
            <p:cNvSpPr/>
            <p:nvPr/>
          </p:nvSpPr>
          <p:spPr bwMode="auto">
            <a:xfrm>
              <a:off x="1263261" y="2947386"/>
              <a:ext cx="458182" cy="459478"/>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grpSp>
        <p:nvGrpSpPr>
          <p:cNvPr id="14" name="Group 13">
            <a:extLst>
              <a:ext uri="{FF2B5EF4-FFF2-40B4-BE49-F238E27FC236}">
                <a16:creationId xmlns:a16="http://schemas.microsoft.com/office/drawing/2014/main" id="{46655765-3CDE-5F16-DD7E-497CDE75CD2B}"/>
              </a:ext>
              <a:ext uri="{C183D7F6-B498-43B3-948B-1728B52AA6E4}">
                <adec:decorative xmlns:adec="http://schemas.microsoft.com/office/drawing/2017/decorative" val="1"/>
              </a:ext>
            </a:extLst>
          </p:cNvPr>
          <p:cNvGrpSpPr/>
          <p:nvPr/>
        </p:nvGrpSpPr>
        <p:grpSpPr>
          <a:xfrm>
            <a:off x="2852136" y="2603842"/>
            <a:ext cx="1898750" cy="1744939"/>
            <a:chOff x="3071319" y="2947386"/>
            <a:chExt cx="1898750" cy="1744939"/>
          </a:xfrm>
        </p:grpSpPr>
        <p:sp>
          <p:nvSpPr>
            <p:cNvPr id="15" name="Google Shape;3000;p241">
              <a:extLst>
                <a:ext uri="{FF2B5EF4-FFF2-40B4-BE49-F238E27FC236}">
                  <a16:creationId xmlns:a16="http://schemas.microsoft.com/office/drawing/2014/main" id="{45140A44-75C0-0B72-99DD-5639D16AE258}"/>
                </a:ext>
              </a:extLst>
            </p:cNvPr>
            <p:cNvSpPr txBox="1"/>
            <p:nvPr/>
          </p:nvSpPr>
          <p:spPr>
            <a:xfrm>
              <a:off x="3071319"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Customer Copyright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Commitment</a:t>
              </a:r>
            </a:p>
          </p:txBody>
        </p:sp>
        <p:sp>
          <p:nvSpPr>
            <p:cNvPr id="16" name="Rounded Rectangle 62">
              <a:extLst>
                <a:ext uri="{FF2B5EF4-FFF2-40B4-BE49-F238E27FC236}">
                  <a16:creationId xmlns:a16="http://schemas.microsoft.com/office/drawing/2014/main" id="{48904E21-BFAC-29AA-55B0-919FE611ED5A}"/>
                </a:ext>
              </a:extLst>
            </p:cNvPr>
            <p:cNvSpPr/>
            <p:nvPr/>
          </p:nvSpPr>
          <p:spPr bwMode="auto">
            <a:xfrm>
              <a:off x="3791603"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2</a:t>
              </a:r>
            </a:p>
          </p:txBody>
        </p:sp>
      </p:grpSp>
      <p:grpSp>
        <p:nvGrpSpPr>
          <p:cNvPr id="17" name="Group 16">
            <a:extLst>
              <a:ext uri="{FF2B5EF4-FFF2-40B4-BE49-F238E27FC236}">
                <a16:creationId xmlns:a16="http://schemas.microsoft.com/office/drawing/2014/main" id="{149B0A94-40FB-0A1C-C793-1021CED3A616}"/>
              </a:ext>
              <a:ext uri="{C183D7F6-B498-43B3-948B-1728B52AA6E4}">
                <adec:decorative xmlns:adec="http://schemas.microsoft.com/office/drawing/2017/decorative" val="1"/>
              </a:ext>
            </a:extLst>
          </p:cNvPr>
          <p:cNvGrpSpPr/>
          <p:nvPr/>
        </p:nvGrpSpPr>
        <p:grpSpPr>
          <a:xfrm>
            <a:off x="4927025" y="2603842"/>
            <a:ext cx="2165576" cy="1745067"/>
            <a:chOff x="5466248" y="2947386"/>
            <a:chExt cx="2165576" cy="1745067"/>
          </a:xfrm>
        </p:grpSpPr>
        <p:sp>
          <p:nvSpPr>
            <p:cNvPr id="18" name="Google Shape;3000;p241">
              <a:extLst>
                <a:ext uri="{FF2B5EF4-FFF2-40B4-BE49-F238E27FC236}">
                  <a16:creationId xmlns:a16="http://schemas.microsoft.com/office/drawing/2014/main" id="{65A4301B-FB53-A753-26EC-EB119012E794}"/>
                </a:ext>
              </a:extLst>
            </p:cNvPr>
            <p:cNvSpPr txBox="1"/>
            <p:nvPr/>
          </p:nvSpPr>
          <p:spPr>
            <a:xfrm>
              <a:off x="5466248" y="3646221"/>
              <a:ext cx="2165576" cy="1046232"/>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Our approach to privacy and Responsible AI</a:t>
              </a:r>
              <a:endParaRPr kumimoji="0" lang="en-US" sz="1999" b="1" i="0" u="none" strike="noStrike" kern="0" cap="none" spc="0" normalizeH="0" baseline="0" noProof="0">
                <a:ln w="3175">
                  <a:noFill/>
                </a:ln>
                <a:gradFill flip="none" rotWithShape="1">
                  <a:gsLst>
                    <a:gs pos="100000">
                      <a:srgbClr val="D59ED7"/>
                    </a:gs>
                    <a:gs pos="0">
                      <a:srgbClr val="8DC8E8"/>
                    </a:gs>
                  </a:gsLst>
                  <a:lin ang="0" scaled="1"/>
                  <a:tileRect/>
                </a:gradFill>
                <a:effectLst/>
                <a:uLnTx/>
                <a:uFillTx/>
                <a:latin typeface="Segoe UI Semibold"/>
                <a:ea typeface="+mj-lt"/>
                <a:cs typeface="Segoe UI Semibold"/>
              </a:endParaRPr>
            </a:p>
          </p:txBody>
        </p:sp>
        <p:sp>
          <p:nvSpPr>
            <p:cNvPr id="19" name="Rounded Rectangle 62">
              <a:extLst>
                <a:ext uri="{FF2B5EF4-FFF2-40B4-BE49-F238E27FC236}">
                  <a16:creationId xmlns:a16="http://schemas.microsoft.com/office/drawing/2014/main" id="{435C109A-5D3C-A7FB-30A4-8D124AA3536E}"/>
                </a:ext>
              </a:extLst>
            </p:cNvPr>
            <p:cNvSpPr/>
            <p:nvPr/>
          </p:nvSpPr>
          <p:spPr bwMode="auto">
            <a:xfrm>
              <a:off x="6319945"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3</a:t>
              </a:r>
            </a:p>
          </p:txBody>
        </p:sp>
      </p:grpSp>
      <p:grpSp>
        <p:nvGrpSpPr>
          <p:cNvPr id="21" name="Group 20">
            <a:extLst>
              <a:ext uri="{FF2B5EF4-FFF2-40B4-BE49-F238E27FC236}">
                <a16:creationId xmlns:a16="http://schemas.microsoft.com/office/drawing/2014/main" id="{0B6D356B-01E6-CA97-EA9B-48DFABCC905E}"/>
              </a:ext>
              <a:ext uri="{C183D7F6-B498-43B3-948B-1728B52AA6E4}">
                <adec:decorative xmlns:adec="http://schemas.microsoft.com/office/drawing/2017/decorative" val="1"/>
              </a:ext>
            </a:extLst>
          </p:cNvPr>
          <p:cNvGrpSpPr/>
          <p:nvPr/>
        </p:nvGrpSpPr>
        <p:grpSpPr>
          <a:xfrm>
            <a:off x="7253497" y="2603842"/>
            <a:ext cx="1898750" cy="1437291"/>
            <a:chOff x="8128000" y="2947386"/>
            <a:chExt cx="1898750" cy="1437291"/>
          </a:xfrm>
        </p:grpSpPr>
        <p:sp>
          <p:nvSpPr>
            <p:cNvPr id="22" name="Google Shape;3000;p241">
              <a:extLst>
                <a:ext uri="{FF2B5EF4-FFF2-40B4-BE49-F238E27FC236}">
                  <a16:creationId xmlns:a16="http://schemas.microsoft.com/office/drawing/2014/main" id="{3FDF81C3-C6BD-192E-66C7-0F45E670ECBC}"/>
                </a:ext>
              </a:extLst>
            </p:cNvPr>
            <p:cNvSpPr txBox="1"/>
            <p:nvPr/>
          </p:nvSpPr>
          <p:spPr>
            <a:xfrm>
              <a:off x="8128000"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Future Initiative</a:t>
              </a:r>
            </a:p>
          </p:txBody>
        </p:sp>
        <p:sp>
          <p:nvSpPr>
            <p:cNvPr id="24" name="Rounded Rectangle 62">
              <a:extLst>
                <a:ext uri="{FF2B5EF4-FFF2-40B4-BE49-F238E27FC236}">
                  <a16:creationId xmlns:a16="http://schemas.microsoft.com/office/drawing/2014/main" id="{2E58F1E8-00DC-9B06-0D1A-68F7C1C45DFE}"/>
                </a:ext>
              </a:extLst>
            </p:cNvPr>
            <p:cNvSpPr/>
            <p:nvPr/>
          </p:nvSpPr>
          <p:spPr bwMode="auto">
            <a:xfrm>
              <a:off x="884828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4</a:t>
              </a:r>
            </a:p>
          </p:txBody>
        </p:sp>
      </p:grpSp>
      <p:cxnSp>
        <p:nvCxnSpPr>
          <p:cNvPr id="25" name="Straight Connector 24">
            <a:extLst>
              <a:ext uri="{FF2B5EF4-FFF2-40B4-BE49-F238E27FC236}">
                <a16:creationId xmlns:a16="http://schemas.microsoft.com/office/drawing/2014/main" id="{D6597F32-91C1-E8CA-4F0E-0DA5F89263B4}"/>
              </a:ext>
              <a:ext uri="{C183D7F6-B498-43B3-948B-1728B52AA6E4}">
                <adec:decorative xmlns:adec="http://schemas.microsoft.com/office/drawing/2017/decorative" val="1"/>
              </a:ext>
            </a:extLst>
          </p:cNvPr>
          <p:cNvCxnSpPr>
            <a:cxnSpLocks/>
          </p:cNvCxnSpPr>
          <p:nvPr/>
        </p:nvCxnSpPr>
        <p:spPr>
          <a:xfrm>
            <a:off x="93024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37" name="Group 36">
            <a:extLst>
              <a:ext uri="{FF2B5EF4-FFF2-40B4-BE49-F238E27FC236}">
                <a16:creationId xmlns:a16="http://schemas.microsoft.com/office/drawing/2014/main" id="{6A3D2BDA-ADAE-0675-88A7-D15EFD3F37C6}"/>
              </a:ext>
              <a:ext uri="{C183D7F6-B498-43B3-948B-1728B52AA6E4}">
                <adec:decorative xmlns:adec="http://schemas.microsoft.com/office/drawing/2017/decorative" val="1"/>
              </a:ext>
            </a:extLst>
          </p:cNvPr>
          <p:cNvGrpSpPr/>
          <p:nvPr/>
        </p:nvGrpSpPr>
        <p:grpSpPr>
          <a:xfrm>
            <a:off x="9448320" y="2603842"/>
            <a:ext cx="1959708" cy="1437291"/>
            <a:chOff x="10414001" y="2947386"/>
            <a:chExt cx="1959708" cy="1437291"/>
          </a:xfrm>
        </p:grpSpPr>
        <p:sp>
          <p:nvSpPr>
            <p:cNvPr id="38" name="Google Shape;3000;p241">
              <a:extLst>
                <a:ext uri="{FF2B5EF4-FFF2-40B4-BE49-F238E27FC236}">
                  <a16:creationId xmlns:a16="http://schemas.microsoft.com/office/drawing/2014/main" id="{240E6F18-D23E-250F-B810-F4BE0F1DF944}"/>
                </a:ext>
              </a:extLst>
            </p:cNvPr>
            <p:cNvSpPr txBox="1"/>
            <p:nvPr/>
          </p:nvSpPr>
          <p:spPr>
            <a:xfrm>
              <a:off x="10414001" y="3646221"/>
              <a:ext cx="1959708"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Sustainability by design</a:t>
              </a:r>
            </a:p>
          </p:txBody>
        </p:sp>
        <p:sp>
          <p:nvSpPr>
            <p:cNvPr id="39" name="Rounded Rectangle 62">
              <a:extLst>
                <a:ext uri="{FF2B5EF4-FFF2-40B4-BE49-F238E27FC236}">
                  <a16:creationId xmlns:a16="http://schemas.microsoft.com/office/drawing/2014/main" id="{F6E74A56-448D-6F59-24B5-43FF8337BB6A}"/>
                </a:ext>
              </a:extLst>
            </p:cNvPr>
            <p:cNvSpPr/>
            <p:nvPr/>
          </p:nvSpPr>
          <p:spPr bwMode="auto">
            <a:xfrm>
              <a:off x="1116476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5</a:t>
              </a:r>
            </a:p>
          </p:txBody>
        </p:sp>
      </p:grpSp>
      <p:grpSp>
        <p:nvGrpSpPr>
          <p:cNvPr id="5" name="Group 4" descr="Responsible AI principles&#10;">
            <a:extLst>
              <a:ext uri="{FF2B5EF4-FFF2-40B4-BE49-F238E27FC236}">
                <a16:creationId xmlns:a16="http://schemas.microsoft.com/office/drawing/2014/main" id="{9B7B7395-C611-B993-606F-BDF28915B449}"/>
              </a:ext>
            </a:extLst>
          </p:cNvPr>
          <p:cNvGrpSpPr/>
          <p:nvPr/>
        </p:nvGrpSpPr>
        <p:grpSpPr>
          <a:xfrm>
            <a:off x="542817" y="5633660"/>
            <a:ext cx="10972800" cy="454508"/>
            <a:chOff x="609600" y="5590442"/>
            <a:chExt cx="10972800" cy="454508"/>
          </a:xfrm>
        </p:grpSpPr>
        <p:cxnSp>
          <p:nvCxnSpPr>
            <p:cNvPr id="12" name="Straight Connector 11">
              <a:extLst>
                <a:ext uri="{FF2B5EF4-FFF2-40B4-BE49-F238E27FC236}">
                  <a16:creationId xmlns:a16="http://schemas.microsoft.com/office/drawing/2014/main" id="{7F72419F-E18E-21AA-192A-11F0DBF1AC12}"/>
                </a:ext>
                <a:ext uri="{C183D7F6-B498-43B3-948B-1728B52AA6E4}">
                  <adec:decorative xmlns:adec="http://schemas.microsoft.com/office/drawing/2017/decorative" val="1"/>
                </a:ext>
              </a:extLst>
            </p:cNvPr>
            <p:cNvCxnSpPr>
              <a:cxnSpLocks/>
            </p:cNvCxnSpPr>
            <p:nvPr/>
          </p:nvCxnSpPr>
          <p:spPr>
            <a:xfrm>
              <a:off x="609600" y="5817696"/>
              <a:ext cx="10972800" cy="0"/>
            </a:xfrm>
            <a:prstGeom prst="line">
              <a:avLst/>
            </a:prstGeom>
            <a:noFill/>
            <a:ln w="28575" cap="rnd" cmpd="sng" algn="ctr">
              <a:solidFill>
                <a:schemeClr val="bg1">
                  <a:lumMod val="75000"/>
                </a:schemeClr>
              </a:solidFill>
              <a:prstDash val="solid"/>
              <a:headEnd type="oval" w="med" len="med"/>
              <a:tailEnd type="oval" w="med" len="med"/>
            </a:ln>
            <a:effectLst/>
          </p:spPr>
        </p:cxnSp>
        <p:sp>
          <p:nvSpPr>
            <p:cNvPr id="13" name="Rectangle: Rounded Corners 12">
              <a:extLst>
                <a:ext uri="{FF2B5EF4-FFF2-40B4-BE49-F238E27FC236}">
                  <a16:creationId xmlns:a16="http://schemas.microsoft.com/office/drawing/2014/main" id="{528747A6-B7D4-0C47-D0B2-215E85A6CFF2}"/>
                </a:ext>
              </a:extLst>
            </p:cNvPr>
            <p:cNvSpPr/>
            <p:nvPr/>
          </p:nvSpPr>
          <p:spPr bwMode="auto">
            <a:xfrm>
              <a:off x="3920490" y="5590442"/>
              <a:ext cx="4351020" cy="454508"/>
            </a:xfrm>
            <a:prstGeom prst="roundRect">
              <a:avLst>
                <a:gd name="adj" fmla="val 50000"/>
              </a:avLst>
            </a:prstGeom>
            <a:gradFill>
              <a:gsLst>
                <a:gs pos="2000">
                  <a:srgbClr val="0179D4">
                    <a:lumMod val="80000"/>
                  </a:srgbClr>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Responsible AI principles</a:t>
              </a:r>
            </a:p>
          </p:txBody>
        </p:sp>
      </p:grpSp>
    </p:spTree>
    <p:extLst>
      <p:ext uri="{BB962C8B-B14F-4D97-AF65-F5344CB8AC3E}">
        <p14:creationId xmlns:p14="http://schemas.microsoft.com/office/powerpoint/2010/main" val="31259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100"/>
                                  </p:stCondLst>
                                  <p:childTnLst>
                                    <p:animMotion origin="layout" path="M 4.16667E-7 7.40741E-7 L 4.16667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300"/>
                                  </p:stCondLst>
                                  <p:childTnLst>
                                    <p:animMotion origin="layout" path="M 4.16667E-7 7.40741E-7 L 4.16667E-7 0.03542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nodeType="withEffect">
                                  <p:stCondLst>
                                    <p:cond delay="300"/>
                                  </p:stCondLst>
                                  <p:childTnLst>
                                    <p:animMotion origin="layout" path="M 4.16667E-7 7.40741E-7 L 4.16667E-7 0.03542 " pathEditMode="relative" rAng="0" ptsTypes="AA">
                                      <p:cBhvr>
                                        <p:cTn id="24" dur="700" spd="-100000" fill="hold"/>
                                        <p:tgtEl>
                                          <p:spTgt spid="25"/>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100"/>
                                  </p:stCondLst>
                                  <p:childTnLst>
                                    <p:animMotion origin="layout" path="M 4.16667E-6 -1.11111E-6 L 4.16667E-6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nodeType="withEffect">
                                  <p:stCondLst>
                                    <p:cond delay="200"/>
                                  </p:stCondLst>
                                  <p:childTnLst>
                                    <p:animMotion origin="layout" path="M 1.04167E-6 -2.96296E-6 L 1.04167E-6 0.03542 " pathEditMode="relative" rAng="0" ptsTypes="AA">
                                      <p:cBhvr>
                                        <p:cTn id="34" dur="700" spd="-100000" fill="hold"/>
                                        <p:tgtEl>
                                          <p:spTgt spid="14"/>
                                        </p:tgtEl>
                                        <p:attrNameLst>
                                          <p:attrName>ppt_x</p:attrName>
                                          <p:attrName>ppt_y</p:attrName>
                                        </p:attrNameLst>
                                      </p:cBhvr>
                                      <p:rCtr x="0" y="1759"/>
                                    </p:animMotion>
                                  </p:childTnLst>
                                </p:cTn>
                              </p:par>
                              <p:par>
                                <p:cTn id="35" presetID="10" presetClass="entr" presetSubtype="0" fill="hold" nodeType="withEffect">
                                  <p:stCondLst>
                                    <p:cond delay="3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300"/>
                                  </p:stCondLst>
                                  <p:childTnLst>
                                    <p:animMotion origin="layout" path="M 2.5E-6 -4.81481E-6 L 2.5E-6 0.03542 " pathEditMode="relative" rAng="0" ptsTypes="AA">
                                      <p:cBhvr>
                                        <p:cTn id="39" dur="700" spd="-100000" fill="hold"/>
                                        <p:tgtEl>
                                          <p:spTgt spid="17"/>
                                        </p:tgtEl>
                                        <p:attrNameLst>
                                          <p:attrName>ppt_x</p:attrName>
                                          <p:attrName>ppt_y</p:attrName>
                                        </p:attrNameLst>
                                      </p:cBhvr>
                                      <p:rCtr x="0" y="1759"/>
                                    </p:animMotion>
                                  </p:childTnLst>
                                </p:cTn>
                              </p:par>
                              <p:par>
                                <p:cTn id="40" presetID="10" presetClass="entr" presetSubtype="0" fill="hold" nodeType="withEffect">
                                  <p:stCondLst>
                                    <p:cond delay="4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nodeType="withEffect">
                                  <p:stCondLst>
                                    <p:cond delay="400"/>
                                  </p:stCondLst>
                                  <p:childTnLst>
                                    <p:animMotion origin="layout" path="M 4.79167E-6 -1.11111E-6 L 4.79167E-6 0.03542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500"/>
                                  </p:stCondLst>
                                  <p:childTnLst>
                                    <p:animMotion origin="layout" path="M 2.70833E-6 -1.11111E-6 L 2.70833E-6 0.03542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nodeType="withEffect">
                                  <p:stCondLst>
                                    <p:cond delay="6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nodeType="withEffect">
                                  <p:stCondLst>
                                    <p:cond delay="600"/>
                                  </p:stCondLst>
                                  <p:childTnLst>
                                    <p:animMotion origin="layout" path="M -1.25E-6 3.7037E-7 L -1.25E-6 -0.03287 " pathEditMode="relative" rAng="0" ptsTypes="AA">
                                      <p:cBhvr>
                                        <p:cTn id="54" dur="700" spd="-1000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61AD-7F13-851E-0EB9-DED24C294102}"/>
              </a:ext>
            </a:extLst>
          </p:cNvPr>
          <p:cNvSpPr>
            <a:spLocks noGrp="1"/>
          </p:cNvSpPr>
          <p:nvPr>
            <p:ph type="title"/>
          </p:nvPr>
        </p:nvSpPr>
        <p:spPr/>
        <p:txBody>
          <a:bodyPr/>
          <a:lstStyle/>
          <a:p>
            <a:r>
              <a:rPr lang="en-US" dirty="0"/>
              <a:t>Updates</a:t>
            </a:r>
          </a:p>
        </p:txBody>
      </p:sp>
      <p:sp>
        <p:nvSpPr>
          <p:cNvPr id="3" name="Text Placeholder 2">
            <a:extLst>
              <a:ext uri="{FF2B5EF4-FFF2-40B4-BE49-F238E27FC236}">
                <a16:creationId xmlns:a16="http://schemas.microsoft.com/office/drawing/2014/main" id="{8AE16260-9FD6-E6B1-9689-DE8F6C130828}"/>
              </a:ext>
            </a:extLst>
          </p:cNvPr>
          <p:cNvSpPr>
            <a:spLocks noGrp="1"/>
          </p:cNvSpPr>
          <p:nvPr>
            <p:ph type="body" sz="quarter" idx="15"/>
          </p:nvPr>
        </p:nvSpPr>
        <p:spPr>
          <a:xfrm>
            <a:off x="586389" y="1591056"/>
            <a:ext cx="11013474" cy="430887"/>
          </a:xfrm>
        </p:spPr>
        <p:txBody>
          <a:bodyPr/>
          <a:lstStyle/>
          <a:p>
            <a:r>
              <a:rPr lang="en-US" dirty="0"/>
              <a:t>10 min on the SharePoint Framework category hackathon winner</a:t>
            </a:r>
          </a:p>
        </p:txBody>
      </p:sp>
    </p:spTree>
    <p:extLst>
      <p:ext uri="{BB962C8B-B14F-4D97-AF65-F5344CB8AC3E}">
        <p14:creationId xmlns:p14="http://schemas.microsoft.com/office/powerpoint/2010/main" val="356830583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dirty="0"/>
              <a:t>Copilot is the UI for AI</a:t>
            </a:r>
            <a:endParaRPr lang="en-IN" dirty="0"/>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375224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0E70-66D0-D671-6041-A810865F1135}"/>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2349F32B-97B7-0DAB-8A08-79F2BFDE38C8}"/>
              </a:ext>
            </a:extLst>
          </p:cNvPr>
          <p:cNvSpPr>
            <a:spLocks noGrp="1"/>
          </p:cNvSpPr>
          <p:nvPr>
            <p:ph type="body" sz="quarter" idx="10"/>
          </p:nvPr>
        </p:nvSpPr>
        <p:spPr/>
        <p:txBody>
          <a:bodyPr>
            <a:normAutofit/>
          </a:bodyPr>
          <a:lstStyle/>
          <a:p>
            <a:endParaRPr lang="en-US"/>
          </a:p>
        </p:txBody>
      </p:sp>
      <p:sp>
        <p:nvSpPr>
          <p:cNvPr id="8" name="Text Placeholder 7">
            <a:extLst>
              <a:ext uri="{FF2B5EF4-FFF2-40B4-BE49-F238E27FC236}">
                <a16:creationId xmlns:a16="http://schemas.microsoft.com/office/drawing/2014/main" id="{635269C6-0A11-FC0E-B4F2-C420E0742F02}"/>
              </a:ext>
            </a:extLst>
          </p:cNvPr>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42361156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F10C860-6508-42C4-4547-5625CEC658B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6697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15C3E-A19D-5F60-A4E9-10B0FA8F19D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9F73D82-88B6-BCE3-7506-CA5BA2B9E61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9084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20F97-D6DB-3D65-D745-4CBD44217D80}"/>
              </a:ext>
            </a:extLst>
          </p:cNvPr>
          <p:cNvSpPr>
            <a:spLocks noGrp="1"/>
          </p:cNvSpPr>
          <p:nvPr>
            <p:ph type="title" idx="4294967295"/>
          </p:nvPr>
        </p:nvSpPr>
        <p:spPr>
          <a:xfrm>
            <a:off x="0" y="-903879"/>
            <a:ext cx="11017250" cy="554037"/>
          </a:xfrm>
        </p:spPr>
        <p:txBody>
          <a:bodyPr>
            <a:normAutofit/>
          </a:bodyPr>
          <a:lstStyle/>
          <a:p>
            <a:r>
              <a:rPr lang="en-US" sz="2400" dirty="0">
                <a:solidFill>
                  <a:srgbClr val="2DB6FF"/>
                </a:solidFill>
              </a:rPr>
              <a:t>Updates and Thank you</a:t>
            </a:r>
          </a:p>
        </p:txBody>
      </p:sp>
      <p:cxnSp>
        <p:nvCxnSpPr>
          <p:cNvPr id="695" name="Straight Connector 694">
            <a:extLst>
              <a:ext uri="{FF2B5EF4-FFF2-40B4-BE49-F238E27FC236}">
                <a16:creationId xmlns:a16="http://schemas.microsoft.com/office/drawing/2014/main" id="{BEF0E9F0-960E-22EA-85DF-EDBCADB390E1}"/>
              </a:ext>
              <a:ext uri="{C183D7F6-B498-43B3-948B-1728B52AA6E4}">
                <adec:decorative xmlns:adec="http://schemas.microsoft.com/office/drawing/2017/decorative" val="1"/>
              </a:ext>
            </a:extLst>
          </p:cNvPr>
          <p:cNvCxnSpPr>
            <a:cxnSpLocks/>
          </p:cNvCxnSpPr>
          <p:nvPr/>
        </p:nvCxnSpPr>
        <p:spPr>
          <a:xfrm>
            <a:off x="0" y="948434"/>
            <a:ext cx="12188952" cy="0"/>
          </a:xfrm>
          <a:prstGeom prst="line">
            <a:avLst/>
          </a:prstGeom>
          <a:ln w="15875" cap="rnd">
            <a:solidFill>
              <a:srgbClr val="65707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90E8BB2A-7CC0-79BB-F539-8F0AF8DB0572}"/>
              </a:ext>
              <a:ext uri="{C183D7F6-B498-43B3-948B-1728B52AA6E4}">
                <adec:decorative xmlns:adec="http://schemas.microsoft.com/office/drawing/2017/decorative" val="1"/>
              </a:ext>
            </a:extLst>
          </p:cNvPr>
          <p:cNvGrpSpPr/>
          <p:nvPr/>
        </p:nvGrpSpPr>
        <p:grpSpPr>
          <a:xfrm>
            <a:off x="293688" y="786137"/>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a:effectLst>
            <a:outerShdw blurRad="63500" dist="63500" dir="2700000" algn="tl" rotWithShape="0">
              <a:prstClr val="black">
                <a:alpha val="50000"/>
              </a:prstClr>
            </a:outerShdw>
          </a:effectLst>
        </p:grpSpPr>
        <p:sp>
          <p:nvSpPr>
            <p:cNvPr id="8" name="Rectangle: Rounded Corners 7">
              <a:extLst>
                <a:ext uri="{FF2B5EF4-FFF2-40B4-BE49-F238E27FC236}">
                  <a16:creationId xmlns:a16="http://schemas.microsoft.com/office/drawing/2014/main" id="{AFD889B4-3FAD-3099-468E-08DD1B1D409D}"/>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38" name="Group 37">
              <a:extLst>
                <a:ext uri="{FF2B5EF4-FFF2-40B4-BE49-F238E27FC236}">
                  <a16:creationId xmlns:a16="http://schemas.microsoft.com/office/drawing/2014/main" id="{234E58D4-5BCD-0CE3-403F-32CA7358B83F}"/>
                </a:ext>
              </a:extLst>
            </p:cNvPr>
            <p:cNvGrpSpPr/>
            <p:nvPr/>
          </p:nvGrpSpPr>
          <p:grpSpPr>
            <a:xfrm>
              <a:off x="584200" y="1443038"/>
              <a:ext cx="2834640" cy="4663440"/>
              <a:chOff x="584200" y="1443038"/>
              <a:chExt cx="2834640" cy="4663440"/>
            </a:xfrm>
            <a:grpFill/>
          </p:grpSpPr>
          <p:sp>
            <p:nvSpPr>
              <p:cNvPr id="80" name="Rectangle: Rounded Corners 79">
                <a:extLst>
                  <a:ext uri="{FF2B5EF4-FFF2-40B4-BE49-F238E27FC236}">
                    <a16:creationId xmlns:a16="http://schemas.microsoft.com/office/drawing/2014/main" id="{23155840-1D94-C144-701A-91BA0CD47266}"/>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2" name="Rectangle: Rounded Corners 81">
                <a:extLst>
                  <a:ext uri="{FF2B5EF4-FFF2-40B4-BE49-F238E27FC236}">
                    <a16:creationId xmlns:a16="http://schemas.microsoft.com/office/drawing/2014/main" id="{864B6A5B-7722-AA9F-5606-A8E108D8809F}"/>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83" name="Rectangle: Rounded Corners 82">
                <a:extLst>
                  <a:ext uri="{FF2B5EF4-FFF2-40B4-BE49-F238E27FC236}">
                    <a16:creationId xmlns:a16="http://schemas.microsoft.com/office/drawing/2014/main" id="{3D92792E-4109-661D-8C34-95D9419C4F5E}"/>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18" name="Rectangle: Rounded Corners 17">
                <a:extLst>
                  <a:ext uri="{FF2B5EF4-FFF2-40B4-BE49-F238E27FC236}">
                    <a16:creationId xmlns:a16="http://schemas.microsoft.com/office/drawing/2014/main" id="{857EAE63-592C-44A5-E7AA-A1059C6F13EC}"/>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20" name="Rectangle: Rounded Corners 19">
                <a:extLst>
                  <a:ext uri="{FF2B5EF4-FFF2-40B4-BE49-F238E27FC236}">
                    <a16:creationId xmlns:a16="http://schemas.microsoft.com/office/drawing/2014/main" id="{D422834F-EA1C-FCFB-0AC8-45299F46A992}"/>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87" name="Rectangle: Rounded Corners 86">
                <a:extLst>
                  <a:ext uri="{FF2B5EF4-FFF2-40B4-BE49-F238E27FC236}">
                    <a16:creationId xmlns:a16="http://schemas.microsoft.com/office/drawing/2014/main" id="{656CE69A-DDD9-D393-FB4D-DC4030CAAD0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3" name="Rectangle: Rounded Corners 12">
                <a:extLst>
                  <a:ext uri="{FF2B5EF4-FFF2-40B4-BE49-F238E27FC236}">
                    <a16:creationId xmlns:a16="http://schemas.microsoft.com/office/drawing/2014/main" id="{5D4C9F4F-DC6F-9B4A-F308-99781EF8F8A9}"/>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63" name="Group 62">
            <a:extLst>
              <a:ext uri="{FF2B5EF4-FFF2-40B4-BE49-F238E27FC236}">
                <a16:creationId xmlns:a16="http://schemas.microsoft.com/office/drawing/2014/main" id="{DE71C0C3-2495-0710-8E4A-6D66992A43B3}"/>
              </a:ext>
              <a:ext uri="{C183D7F6-B498-43B3-948B-1728B52AA6E4}">
                <adec:decorative xmlns:adec="http://schemas.microsoft.com/office/drawing/2017/decorative" val="1"/>
              </a:ext>
            </a:extLst>
          </p:cNvPr>
          <p:cNvGrpSpPr/>
          <p:nvPr/>
        </p:nvGrpSpPr>
        <p:grpSpPr>
          <a:xfrm>
            <a:off x="3311208" y="786137"/>
            <a:ext cx="1371600" cy="3948381"/>
            <a:chOff x="5247640" y="969377"/>
            <a:chExt cx="1371600" cy="3948381"/>
          </a:xfrm>
          <a:gradFill flip="none" rotWithShape="1">
            <a:gsLst>
              <a:gs pos="90000">
                <a:srgbClr val="C03BC4"/>
              </a:gs>
              <a:gs pos="10000">
                <a:srgbClr val="FF5C39"/>
              </a:gs>
            </a:gsLst>
            <a:lin ang="13500000" scaled="1"/>
            <a:tileRect/>
          </a:gradFill>
          <a:effectLst>
            <a:outerShdw blurRad="63500" dist="63500" dir="2700000" algn="tl" rotWithShape="0">
              <a:prstClr val="black">
                <a:alpha val="50000"/>
              </a:prstClr>
            </a:outerShdw>
          </a:effectLst>
        </p:grpSpPr>
        <p:sp>
          <p:nvSpPr>
            <p:cNvPr id="47" name="Rectangle: Rounded Corners 46">
              <a:extLst>
                <a:ext uri="{FF2B5EF4-FFF2-40B4-BE49-F238E27FC236}">
                  <a16:creationId xmlns:a16="http://schemas.microsoft.com/office/drawing/2014/main" id="{5758D192-6EC3-6202-B0E5-6CD4BB14CA1E}"/>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39" name="Group 38">
              <a:extLst>
                <a:ext uri="{FF2B5EF4-FFF2-40B4-BE49-F238E27FC236}">
                  <a16:creationId xmlns:a16="http://schemas.microsoft.com/office/drawing/2014/main" id="{414E5ADD-8D19-62EF-3583-30194A9244DF}"/>
                </a:ext>
              </a:extLst>
            </p:cNvPr>
            <p:cNvGrpSpPr/>
            <p:nvPr/>
          </p:nvGrpSpPr>
          <p:grpSpPr>
            <a:xfrm>
              <a:off x="5247640" y="1443038"/>
              <a:ext cx="1371600" cy="3474720"/>
              <a:chOff x="5247640" y="1443038"/>
              <a:chExt cx="1371600" cy="3474720"/>
            </a:xfrm>
            <a:grpFill/>
          </p:grpSpPr>
          <p:sp>
            <p:nvSpPr>
              <p:cNvPr id="22" name="Rectangle: Rounded Corners 21">
                <a:extLst>
                  <a:ext uri="{FF2B5EF4-FFF2-40B4-BE49-F238E27FC236}">
                    <a16:creationId xmlns:a16="http://schemas.microsoft.com/office/drawing/2014/main" id="{470E4583-6552-71BC-13BF-5BC841D6454D}"/>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24" name="Rectangle: Rounded Corners 23">
                <a:extLst>
                  <a:ext uri="{FF2B5EF4-FFF2-40B4-BE49-F238E27FC236}">
                    <a16:creationId xmlns:a16="http://schemas.microsoft.com/office/drawing/2014/main" id="{2FD5A18A-3199-C9FC-521C-7AD836A87649}"/>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sp>
            <p:nvSpPr>
              <p:cNvPr id="23" name="Rectangle: Rounded Corners 22">
                <a:extLst>
                  <a:ext uri="{FF2B5EF4-FFF2-40B4-BE49-F238E27FC236}">
                    <a16:creationId xmlns:a16="http://schemas.microsoft.com/office/drawing/2014/main" id="{8E6DA5C3-894B-DED3-2BC9-DDE9ADBFB92E}"/>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grpSp>
      </p:grpSp>
      <p:grpSp>
        <p:nvGrpSpPr>
          <p:cNvPr id="62" name="Group 61">
            <a:extLst>
              <a:ext uri="{FF2B5EF4-FFF2-40B4-BE49-F238E27FC236}">
                <a16:creationId xmlns:a16="http://schemas.microsoft.com/office/drawing/2014/main" id="{42D3507D-7CE4-FCD1-75A7-10C31504545F}"/>
              </a:ext>
              <a:ext uri="{C183D7F6-B498-43B3-948B-1728B52AA6E4}">
                <adec:decorative xmlns:adec="http://schemas.microsoft.com/office/drawing/2017/decorative" val="1"/>
              </a:ext>
            </a:extLst>
          </p:cNvPr>
          <p:cNvGrpSpPr/>
          <p:nvPr/>
        </p:nvGrpSpPr>
        <p:grpSpPr>
          <a:xfrm>
            <a:off x="4865688" y="786137"/>
            <a:ext cx="1371600" cy="1570941"/>
            <a:chOff x="7625080" y="969377"/>
            <a:chExt cx="1371600" cy="1570941"/>
          </a:xfrm>
          <a:gradFill flip="none" rotWithShape="1">
            <a:gsLst>
              <a:gs pos="10000">
                <a:srgbClr val="C03BC4"/>
              </a:gs>
              <a:gs pos="90000">
                <a:srgbClr val="FF5C39"/>
              </a:gs>
            </a:gsLst>
            <a:lin ang="13500000" scaled="1"/>
            <a:tileRect/>
          </a:gradFill>
          <a:effectLst>
            <a:outerShdw blurRad="63500" dist="63500" dir="2700000" algn="tl" rotWithShape="0">
              <a:prstClr val="black">
                <a:alpha val="50000"/>
              </a:prstClr>
            </a:outerShdw>
          </a:effectLst>
        </p:grpSpPr>
        <p:sp>
          <p:nvSpPr>
            <p:cNvPr id="49" name="Rectangle: Rounded Corners 48">
              <a:extLst>
                <a:ext uri="{FF2B5EF4-FFF2-40B4-BE49-F238E27FC236}">
                  <a16:creationId xmlns:a16="http://schemas.microsoft.com/office/drawing/2014/main" id="{13D01EE7-AFA7-AC16-1B3F-E214DF139E88}"/>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26" name="Rectangle: Rounded Corners 25">
              <a:extLst>
                <a:ext uri="{FF2B5EF4-FFF2-40B4-BE49-F238E27FC236}">
                  <a16:creationId xmlns:a16="http://schemas.microsoft.com/office/drawing/2014/main" id="{DFE3C2E9-7B8B-ED09-8FCD-78F886E87239}"/>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61" name="Group 60">
            <a:extLst>
              <a:ext uri="{FF2B5EF4-FFF2-40B4-BE49-F238E27FC236}">
                <a16:creationId xmlns:a16="http://schemas.microsoft.com/office/drawing/2014/main" id="{FD5DB51F-F17F-DFB3-5E5E-6B5384D7FD5A}"/>
              </a:ext>
              <a:ext uri="{C183D7F6-B498-43B3-948B-1728B52AA6E4}">
                <adec:decorative xmlns:adec="http://schemas.microsoft.com/office/drawing/2017/decorative" val="1"/>
              </a:ext>
            </a:extLst>
          </p:cNvPr>
          <p:cNvGrpSpPr/>
          <p:nvPr/>
        </p:nvGrpSpPr>
        <p:grpSpPr>
          <a:xfrm>
            <a:off x="6416674" y="786137"/>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50" name="Rectangle: Rounded Corners 49">
              <a:extLst>
                <a:ext uri="{FF2B5EF4-FFF2-40B4-BE49-F238E27FC236}">
                  <a16:creationId xmlns:a16="http://schemas.microsoft.com/office/drawing/2014/main" id="{3B52FC0A-AA18-78CD-92B0-ABDD895338CC}"/>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40" name="Group 39">
              <a:extLst>
                <a:ext uri="{FF2B5EF4-FFF2-40B4-BE49-F238E27FC236}">
                  <a16:creationId xmlns:a16="http://schemas.microsoft.com/office/drawing/2014/main" id="{65E6F9D8-CB98-2969-C6CC-084D090D584D}"/>
                </a:ext>
              </a:extLst>
            </p:cNvPr>
            <p:cNvGrpSpPr/>
            <p:nvPr/>
          </p:nvGrpSpPr>
          <p:grpSpPr>
            <a:xfrm>
              <a:off x="10002520" y="1443038"/>
              <a:ext cx="2834640" cy="4663440"/>
              <a:chOff x="10002520" y="1443038"/>
              <a:chExt cx="2834640" cy="4663440"/>
            </a:xfrm>
            <a:grpFill/>
          </p:grpSpPr>
          <p:sp>
            <p:nvSpPr>
              <p:cNvPr id="30" name="Rectangle: Rounded Corners 29">
                <a:extLst>
                  <a:ext uri="{FF2B5EF4-FFF2-40B4-BE49-F238E27FC236}">
                    <a16:creationId xmlns:a16="http://schemas.microsoft.com/office/drawing/2014/main" id="{6A069284-825B-BCD7-6C84-6687E6BF07FA}"/>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32" name="Rectangle: Rounded Corners 31">
                <a:extLst>
                  <a:ext uri="{FF2B5EF4-FFF2-40B4-BE49-F238E27FC236}">
                    <a16:creationId xmlns:a16="http://schemas.microsoft.com/office/drawing/2014/main" id="{93E06B6E-1094-E0EF-C948-9C38AD3EFA89}"/>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31" name="Rectangle: Rounded Corners 30">
                <a:extLst>
                  <a:ext uri="{FF2B5EF4-FFF2-40B4-BE49-F238E27FC236}">
                    <a16:creationId xmlns:a16="http://schemas.microsoft.com/office/drawing/2014/main" id="{DC6AAC8C-5BD9-B4A0-F8FD-E5F0A4A67997}"/>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33" name="Rectangle: Rounded Corners 32">
                <a:extLst>
                  <a:ext uri="{FF2B5EF4-FFF2-40B4-BE49-F238E27FC236}">
                    <a16:creationId xmlns:a16="http://schemas.microsoft.com/office/drawing/2014/main" id="{CB407533-8BC8-C5B6-4147-4A7E65F531FE}"/>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34" name="Rectangle: Rounded Corners 33">
                <a:extLst>
                  <a:ext uri="{FF2B5EF4-FFF2-40B4-BE49-F238E27FC236}">
                    <a16:creationId xmlns:a16="http://schemas.microsoft.com/office/drawing/2014/main" id="{5236BC3A-9663-F70D-CF69-46EBEA7DE678}"/>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36" name="Rectangle: Rounded Corners 35">
                <a:extLst>
                  <a:ext uri="{FF2B5EF4-FFF2-40B4-BE49-F238E27FC236}">
                    <a16:creationId xmlns:a16="http://schemas.microsoft.com/office/drawing/2014/main" id="{96F4C5FC-D05C-5E07-23FA-2742DB895D2B}"/>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sp>
            <p:nvSpPr>
              <p:cNvPr id="35" name="Rectangle: Rounded Corners 34">
                <a:extLst>
                  <a:ext uri="{FF2B5EF4-FFF2-40B4-BE49-F238E27FC236}">
                    <a16:creationId xmlns:a16="http://schemas.microsoft.com/office/drawing/2014/main" id="{110881FC-9382-0879-0CCE-CA506C2DC3C8}"/>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grpSp>
      </p:grpSp>
      <p:grpSp>
        <p:nvGrpSpPr>
          <p:cNvPr id="60" name="Group 59">
            <a:extLst>
              <a:ext uri="{FF2B5EF4-FFF2-40B4-BE49-F238E27FC236}">
                <a16:creationId xmlns:a16="http://schemas.microsoft.com/office/drawing/2014/main" id="{26847E4D-CD19-33CD-5753-9716F6556BE5}"/>
              </a:ext>
              <a:ext uri="{C183D7F6-B498-43B3-948B-1728B52AA6E4}">
                <adec:decorative xmlns:adec="http://schemas.microsoft.com/office/drawing/2017/decorative" val="1"/>
              </a:ext>
            </a:extLst>
          </p:cNvPr>
          <p:cNvGrpSpPr/>
          <p:nvPr/>
        </p:nvGrpSpPr>
        <p:grpSpPr>
          <a:xfrm>
            <a:off x="94341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41" name="Rectangle: Rounded Corners 40">
              <a:extLst>
                <a:ext uri="{FF2B5EF4-FFF2-40B4-BE49-F238E27FC236}">
                  <a16:creationId xmlns:a16="http://schemas.microsoft.com/office/drawing/2014/main" id="{E3450B10-8963-B6E4-D9D3-52A4A6A9A30D}"/>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42" name="Group 41">
              <a:extLst>
                <a:ext uri="{FF2B5EF4-FFF2-40B4-BE49-F238E27FC236}">
                  <a16:creationId xmlns:a16="http://schemas.microsoft.com/office/drawing/2014/main" id="{0CEC29CB-250B-5095-194C-A20808806696}"/>
                </a:ext>
              </a:extLst>
            </p:cNvPr>
            <p:cNvGrpSpPr/>
            <p:nvPr/>
          </p:nvGrpSpPr>
          <p:grpSpPr>
            <a:xfrm>
              <a:off x="14629489" y="1443038"/>
              <a:ext cx="1371600" cy="4663440"/>
              <a:chOff x="10002520" y="1443038"/>
              <a:chExt cx="1371600" cy="4663440"/>
            </a:xfrm>
            <a:grpFill/>
          </p:grpSpPr>
          <p:sp>
            <p:nvSpPr>
              <p:cNvPr id="43" name="Rectangle: Rounded Corners 42">
                <a:extLst>
                  <a:ext uri="{FF2B5EF4-FFF2-40B4-BE49-F238E27FC236}">
                    <a16:creationId xmlns:a16="http://schemas.microsoft.com/office/drawing/2014/main" id="{7A9454C5-E001-80CF-C043-984E22F2E6C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45" name="Rectangle: Rounded Corners 44">
                <a:extLst>
                  <a:ext uri="{FF2B5EF4-FFF2-40B4-BE49-F238E27FC236}">
                    <a16:creationId xmlns:a16="http://schemas.microsoft.com/office/drawing/2014/main" id="{4381AA5F-BEC6-737B-77E1-088F458CF35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44" name="Rectangle: Rounded Corners 43">
                <a:extLst>
                  <a:ext uri="{FF2B5EF4-FFF2-40B4-BE49-F238E27FC236}">
                    <a16:creationId xmlns:a16="http://schemas.microsoft.com/office/drawing/2014/main" id="{568B5A96-FAB7-EE27-4702-CBB3CE26E98D}"/>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46" name="Rectangle: Rounded Corners 45">
                <a:extLst>
                  <a:ext uri="{FF2B5EF4-FFF2-40B4-BE49-F238E27FC236}">
                    <a16:creationId xmlns:a16="http://schemas.microsoft.com/office/drawing/2014/main" id="{A3B06703-D44F-A4C3-E9CD-B20767ACE67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65" name="Group 64">
            <a:extLst>
              <a:ext uri="{FF2B5EF4-FFF2-40B4-BE49-F238E27FC236}">
                <a16:creationId xmlns:a16="http://schemas.microsoft.com/office/drawing/2014/main" id="{5702A5C2-9B9A-457F-4002-3B6567CD49A8}"/>
              </a:ext>
              <a:ext uri="{C183D7F6-B498-43B3-948B-1728B52AA6E4}">
                <adec:decorative xmlns:adec="http://schemas.microsoft.com/office/drawing/2017/decorative" val="1"/>
              </a:ext>
            </a:extLst>
          </p:cNvPr>
          <p:cNvGrpSpPr/>
          <p:nvPr/>
        </p:nvGrpSpPr>
        <p:grpSpPr>
          <a:xfrm>
            <a:off x="10988674" y="786137"/>
            <a:ext cx="1371600" cy="5137101"/>
            <a:chOff x="5247640" y="969377"/>
            <a:chExt cx="1371600" cy="5137101"/>
          </a:xfrm>
          <a:gradFill flip="none" rotWithShape="1">
            <a:gsLst>
              <a:gs pos="90000">
                <a:srgbClr val="0078D4"/>
              </a:gs>
              <a:gs pos="10000">
                <a:srgbClr val="C03BC4"/>
              </a:gs>
            </a:gsLst>
            <a:lin ang="13500000" scaled="1"/>
            <a:tileRect/>
          </a:gradFill>
          <a:effectLst>
            <a:outerShdw blurRad="63500" dist="63500" dir="2700000" algn="tl" rotWithShape="0">
              <a:prstClr val="black">
                <a:alpha val="50000"/>
              </a:prstClr>
            </a:outerShdw>
          </a:effectLst>
        </p:grpSpPr>
        <p:sp>
          <p:nvSpPr>
            <p:cNvPr id="66" name="Rectangle: Rounded Corners 65">
              <a:extLst>
                <a:ext uri="{FF2B5EF4-FFF2-40B4-BE49-F238E27FC236}">
                  <a16:creationId xmlns:a16="http://schemas.microsoft.com/office/drawing/2014/main" id="{DB619A7A-B883-21E5-FEF1-D0065CC0DBD9}"/>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67" name="Group 66">
              <a:extLst>
                <a:ext uri="{FF2B5EF4-FFF2-40B4-BE49-F238E27FC236}">
                  <a16:creationId xmlns:a16="http://schemas.microsoft.com/office/drawing/2014/main" id="{00EB4B01-E0B3-9D57-5F90-8599A57DC585}"/>
                </a:ext>
              </a:extLst>
            </p:cNvPr>
            <p:cNvGrpSpPr/>
            <p:nvPr/>
          </p:nvGrpSpPr>
          <p:grpSpPr>
            <a:xfrm>
              <a:off x="5247640" y="1443038"/>
              <a:ext cx="1371600" cy="4663440"/>
              <a:chOff x="5247640" y="1443038"/>
              <a:chExt cx="1371600" cy="4663440"/>
            </a:xfrm>
            <a:grpFill/>
          </p:grpSpPr>
          <p:sp>
            <p:nvSpPr>
              <p:cNvPr id="68" name="Rectangle: Rounded Corners 67">
                <a:extLst>
                  <a:ext uri="{FF2B5EF4-FFF2-40B4-BE49-F238E27FC236}">
                    <a16:creationId xmlns:a16="http://schemas.microsoft.com/office/drawing/2014/main" id="{4781864F-8DB7-3356-01E3-7696339C6D52}"/>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70" name="Rectangle: Rounded Corners 69">
                <a:extLst>
                  <a:ext uri="{FF2B5EF4-FFF2-40B4-BE49-F238E27FC236}">
                    <a16:creationId xmlns:a16="http://schemas.microsoft.com/office/drawing/2014/main" id="{10D40B68-7B67-E1EC-3497-7D172DAF5E76}"/>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69" name="Rectangle: Rounded Corners 68">
                <a:extLst>
                  <a:ext uri="{FF2B5EF4-FFF2-40B4-BE49-F238E27FC236}">
                    <a16:creationId xmlns:a16="http://schemas.microsoft.com/office/drawing/2014/main" id="{F0D1FC29-A1E7-9951-F4B3-3CB0DD467AA6}"/>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21" name="Rectangle: Rounded Corners 20">
                <a:extLst>
                  <a:ext uri="{FF2B5EF4-FFF2-40B4-BE49-F238E27FC236}">
                    <a16:creationId xmlns:a16="http://schemas.microsoft.com/office/drawing/2014/main" id="{A3F69754-B7FA-C03A-600D-00B69FDFE298}"/>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71" name="Group 70">
            <a:extLst>
              <a:ext uri="{FF2B5EF4-FFF2-40B4-BE49-F238E27FC236}">
                <a16:creationId xmlns:a16="http://schemas.microsoft.com/office/drawing/2014/main" id="{9E77C29C-1467-C038-FE71-478360B1C0F1}"/>
              </a:ext>
              <a:ext uri="{C183D7F6-B498-43B3-948B-1728B52AA6E4}">
                <adec:decorative xmlns:adec="http://schemas.microsoft.com/office/drawing/2017/decorative" val="1"/>
              </a:ext>
            </a:extLst>
          </p:cNvPr>
          <p:cNvGrpSpPr/>
          <p:nvPr/>
        </p:nvGrpSpPr>
        <p:grpSpPr>
          <a:xfrm>
            <a:off x="12543154" y="786137"/>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a:effectLst>
            <a:outerShdw blurRad="63500" dist="63500" dir="2700000" algn="tl" rotWithShape="0">
              <a:prstClr val="black">
                <a:alpha val="50000"/>
              </a:prstClr>
            </a:outerShdw>
          </a:effectLst>
        </p:grpSpPr>
        <p:sp>
          <p:nvSpPr>
            <p:cNvPr id="72" name="Rectangle: Rounded Corners 71">
              <a:extLst>
                <a:ext uri="{FF2B5EF4-FFF2-40B4-BE49-F238E27FC236}">
                  <a16:creationId xmlns:a16="http://schemas.microsoft.com/office/drawing/2014/main" id="{92A37968-302F-4F8C-5669-C62B52439A83}"/>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73" name="Group 72">
              <a:extLst>
                <a:ext uri="{FF2B5EF4-FFF2-40B4-BE49-F238E27FC236}">
                  <a16:creationId xmlns:a16="http://schemas.microsoft.com/office/drawing/2014/main" id="{57A1E856-A27D-B3A9-CE39-7FB036120C67}"/>
                </a:ext>
              </a:extLst>
            </p:cNvPr>
            <p:cNvGrpSpPr/>
            <p:nvPr/>
          </p:nvGrpSpPr>
          <p:grpSpPr>
            <a:xfrm>
              <a:off x="584200" y="1443038"/>
              <a:ext cx="2834640" cy="4663440"/>
              <a:chOff x="584200" y="1443038"/>
              <a:chExt cx="2834640" cy="4663440"/>
            </a:xfrm>
            <a:grpFill/>
          </p:grpSpPr>
          <p:sp>
            <p:nvSpPr>
              <p:cNvPr id="74" name="Rectangle: Rounded Corners 73">
                <a:extLst>
                  <a:ext uri="{FF2B5EF4-FFF2-40B4-BE49-F238E27FC236}">
                    <a16:creationId xmlns:a16="http://schemas.microsoft.com/office/drawing/2014/main" id="{B775C291-7E27-C231-A7D7-F2AA5BCD769B}"/>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75" name="Rectangle: Rounded Corners 74">
                <a:extLst>
                  <a:ext uri="{FF2B5EF4-FFF2-40B4-BE49-F238E27FC236}">
                    <a16:creationId xmlns:a16="http://schemas.microsoft.com/office/drawing/2014/main" id="{98514C35-9942-D1F2-0D29-1D24C2FB317B}"/>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76" name="Rectangle: Rounded Corners 75">
                <a:extLst>
                  <a:ext uri="{FF2B5EF4-FFF2-40B4-BE49-F238E27FC236}">
                    <a16:creationId xmlns:a16="http://schemas.microsoft.com/office/drawing/2014/main" id="{4E16C838-2D39-C403-6256-7D6DFD403B65}"/>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77" name="Rectangle: Rounded Corners 76">
                <a:extLst>
                  <a:ext uri="{FF2B5EF4-FFF2-40B4-BE49-F238E27FC236}">
                    <a16:creationId xmlns:a16="http://schemas.microsoft.com/office/drawing/2014/main" id="{C9A7C853-03F7-CA56-C2DE-EE1136387520}"/>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79" name="Rectangle: Rounded Corners 78">
                <a:extLst>
                  <a:ext uri="{FF2B5EF4-FFF2-40B4-BE49-F238E27FC236}">
                    <a16:creationId xmlns:a16="http://schemas.microsoft.com/office/drawing/2014/main" id="{C2960BC9-A29A-20B5-B165-04EE095D746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78" name="Rectangle: Rounded Corners 77">
                <a:extLst>
                  <a:ext uri="{FF2B5EF4-FFF2-40B4-BE49-F238E27FC236}">
                    <a16:creationId xmlns:a16="http://schemas.microsoft.com/office/drawing/2014/main" id="{62AD5670-D734-13CB-13A2-BD5AF8CF9E78}"/>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84" name="Rectangle: Rounded Corners 83">
                <a:extLst>
                  <a:ext uri="{FF2B5EF4-FFF2-40B4-BE49-F238E27FC236}">
                    <a16:creationId xmlns:a16="http://schemas.microsoft.com/office/drawing/2014/main" id="{B7659BB4-4AC8-BCEE-7C28-169766831337}"/>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25" name="Rectangle: Rounded Corners 24">
                <a:extLst>
                  <a:ext uri="{FF2B5EF4-FFF2-40B4-BE49-F238E27FC236}">
                    <a16:creationId xmlns:a16="http://schemas.microsoft.com/office/drawing/2014/main" id="{E8A4B35A-5006-A0E4-E4AB-B1BD0B204475}"/>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97" name="Group 96">
            <a:extLst>
              <a:ext uri="{FF2B5EF4-FFF2-40B4-BE49-F238E27FC236}">
                <a16:creationId xmlns:a16="http://schemas.microsoft.com/office/drawing/2014/main" id="{83668016-F800-7299-CC92-64924BB07DDF}"/>
              </a:ext>
              <a:ext uri="{C183D7F6-B498-43B3-948B-1728B52AA6E4}">
                <adec:decorative xmlns:adec="http://schemas.microsoft.com/office/drawing/2017/decorative" val="1"/>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98" name="Rectangle: Rounded Corners 97">
              <a:extLst>
                <a:ext uri="{FF2B5EF4-FFF2-40B4-BE49-F238E27FC236}">
                  <a16:creationId xmlns:a16="http://schemas.microsoft.com/office/drawing/2014/main" id="{ADDD6AF3-0124-4959-C193-C47B9FE78197}"/>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99" name="Group 98">
              <a:extLst>
                <a:ext uri="{FF2B5EF4-FFF2-40B4-BE49-F238E27FC236}">
                  <a16:creationId xmlns:a16="http://schemas.microsoft.com/office/drawing/2014/main" id="{D3B1CC3F-DBE6-5B59-24D1-2D9E04E2AB0A}"/>
                </a:ext>
              </a:extLst>
            </p:cNvPr>
            <p:cNvGrpSpPr/>
            <p:nvPr/>
          </p:nvGrpSpPr>
          <p:grpSpPr>
            <a:xfrm>
              <a:off x="584200" y="1443038"/>
              <a:ext cx="2834640" cy="4663440"/>
              <a:chOff x="584200" y="1443038"/>
              <a:chExt cx="2834640" cy="4663440"/>
            </a:xfrm>
            <a:grpFill/>
          </p:grpSpPr>
          <p:sp>
            <p:nvSpPr>
              <p:cNvPr id="100" name="Rectangle: Rounded Corners 99">
                <a:extLst>
                  <a:ext uri="{FF2B5EF4-FFF2-40B4-BE49-F238E27FC236}">
                    <a16:creationId xmlns:a16="http://schemas.microsoft.com/office/drawing/2014/main" id="{C859E980-B27A-7550-86C8-40BA18F74829}"/>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101" name="Rectangle: Rounded Corners 100">
                <a:extLst>
                  <a:ext uri="{FF2B5EF4-FFF2-40B4-BE49-F238E27FC236}">
                    <a16:creationId xmlns:a16="http://schemas.microsoft.com/office/drawing/2014/main" id="{3E96F75D-4571-3AA9-80EE-B5D280D48E34}"/>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102" name="Rectangle: Rounded Corners 101">
                <a:extLst>
                  <a:ext uri="{FF2B5EF4-FFF2-40B4-BE49-F238E27FC236}">
                    <a16:creationId xmlns:a16="http://schemas.microsoft.com/office/drawing/2014/main" id="{F758712B-5DEA-C14D-9A9D-AFA190DB5128}"/>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103" name="Rectangle: Rounded Corners 102">
                <a:extLst>
                  <a:ext uri="{FF2B5EF4-FFF2-40B4-BE49-F238E27FC236}">
                    <a16:creationId xmlns:a16="http://schemas.microsoft.com/office/drawing/2014/main" id="{6FC04850-1AE4-973B-F035-09ADBB19BF7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105" name="Rectangle: Rounded Corners 104">
                <a:extLst>
                  <a:ext uri="{FF2B5EF4-FFF2-40B4-BE49-F238E27FC236}">
                    <a16:creationId xmlns:a16="http://schemas.microsoft.com/office/drawing/2014/main" id="{BF775509-16D3-9247-DE25-84DE9502D95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sp>
            <p:nvSpPr>
              <p:cNvPr id="104" name="Rectangle: Rounded Corners 103">
                <a:extLst>
                  <a:ext uri="{FF2B5EF4-FFF2-40B4-BE49-F238E27FC236}">
                    <a16:creationId xmlns:a16="http://schemas.microsoft.com/office/drawing/2014/main" id="{D8A21F58-0212-E871-E840-DE14C8F7B1C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grpSp>
      </p:grpSp>
      <p:grpSp>
        <p:nvGrpSpPr>
          <p:cNvPr id="27" name="Group 26">
            <a:extLst>
              <a:ext uri="{FF2B5EF4-FFF2-40B4-BE49-F238E27FC236}">
                <a16:creationId xmlns:a16="http://schemas.microsoft.com/office/drawing/2014/main" id="{8637F7C5-091B-555A-5D61-E1FAC9835E2C}"/>
              </a:ext>
              <a:ext uri="{C183D7F6-B498-43B3-948B-1728B52AA6E4}">
                <adec:decorative xmlns:adec="http://schemas.microsoft.com/office/drawing/2017/decorative" val="1"/>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a:effectLst>
            <a:outerShdw blurRad="63500" dist="63500" dir="2700000" algn="tl" rotWithShape="0">
              <a:prstClr val="black">
                <a:alpha val="50000"/>
              </a:prstClr>
            </a:outerShdw>
          </a:effectLst>
        </p:grpSpPr>
        <p:sp>
          <p:nvSpPr>
            <p:cNvPr id="108" name="Rectangle: Rounded Corners 107">
              <a:extLst>
                <a:ext uri="{FF2B5EF4-FFF2-40B4-BE49-F238E27FC236}">
                  <a16:creationId xmlns:a16="http://schemas.microsoft.com/office/drawing/2014/main" id="{53C0DABD-FF9C-3EB2-3E9B-EAB5BB94E9EF}"/>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114" name="Rectangle: Rounded Corners 113">
              <a:extLst>
                <a:ext uri="{FF2B5EF4-FFF2-40B4-BE49-F238E27FC236}">
                  <a16:creationId xmlns:a16="http://schemas.microsoft.com/office/drawing/2014/main" id="{8C8FE8DA-A9BA-4E35-C2EF-44C72D651D1A}"/>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16" name="Rectangle: Rounded Corners 115">
              <a:extLst>
                <a:ext uri="{FF2B5EF4-FFF2-40B4-BE49-F238E27FC236}">
                  <a16:creationId xmlns:a16="http://schemas.microsoft.com/office/drawing/2014/main" id="{6B00FB54-0AA8-D387-3B42-B774DB6925D6}"/>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115" name="Rectangle: Rounded Corners 114">
              <a:extLst>
                <a:ext uri="{FF2B5EF4-FFF2-40B4-BE49-F238E27FC236}">
                  <a16:creationId xmlns:a16="http://schemas.microsoft.com/office/drawing/2014/main" id="{F82527B2-B05A-9346-AE0C-CB3E9B0A7DC7}"/>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120" name="Rectangle: Rounded Corners 119">
              <a:extLst>
                <a:ext uri="{FF2B5EF4-FFF2-40B4-BE49-F238E27FC236}">
                  <a16:creationId xmlns:a16="http://schemas.microsoft.com/office/drawing/2014/main" id="{BEBE079F-CEA5-8D10-1607-2ED7A814C223}"/>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7" name="Rectangle: Rounded Corners 6">
              <a:extLst>
                <a:ext uri="{FF2B5EF4-FFF2-40B4-BE49-F238E27FC236}">
                  <a16:creationId xmlns:a16="http://schemas.microsoft.com/office/drawing/2014/main" id="{D0F6254B-D508-1A69-737F-06A54343B78F}"/>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10" name="Rectangle: Rounded Corners 9">
              <a:extLst>
                <a:ext uri="{FF2B5EF4-FFF2-40B4-BE49-F238E27FC236}">
                  <a16:creationId xmlns:a16="http://schemas.microsoft.com/office/drawing/2014/main" id="{B6F559C6-F2C3-3A33-9876-B87389B0A398}"/>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9" name="Rectangle: Rounded Corners 8">
              <a:extLst>
                <a:ext uri="{FF2B5EF4-FFF2-40B4-BE49-F238E27FC236}">
                  <a16:creationId xmlns:a16="http://schemas.microsoft.com/office/drawing/2014/main" id="{82761DD3-3B6D-D09A-4310-207CBF61D8D9}"/>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11" name="Rectangle: Rounded Corners 10">
              <a:extLst>
                <a:ext uri="{FF2B5EF4-FFF2-40B4-BE49-F238E27FC236}">
                  <a16:creationId xmlns:a16="http://schemas.microsoft.com/office/drawing/2014/main" id="{67B2D27D-24D6-08A4-E119-B509F82B45B3}"/>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14" name="Rectangle: Rounded Corners 13">
              <a:extLst>
                <a:ext uri="{FF2B5EF4-FFF2-40B4-BE49-F238E27FC236}">
                  <a16:creationId xmlns:a16="http://schemas.microsoft.com/office/drawing/2014/main" id="{A268EDC1-CD47-F933-0DC4-FE9C166C7CFC}"/>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7" name="Rectangle: Rounded Corners 16">
              <a:extLst>
                <a:ext uri="{FF2B5EF4-FFF2-40B4-BE49-F238E27FC236}">
                  <a16:creationId xmlns:a16="http://schemas.microsoft.com/office/drawing/2014/main" id="{748C0795-9E49-1863-7156-2E3927BC27A9}"/>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28" name="Rectangle: Rounded Corners 27">
              <a:extLst>
                <a:ext uri="{FF2B5EF4-FFF2-40B4-BE49-F238E27FC236}">
                  <a16:creationId xmlns:a16="http://schemas.microsoft.com/office/drawing/2014/main" id="{7F589371-F37F-C50C-8B76-99C1DCB00C18}"/>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35" name="Group 134">
            <a:extLst>
              <a:ext uri="{FF2B5EF4-FFF2-40B4-BE49-F238E27FC236}">
                <a16:creationId xmlns:a16="http://schemas.microsoft.com/office/drawing/2014/main" id="{130EEF67-78D1-D110-EFDC-7BFDD6F389F6}"/>
              </a:ext>
              <a:ext uri="{C183D7F6-B498-43B3-948B-1728B52AA6E4}">
                <adec:decorative xmlns:adec="http://schemas.microsoft.com/office/drawing/2017/decorative" val="1"/>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a:effectLst>
            <a:outerShdw blurRad="63500" dist="63500" dir="2700000" algn="tl" rotWithShape="0">
              <a:prstClr val="black">
                <a:alpha val="50000"/>
              </a:prstClr>
            </a:outerShdw>
          </a:effectLst>
        </p:grpSpPr>
        <p:sp>
          <p:nvSpPr>
            <p:cNvPr id="48" name="Rectangle: Rounded Corners 47">
              <a:extLst>
                <a:ext uri="{FF2B5EF4-FFF2-40B4-BE49-F238E27FC236}">
                  <a16:creationId xmlns:a16="http://schemas.microsoft.com/office/drawing/2014/main" id="{CCA8EEE3-1405-B105-D736-54B4D4430440}"/>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51" name="Rectangle: Rounded Corners 50">
              <a:extLst>
                <a:ext uri="{FF2B5EF4-FFF2-40B4-BE49-F238E27FC236}">
                  <a16:creationId xmlns:a16="http://schemas.microsoft.com/office/drawing/2014/main" id="{B8855E91-3270-481E-265E-F1E985602A86}"/>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53" name="Rectangle: Rounded Corners 52">
              <a:extLst>
                <a:ext uri="{FF2B5EF4-FFF2-40B4-BE49-F238E27FC236}">
                  <a16:creationId xmlns:a16="http://schemas.microsoft.com/office/drawing/2014/main" id="{2ECD1FC9-E944-B853-E22D-077ABDCBDDC8}"/>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52" name="Rectangle: Rounded Corners 51">
              <a:extLst>
                <a:ext uri="{FF2B5EF4-FFF2-40B4-BE49-F238E27FC236}">
                  <a16:creationId xmlns:a16="http://schemas.microsoft.com/office/drawing/2014/main" id="{86102A65-D51C-BA40-944B-989F07688E36}"/>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54" name="Rectangle: Rounded Corners 53">
              <a:extLst>
                <a:ext uri="{FF2B5EF4-FFF2-40B4-BE49-F238E27FC236}">
                  <a16:creationId xmlns:a16="http://schemas.microsoft.com/office/drawing/2014/main" id="{F9D7639C-C284-D6B4-08D0-52C7C96D0820}"/>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55" name="Rectangle: Rounded Corners 54">
              <a:extLst>
                <a:ext uri="{FF2B5EF4-FFF2-40B4-BE49-F238E27FC236}">
                  <a16:creationId xmlns:a16="http://schemas.microsoft.com/office/drawing/2014/main" id="{07C02CFF-F731-23A5-2843-80653F1DAE38}"/>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57" name="Rectangle: Rounded Corners 56">
              <a:extLst>
                <a:ext uri="{FF2B5EF4-FFF2-40B4-BE49-F238E27FC236}">
                  <a16:creationId xmlns:a16="http://schemas.microsoft.com/office/drawing/2014/main" id="{9E591AA5-87AF-75E9-C58E-3C1875820304}"/>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56" name="Rectangle: Rounded Corners 55">
              <a:extLst>
                <a:ext uri="{FF2B5EF4-FFF2-40B4-BE49-F238E27FC236}">
                  <a16:creationId xmlns:a16="http://schemas.microsoft.com/office/drawing/2014/main" id="{E871E690-18E4-18BE-224F-B8E601354DED}"/>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58" name="Rectangle: Rounded Corners 57">
              <a:extLst>
                <a:ext uri="{FF2B5EF4-FFF2-40B4-BE49-F238E27FC236}">
                  <a16:creationId xmlns:a16="http://schemas.microsoft.com/office/drawing/2014/main" id="{2D78B426-7568-4D6F-0DCF-D4B5502DF2FD}"/>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91" name="Rectangle: Rounded Corners 90">
              <a:extLst>
                <a:ext uri="{FF2B5EF4-FFF2-40B4-BE49-F238E27FC236}">
                  <a16:creationId xmlns:a16="http://schemas.microsoft.com/office/drawing/2014/main" id="{6FFCCD80-188F-4542-E48B-49C723F59145}"/>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93" name="Rectangle: Rounded Corners 92">
              <a:extLst>
                <a:ext uri="{FF2B5EF4-FFF2-40B4-BE49-F238E27FC236}">
                  <a16:creationId xmlns:a16="http://schemas.microsoft.com/office/drawing/2014/main" id="{43856514-3764-32FE-202F-6D2E1EE4DBB4}"/>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92" name="Rectangle: Rounded Corners 91">
              <a:extLst>
                <a:ext uri="{FF2B5EF4-FFF2-40B4-BE49-F238E27FC236}">
                  <a16:creationId xmlns:a16="http://schemas.microsoft.com/office/drawing/2014/main" id="{1E02E19F-4A15-6347-2D28-3804D7B66B45}"/>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94" name="Rectangle: Rounded Corners 93">
              <a:extLst>
                <a:ext uri="{FF2B5EF4-FFF2-40B4-BE49-F238E27FC236}">
                  <a16:creationId xmlns:a16="http://schemas.microsoft.com/office/drawing/2014/main" id="{89C7D22A-E576-3B4E-061F-00BC45E19C8A}"/>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126" name="Rectangle: Rounded Corners 125">
              <a:extLst>
                <a:ext uri="{FF2B5EF4-FFF2-40B4-BE49-F238E27FC236}">
                  <a16:creationId xmlns:a16="http://schemas.microsoft.com/office/drawing/2014/main" id="{66E67586-D981-DBE8-C0DF-A32418F2D7F0}"/>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128" name="Rectangle: Rounded Corners 127">
              <a:extLst>
                <a:ext uri="{FF2B5EF4-FFF2-40B4-BE49-F238E27FC236}">
                  <a16:creationId xmlns:a16="http://schemas.microsoft.com/office/drawing/2014/main" id="{B9AB6DEC-0F6B-FC30-A6A1-48C8E674A6B4}"/>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127" name="Rectangle: Rounded Corners 126">
              <a:extLst>
                <a:ext uri="{FF2B5EF4-FFF2-40B4-BE49-F238E27FC236}">
                  <a16:creationId xmlns:a16="http://schemas.microsoft.com/office/drawing/2014/main" id="{B0B1A2DE-D2B6-DCF2-5925-DF51F005495D}"/>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129" name="Rectangle: Rounded Corners 128">
              <a:extLst>
                <a:ext uri="{FF2B5EF4-FFF2-40B4-BE49-F238E27FC236}">
                  <a16:creationId xmlns:a16="http://schemas.microsoft.com/office/drawing/2014/main" id="{F78E35C5-380E-5CB4-FFEC-F1A59CCCB7B5}"/>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130" name="Rectangle: Rounded Corners 129">
              <a:extLst>
                <a:ext uri="{FF2B5EF4-FFF2-40B4-BE49-F238E27FC236}">
                  <a16:creationId xmlns:a16="http://schemas.microsoft.com/office/drawing/2014/main" id="{FA92A192-99DD-50FC-8AFF-D788EE7C7A8F}"/>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132" name="Rectangle: Rounded Corners 131">
              <a:extLst>
                <a:ext uri="{FF2B5EF4-FFF2-40B4-BE49-F238E27FC236}">
                  <a16:creationId xmlns:a16="http://schemas.microsoft.com/office/drawing/2014/main" id="{2D4CD69A-CF22-9996-06A4-65B04391DA03}"/>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36" name="Rectangle: Rounded Corners 135">
              <a:extLst>
                <a:ext uri="{FF2B5EF4-FFF2-40B4-BE49-F238E27FC236}">
                  <a16:creationId xmlns:a16="http://schemas.microsoft.com/office/drawing/2014/main" id="{6731962A-3F0E-DFC8-97B7-00A3721E4920}"/>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29" name="Rectangle: Rounded Corners 28">
              <a:extLst>
                <a:ext uri="{FF2B5EF4-FFF2-40B4-BE49-F238E27FC236}">
                  <a16:creationId xmlns:a16="http://schemas.microsoft.com/office/drawing/2014/main" id="{B4F8DE78-E47E-3975-123E-B419315AFD4D}"/>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37" name="Group 136">
            <a:extLst>
              <a:ext uri="{FF2B5EF4-FFF2-40B4-BE49-F238E27FC236}">
                <a16:creationId xmlns:a16="http://schemas.microsoft.com/office/drawing/2014/main" id="{543BADE3-21D5-8D41-30BB-B8657932A659}"/>
              </a:ext>
              <a:ext uri="{C183D7F6-B498-43B3-948B-1728B52AA6E4}">
                <adec:decorative xmlns:adec="http://schemas.microsoft.com/office/drawing/2017/decorative" val="1"/>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138" name="Rectangle: Rounded Corners 137">
              <a:extLst>
                <a:ext uri="{FF2B5EF4-FFF2-40B4-BE49-F238E27FC236}">
                  <a16:creationId xmlns:a16="http://schemas.microsoft.com/office/drawing/2014/main" id="{2DD3AC87-B189-EBCA-0591-E9457E79BB62}"/>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39" name="Group 138">
              <a:extLst>
                <a:ext uri="{FF2B5EF4-FFF2-40B4-BE49-F238E27FC236}">
                  <a16:creationId xmlns:a16="http://schemas.microsoft.com/office/drawing/2014/main" id="{E3B9806B-FE9B-89D7-A70A-27243E0C29EA}"/>
                </a:ext>
              </a:extLst>
            </p:cNvPr>
            <p:cNvGrpSpPr/>
            <p:nvPr/>
          </p:nvGrpSpPr>
          <p:grpSpPr>
            <a:xfrm>
              <a:off x="14629489" y="1443038"/>
              <a:ext cx="1371600" cy="4663440"/>
              <a:chOff x="10002520" y="1443038"/>
              <a:chExt cx="1371600" cy="4663440"/>
            </a:xfrm>
            <a:grpFill/>
          </p:grpSpPr>
          <p:sp>
            <p:nvSpPr>
              <p:cNvPr id="140" name="Rectangle: Rounded Corners 139">
                <a:extLst>
                  <a:ext uri="{FF2B5EF4-FFF2-40B4-BE49-F238E27FC236}">
                    <a16:creationId xmlns:a16="http://schemas.microsoft.com/office/drawing/2014/main" id="{81E138B9-7C94-DD6C-D1C7-8C63DE0EC8B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42" name="Rectangle: Rounded Corners 141">
                <a:extLst>
                  <a:ext uri="{FF2B5EF4-FFF2-40B4-BE49-F238E27FC236}">
                    <a16:creationId xmlns:a16="http://schemas.microsoft.com/office/drawing/2014/main" id="{73BFAF29-EAB2-E33D-27F6-57B7022EBBE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141" name="Rectangle: Rounded Corners 140">
                <a:extLst>
                  <a:ext uri="{FF2B5EF4-FFF2-40B4-BE49-F238E27FC236}">
                    <a16:creationId xmlns:a16="http://schemas.microsoft.com/office/drawing/2014/main" id="{3D1FDF01-6A7C-2CB7-5C71-138F17540508}"/>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37" name="Rectangle: Rounded Corners 36">
                <a:extLst>
                  <a:ext uri="{FF2B5EF4-FFF2-40B4-BE49-F238E27FC236}">
                    <a16:creationId xmlns:a16="http://schemas.microsoft.com/office/drawing/2014/main" id="{68343DA6-3241-6DB2-FBB8-FBE059462B8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nvGrpSpPr>
          <p:cNvPr id="683" name="Group 682">
            <a:extLst>
              <a:ext uri="{FF2B5EF4-FFF2-40B4-BE49-F238E27FC236}">
                <a16:creationId xmlns:a16="http://schemas.microsoft.com/office/drawing/2014/main" id="{EBFDAEB0-33C1-BDFB-A792-E9A00055627C}"/>
              </a:ext>
              <a:ext uri="{C183D7F6-B498-43B3-948B-1728B52AA6E4}">
                <adec:decorative xmlns:adec="http://schemas.microsoft.com/office/drawing/2017/decorative" val="1"/>
              </a:ext>
            </a:extLst>
          </p:cNvPr>
          <p:cNvGrpSpPr/>
          <p:nvPr/>
        </p:nvGrpSpPr>
        <p:grpSpPr>
          <a:xfrm>
            <a:off x="32026862" y="786137"/>
            <a:ext cx="31543306" cy="5137101"/>
            <a:chOff x="10098339" y="11876924"/>
            <a:chExt cx="31543306" cy="5137101"/>
          </a:xfrm>
          <a:effectLst>
            <a:outerShdw blurRad="63500" dist="63500" dir="2700000" algn="tl" rotWithShape="0">
              <a:prstClr val="black">
                <a:alpha val="50000"/>
              </a:prstClr>
            </a:outerShdw>
          </a:effectLst>
        </p:grpSpPr>
        <p:grpSp>
          <p:nvGrpSpPr>
            <p:cNvPr id="81" name="Group 80">
              <a:extLst>
                <a:ext uri="{FF2B5EF4-FFF2-40B4-BE49-F238E27FC236}">
                  <a16:creationId xmlns:a16="http://schemas.microsoft.com/office/drawing/2014/main" id="{D78EC2DC-0F72-2BBF-C675-5870385BEBE7}"/>
                </a:ext>
              </a:extLst>
            </p:cNvPr>
            <p:cNvGrpSpPr/>
            <p:nvPr/>
          </p:nvGrpSpPr>
          <p:grpSpPr>
            <a:xfrm>
              <a:off x="10098339" y="11876924"/>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p:grpSpPr>
          <p:sp>
            <p:nvSpPr>
              <p:cNvPr id="85" name="Rectangle: Rounded Corners 84">
                <a:extLst>
                  <a:ext uri="{FF2B5EF4-FFF2-40B4-BE49-F238E27FC236}">
                    <a16:creationId xmlns:a16="http://schemas.microsoft.com/office/drawing/2014/main" id="{30511F92-9B8E-E67D-1753-F92E2D36DCE8}"/>
                  </a:ext>
                  <a:ext uri="{C183D7F6-B498-43B3-948B-1728B52AA6E4}">
                    <adec:decorative xmlns:adec="http://schemas.microsoft.com/office/drawing/2017/decorative" val="1"/>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86" name="Group 85">
                <a:extLst>
                  <a:ext uri="{FF2B5EF4-FFF2-40B4-BE49-F238E27FC236}">
                    <a16:creationId xmlns:a16="http://schemas.microsoft.com/office/drawing/2014/main" id="{3BDA09DB-ACC0-6209-78E9-8634319385D4}"/>
                  </a:ext>
                </a:extLst>
              </p:cNvPr>
              <p:cNvGrpSpPr/>
              <p:nvPr/>
            </p:nvGrpSpPr>
            <p:grpSpPr>
              <a:xfrm>
                <a:off x="584200" y="1443038"/>
                <a:ext cx="2834640" cy="4663440"/>
                <a:chOff x="584200" y="1443038"/>
                <a:chExt cx="2834640" cy="4663440"/>
              </a:xfrm>
              <a:grpFill/>
            </p:grpSpPr>
            <p:sp>
              <p:nvSpPr>
                <p:cNvPr id="88" name="Rectangle: Rounded Corners 87">
                  <a:extLst>
                    <a:ext uri="{FF2B5EF4-FFF2-40B4-BE49-F238E27FC236}">
                      <a16:creationId xmlns:a16="http://schemas.microsoft.com/office/drawing/2014/main" id="{EA87DC2B-88E8-97D8-1C66-1E47E8481C44}"/>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9" name="Rectangle: Rounded Corners 88">
                  <a:extLst>
                    <a:ext uri="{FF2B5EF4-FFF2-40B4-BE49-F238E27FC236}">
                      <a16:creationId xmlns:a16="http://schemas.microsoft.com/office/drawing/2014/main" id="{BAD9D682-6CDC-26D1-C02F-B05EB0DCD5D8}"/>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90" name="Rectangle: Rounded Corners 89">
                  <a:extLst>
                    <a:ext uri="{FF2B5EF4-FFF2-40B4-BE49-F238E27FC236}">
                      <a16:creationId xmlns:a16="http://schemas.microsoft.com/office/drawing/2014/main" id="{8247736B-FD5B-13E4-CA81-4EF4FCD29750}"/>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95" name="Rectangle: Rounded Corners 94">
                  <a:extLst>
                    <a:ext uri="{FF2B5EF4-FFF2-40B4-BE49-F238E27FC236}">
                      <a16:creationId xmlns:a16="http://schemas.microsoft.com/office/drawing/2014/main" id="{9793014A-3FBB-71FF-90A7-FB2DFED2750C}"/>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96" name="Rectangle: Rounded Corners 95">
                  <a:extLst>
                    <a:ext uri="{FF2B5EF4-FFF2-40B4-BE49-F238E27FC236}">
                      <a16:creationId xmlns:a16="http://schemas.microsoft.com/office/drawing/2014/main" id="{3362F2F7-3913-55DD-72F9-2E2DB24654D3}"/>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06" name="Rectangle: Rounded Corners 105">
                  <a:extLst>
                    <a:ext uri="{FF2B5EF4-FFF2-40B4-BE49-F238E27FC236}">
                      <a16:creationId xmlns:a16="http://schemas.microsoft.com/office/drawing/2014/main" id="{DE07AE58-5924-433E-0D64-8CE3A8897793}"/>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107" name="Rectangle: Rounded Corners 106">
                  <a:extLst>
                    <a:ext uri="{FF2B5EF4-FFF2-40B4-BE49-F238E27FC236}">
                      <a16:creationId xmlns:a16="http://schemas.microsoft.com/office/drawing/2014/main" id="{A5BCC669-6714-E5DA-816B-E8C94E17CD8B}"/>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109" name="Group 108">
              <a:extLst>
                <a:ext uri="{FF2B5EF4-FFF2-40B4-BE49-F238E27FC236}">
                  <a16:creationId xmlns:a16="http://schemas.microsoft.com/office/drawing/2014/main" id="{5BCDA5AB-4213-8012-E74F-CDEB1D9255DD}"/>
                </a:ext>
              </a:extLst>
            </p:cNvPr>
            <p:cNvGrpSpPr/>
            <p:nvPr/>
          </p:nvGrpSpPr>
          <p:grpSpPr>
            <a:xfrm>
              <a:off x="13115859" y="11876924"/>
              <a:ext cx="1371600" cy="3948381"/>
              <a:chOff x="5247640" y="969377"/>
              <a:chExt cx="1371600" cy="3948381"/>
            </a:xfrm>
            <a:gradFill flip="none" rotWithShape="1">
              <a:gsLst>
                <a:gs pos="90000">
                  <a:srgbClr val="C03BC4"/>
                </a:gs>
                <a:gs pos="10000">
                  <a:srgbClr val="FF5C39"/>
                </a:gs>
              </a:gsLst>
              <a:lin ang="13500000" scaled="1"/>
              <a:tileRect/>
            </a:gradFill>
          </p:grpSpPr>
          <p:sp>
            <p:nvSpPr>
              <p:cNvPr id="110" name="Rectangle: Rounded Corners 109">
                <a:extLst>
                  <a:ext uri="{FF2B5EF4-FFF2-40B4-BE49-F238E27FC236}">
                    <a16:creationId xmlns:a16="http://schemas.microsoft.com/office/drawing/2014/main" id="{0A3213F1-59B8-06B6-B659-29DC23653FB9}"/>
                  </a:ext>
                  <a:ext uri="{C183D7F6-B498-43B3-948B-1728B52AA6E4}">
                    <adec:decorative xmlns:adec="http://schemas.microsoft.com/office/drawing/2017/decorative" val="1"/>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111" name="Group 110">
                <a:extLst>
                  <a:ext uri="{FF2B5EF4-FFF2-40B4-BE49-F238E27FC236}">
                    <a16:creationId xmlns:a16="http://schemas.microsoft.com/office/drawing/2014/main" id="{EB836AF9-1C47-A5F9-484B-58CAE627D5DD}"/>
                  </a:ext>
                </a:extLst>
              </p:cNvPr>
              <p:cNvGrpSpPr/>
              <p:nvPr/>
            </p:nvGrpSpPr>
            <p:grpSpPr>
              <a:xfrm>
                <a:off x="5247640" y="1443038"/>
                <a:ext cx="1371600" cy="3474720"/>
                <a:chOff x="5247640" y="1443038"/>
                <a:chExt cx="1371600" cy="3474720"/>
              </a:xfrm>
              <a:grpFill/>
            </p:grpSpPr>
            <p:sp>
              <p:nvSpPr>
                <p:cNvPr id="112" name="Rectangle: Rounded Corners 111">
                  <a:extLst>
                    <a:ext uri="{FF2B5EF4-FFF2-40B4-BE49-F238E27FC236}">
                      <a16:creationId xmlns:a16="http://schemas.microsoft.com/office/drawing/2014/main" id="{0CA60A41-78DB-A2F4-AE36-C92DD54AF719}"/>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113" name="Rectangle: Rounded Corners 112">
                  <a:extLst>
                    <a:ext uri="{FF2B5EF4-FFF2-40B4-BE49-F238E27FC236}">
                      <a16:creationId xmlns:a16="http://schemas.microsoft.com/office/drawing/2014/main" id="{3BAA0BC2-A6DB-9085-7426-BCF1BF3A8769}"/>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sp>
              <p:nvSpPr>
                <p:cNvPr id="117" name="Rectangle: Rounded Corners 116">
                  <a:extLst>
                    <a:ext uri="{FF2B5EF4-FFF2-40B4-BE49-F238E27FC236}">
                      <a16:creationId xmlns:a16="http://schemas.microsoft.com/office/drawing/2014/main" id="{C2BDABDF-467C-918F-E382-68CCBCCC7539}"/>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grpSp>
        </p:grpSp>
        <p:grpSp>
          <p:nvGrpSpPr>
            <p:cNvPr id="118" name="Group 117">
              <a:extLst>
                <a:ext uri="{FF2B5EF4-FFF2-40B4-BE49-F238E27FC236}">
                  <a16:creationId xmlns:a16="http://schemas.microsoft.com/office/drawing/2014/main" id="{CD41D29B-1DC4-7D62-105D-0139B53F1062}"/>
                </a:ext>
              </a:extLst>
            </p:cNvPr>
            <p:cNvGrpSpPr/>
            <p:nvPr/>
          </p:nvGrpSpPr>
          <p:grpSpPr>
            <a:xfrm>
              <a:off x="14670339" y="11876924"/>
              <a:ext cx="1371600" cy="1570941"/>
              <a:chOff x="7625080" y="969377"/>
              <a:chExt cx="1371600" cy="1570941"/>
            </a:xfrm>
            <a:gradFill flip="none" rotWithShape="1">
              <a:gsLst>
                <a:gs pos="10000">
                  <a:srgbClr val="C03BC4"/>
                </a:gs>
                <a:gs pos="90000">
                  <a:srgbClr val="FF5C39"/>
                </a:gs>
              </a:gsLst>
              <a:lin ang="13500000" scaled="1"/>
              <a:tileRect/>
            </a:gradFill>
          </p:grpSpPr>
          <p:sp>
            <p:nvSpPr>
              <p:cNvPr id="119" name="Rectangle: Rounded Corners 118">
                <a:extLst>
                  <a:ext uri="{FF2B5EF4-FFF2-40B4-BE49-F238E27FC236}">
                    <a16:creationId xmlns:a16="http://schemas.microsoft.com/office/drawing/2014/main" id="{7FE01DBA-D07E-9997-C9B0-0B5E99DF145A}"/>
                  </a:ext>
                  <a:ext uri="{C183D7F6-B498-43B3-948B-1728B52AA6E4}">
                    <adec:decorative xmlns:adec="http://schemas.microsoft.com/office/drawing/2017/decorative" val="1"/>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121" name="Rectangle: Rounded Corners 120">
                <a:extLst>
                  <a:ext uri="{FF2B5EF4-FFF2-40B4-BE49-F238E27FC236}">
                    <a16:creationId xmlns:a16="http://schemas.microsoft.com/office/drawing/2014/main" id="{24F9238D-67B3-ED80-3536-EFBCD2142B44}"/>
                  </a:ext>
                  <a:ext uri="{C183D7F6-B498-43B3-948B-1728B52AA6E4}">
                    <adec:decorative xmlns:adec="http://schemas.microsoft.com/office/drawing/2017/decorative" val="1"/>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122" name="Group 121">
              <a:extLst>
                <a:ext uri="{FF2B5EF4-FFF2-40B4-BE49-F238E27FC236}">
                  <a16:creationId xmlns:a16="http://schemas.microsoft.com/office/drawing/2014/main" id="{BFE0150C-2D80-F525-5A6C-5E5D3C1F0BA7}"/>
                </a:ext>
              </a:extLst>
            </p:cNvPr>
            <p:cNvGrpSpPr/>
            <p:nvPr/>
          </p:nvGrpSpPr>
          <p:grpSpPr>
            <a:xfrm>
              <a:off x="16221325" y="11876924"/>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p:grpSpPr>
          <p:sp>
            <p:nvSpPr>
              <p:cNvPr id="123" name="Rectangle: Rounded Corners 122">
                <a:extLst>
                  <a:ext uri="{FF2B5EF4-FFF2-40B4-BE49-F238E27FC236}">
                    <a16:creationId xmlns:a16="http://schemas.microsoft.com/office/drawing/2014/main" id="{17D08921-B186-3927-D3E3-F2EE8823A523}"/>
                  </a:ext>
                  <a:ext uri="{C183D7F6-B498-43B3-948B-1728B52AA6E4}">
                    <adec:decorative xmlns:adec="http://schemas.microsoft.com/office/drawing/2017/decorative" val="1"/>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124" name="Group 123">
                <a:extLst>
                  <a:ext uri="{FF2B5EF4-FFF2-40B4-BE49-F238E27FC236}">
                    <a16:creationId xmlns:a16="http://schemas.microsoft.com/office/drawing/2014/main" id="{92713A71-3FC1-93F2-696D-6CB35091C468}"/>
                  </a:ext>
                </a:extLst>
              </p:cNvPr>
              <p:cNvGrpSpPr/>
              <p:nvPr/>
            </p:nvGrpSpPr>
            <p:grpSpPr>
              <a:xfrm>
                <a:off x="10002520" y="1443038"/>
                <a:ext cx="2834640" cy="4663440"/>
                <a:chOff x="10002520" y="1443038"/>
                <a:chExt cx="2834640" cy="4663440"/>
              </a:xfrm>
              <a:grpFill/>
            </p:grpSpPr>
            <p:sp>
              <p:nvSpPr>
                <p:cNvPr id="125" name="Rectangle: Rounded Corners 124">
                  <a:extLst>
                    <a:ext uri="{FF2B5EF4-FFF2-40B4-BE49-F238E27FC236}">
                      <a16:creationId xmlns:a16="http://schemas.microsoft.com/office/drawing/2014/main" id="{769E47E5-5D2B-77AC-187C-C1722A61D1DC}"/>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131" name="Rectangle: Rounded Corners 130">
                  <a:extLst>
                    <a:ext uri="{FF2B5EF4-FFF2-40B4-BE49-F238E27FC236}">
                      <a16:creationId xmlns:a16="http://schemas.microsoft.com/office/drawing/2014/main" id="{17CD0DC8-AD10-09A6-D1C5-56233EF29827}"/>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133" name="Rectangle: Rounded Corners 132">
                  <a:extLst>
                    <a:ext uri="{FF2B5EF4-FFF2-40B4-BE49-F238E27FC236}">
                      <a16:creationId xmlns:a16="http://schemas.microsoft.com/office/drawing/2014/main" id="{DD8AC307-326D-4943-BC40-AA78736E7C59}"/>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134" name="Rectangle: Rounded Corners 133">
                  <a:extLst>
                    <a:ext uri="{FF2B5EF4-FFF2-40B4-BE49-F238E27FC236}">
                      <a16:creationId xmlns:a16="http://schemas.microsoft.com/office/drawing/2014/main" id="{F06A4BF4-2498-5C6A-FA7A-832C28E6E163}"/>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143" name="Rectangle: Rounded Corners 142">
                  <a:extLst>
                    <a:ext uri="{FF2B5EF4-FFF2-40B4-BE49-F238E27FC236}">
                      <a16:creationId xmlns:a16="http://schemas.microsoft.com/office/drawing/2014/main" id="{31BC4EBD-446E-C25D-9890-85007945FD33}"/>
                    </a:ext>
                    <a:ext uri="{C183D7F6-B498-43B3-948B-1728B52AA6E4}">
                      <adec:decorative xmlns:adec="http://schemas.microsoft.com/office/drawing/2017/decorative" val="1"/>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144" name="Rectangle: Rounded Corners 143">
                  <a:extLst>
                    <a:ext uri="{FF2B5EF4-FFF2-40B4-BE49-F238E27FC236}">
                      <a16:creationId xmlns:a16="http://schemas.microsoft.com/office/drawing/2014/main" id="{61476420-0F61-8272-6F81-AB5BCF12E437}"/>
                    </a:ext>
                    <a:ext uri="{C183D7F6-B498-43B3-948B-1728B52AA6E4}">
                      <adec:decorative xmlns:adec="http://schemas.microsoft.com/office/drawing/2017/decorative" val="1"/>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sp>
              <p:nvSpPr>
                <p:cNvPr id="145" name="Rectangle: Rounded Corners 144">
                  <a:extLst>
                    <a:ext uri="{FF2B5EF4-FFF2-40B4-BE49-F238E27FC236}">
                      <a16:creationId xmlns:a16="http://schemas.microsoft.com/office/drawing/2014/main" id="{9C667CAD-7BFD-83EE-9C8D-20ABBA218E27}"/>
                    </a:ext>
                    <a:ext uri="{C183D7F6-B498-43B3-948B-1728B52AA6E4}">
                      <adec:decorative xmlns:adec="http://schemas.microsoft.com/office/drawing/2017/decorative" val="1"/>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grpSp>
        </p:grpSp>
        <p:grpSp>
          <p:nvGrpSpPr>
            <p:cNvPr id="146" name="Group 145">
              <a:extLst>
                <a:ext uri="{FF2B5EF4-FFF2-40B4-BE49-F238E27FC236}">
                  <a16:creationId xmlns:a16="http://schemas.microsoft.com/office/drawing/2014/main" id="{84EBB5FA-9330-6499-1B62-CD2B62B87AA8}"/>
                </a:ext>
              </a:extLst>
            </p:cNvPr>
            <p:cNvGrpSpPr/>
            <p:nvPr/>
          </p:nvGrpSpPr>
          <p:grpSpPr>
            <a:xfrm>
              <a:off x="19238845" y="11876924"/>
              <a:ext cx="1371600" cy="5137101"/>
              <a:chOff x="14629489" y="969377"/>
              <a:chExt cx="1371600" cy="5137101"/>
            </a:xfrm>
            <a:gradFill flip="none" rotWithShape="1">
              <a:gsLst>
                <a:gs pos="10000">
                  <a:srgbClr val="0078D4"/>
                </a:gs>
                <a:gs pos="90000">
                  <a:srgbClr val="399A91"/>
                </a:gs>
              </a:gsLst>
              <a:lin ang="13500000" scaled="1"/>
              <a:tileRect/>
            </a:gradFill>
          </p:grpSpPr>
          <p:sp>
            <p:nvSpPr>
              <p:cNvPr id="147" name="Rectangle: Rounded Corners 146">
                <a:extLst>
                  <a:ext uri="{FF2B5EF4-FFF2-40B4-BE49-F238E27FC236}">
                    <a16:creationId xmlns:a16="http://schemas.microsoft.com/office/drawing/2014/main" id="{53F6FBE3-8D55-3FC6-723D-3A186BB87277}"/>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148" name="Group 147">
                <a:extLst>
                  <a:ext uri="{FF2B5EF4-FFF2-40B4-BE49-F238E27FC236}">
                    <a16:creationId xmlns:a16="http://schemas.microsoft.com/office/drawing/2014/main" id="{BA242B62-E26D-FC2B-BAD9-E9E52E8E5928}"/>
                  </a:ext>
                </a:extLst>
              </p:cNvPr>
              <p:cNvGrpSpPr/>
              <p:nvPr/>
            </p:nvGrpSpPr>
            <p:grpSpPr>
              <a:xfrm>
                <a:off x="14629489" y="1443038"/>
                <a:ext cx="1371600" cy="4663440"/>
                <a:chOff x="10002520" y="1443038"/>
                <a:chExt cx="1371600" cy="4663440"/>
              </a:xfrm>
              <a:grpFill/>
            </p:grpSpPr>
            <p:sp>
              <p:nvSpPr>
                <p:cNvPr id="149" name="Rectangle: Rounded Corners 148">
                  <a:extLst>
                    <a:ext uri="{FF2B5EF4-FFF2-40B4-BE49-F238E27FC236}">
                      <a16:creationId xmlns:a16="http://schemas.microsoft.com/office/drawing/2014/main" id="{EA147C9E-A6B5-A1CB-615B-D59C290F5065}"/>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150" name="Rectangle: Rounded Corners 149">
                  <a:extLst>
                    <a:ext uri="{FF2B5EF4-FFF2-40B4-BE49-F238E27FC236}">
                      <a16:creationId xmlns:a16="http://schemas.microsoft.com/office/drawing/2014/main" id="{DCFD344C-DD38-7284-BF98-36EBABDBF693}"/>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151" name="Rectangle: Rounded Corners 150">
                  <a:extLst>
                    <a:ext uri="{FF2B5EF4-FFF2-40B4-BE49-F238E27FC236}">
                      <a16:creationId xmlns:a16="http://schemas.microsoft.com/office/drawing/2014/main" id="{2434DE47-0362-C588-599C-6CA1BB2B96B5}"/>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152" name="Rectangle: Rounded Corners 151">
                  <a:extLst>
                    <a:ext uri="{FF2B5EF4-FFF2-40B4-BE49-F238E27FC236}">
                      <a16:creationId xmlns:a16="http://schemas.microsoft.com/office/drawing/2014/main" id="{4B2BA4DE-63C7-702E-499E-63C212A4FDF1}"/>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153" name="Group 152">
              <a:extLst>
                <a:ext uri="{FF2B5EF4-FFF2-40B4-BE49-F238E27FC236}">
                  <a16:creationId xmlns:a16="http://schemas.microsoft.com/office/drawing/2014/main" id="{1ED264DA-84E1-59A5-FCDB-CE59EE66B513}"/>
                </a:ext>
              </a:extLst>
            </p:cNvPr>
            <p:cNvGrpSpPr/>
            <p:nvPr/>
          </p:nvGrpSpPr>
          <p:grpSpPr>
            <a:xfrm>
              <a:off x="20793325" y="11876924"/>
              <a:ext cx="1371600" cy="5137101"/>
              <a:chOff x="5247640" y="969377"/>
              <a:chExt cx="1371600" cy="5137101"/>
            </a:xfrm>
            <a:gradFill flip="none" rotWithShape="1">
              <a:gsLst>
                <a:gs pos="90000">
                  <a:srgbClr val="0078D4"/>
                </a:gs>
                <a:gs pos="10000">
                  <a:srgbClr val="C03BC4"/>
                </a:gs>
              </a:gsLst>
              <a:lin ang="13500000" scaled="1"/>
              <a:tileRect/>
            </a:gradFill>
          </p:grpSpPr>
          <p:sp>
            <p:nvSpPr>
              <p:cNvPr id="154" name="Rectangle: Rounded Corners 153">
                <a:extLst>
                  <a:ext uri="{FF2B5EF4-FFF2-40B4-BE49-F238E27FC236}">
                    <a16:creationId xmlns:a16="http://schemas.microsoft.com/office/drawing/2014/main" id="{14B97244-4221-47D1-6817-65A08488B008}"/>
                  </a:ext>
                  <a:ext uri="{C183D7F6-B498-43B3-948B-1728B52AA6E4}">
                    <adec:decorative xmlns:adec="http://schemas.microsoft.com/office/drawing/2017/decorative" val="1"/>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155" name="Group 154">
                <a:extLst>
                  <a:ext uri="{FF2B5EF4-FFF2-40B4-BE49-F238E27FC236}">
                    <a16:creationId xmlns:a16="http://schemas.microsoft.com/office/drawing/2014/main" id="{6445D6B0-16A2-916B-F4DF-6C5E44F8852F}"/>
                  </a:ext>
                </a:extLst>
              </p:cNvPr>
              <p:cNvGrpSpPr/>
              <p:nvPr/>
            </p:nvGrpSpPr>
            <p:grpSpPr>
              <a:xfrm>
                <a:off x="5247640" y="1443038"/>
                <a:ext cx="1371600" cy="4663440"/>
                <a:chOff x="5247640" y="1443038"/>
                <a:chExt cx="1371600" cy="4663440"/>
              </a:xfrm>
              <a:grpFill/>
            </p:grpSpPr>
            <p:sp>
              <p:nvSpPr>
                <p:cNvPr id="156" name="Rectangle: Rounded Corners 155">
                  <a:extLst>
                    <a:ext uri="{FF2B5EF4-FFF2-40B4-BE49-F238E27FC236}">
                      <a16:creationId xmlns:a16="http://schemas.microsoft.com/office/drawing/2014/main" id="{94B3089F-82CE-349B-F136-1522AA8B0922}"/>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157" name="Rectangle: Rounded Corners 156">
                  <a:extLst>
                    <a:ext uri="{FF2B5EF4-FFF2-40B4-BE49-F238E27FC236}">
                      <a16:creationId xmlns:a16="http://schemas.microsoft.com/office/drawing/2014/main" id="{CE13D0B3-C6E6-48DF-EBD0-4011F6803673}"/>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158" name="Rectangle: Rounded Corners 157">
                  <a:extLst>
                    <a:ext uri="{FF2B5EF4-FFF2-40B4-BE49-F238E27FC236}">
                      <a16:creationId xmlns:a16="http://schemas.microsoft.com/office/drawing/2014/main" id="{EBFD31ED-8283-8AC4-E266-C31730B19CA5}"/>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159" name="Rectangle: Rounded Corners 158">
                  <a:extLst>
                    <a:ext uri="{FF2B5EF4-FFF2-40B4-BE49-F238E27FC236}">
                      <a16:creationId xmlns:a16="http://schemas.microsoft.com/office/drawing/2014/main" id="{528E4AE9-2B4D-1597-FF61-B2A238582909}"/>
                    </a:ext>
                    <a:ext uri="{C183D7F6-B498-43B3-948B-1728B52AA6E4}">
                      <adec:decorative xmlns:adec="http://schemas.microsoft.com/office/drawing/2017/decorative" val="1"/>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160" name="Group 159">
              <a:extLst>
                <a:ext uri="{FF2B5EF4-FFF2-40B4-BE49-F238E27FC236}">
                  <a16:creationId xmlns:a16="http://schemas.microsoft.com/office/drawing/2014/main" id="{D1AD8B00-AC28-08B6-5217-7BF08A19EC4D}"/>
                </a:ext>
              </a:extLst>
            </p:cNvPr>
            <p:cNvGrpSpPr/>
            <p:nvPr/>
          </p:nvGrpSpPr>
          <p:grpSpPr>
            <a:xfrm>
              <a:off x="22347805" y="11876924"/>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p:grpSpPr>
          <p:sp>
            <p:nvSpPr>
              <p:cNvPr id="161" name="Rectangle: Rounded Corners 160">
                <a:extLst>
                  <a:ext uri="{FF2B5EF4-FFF2-40B4-BE49-F238E27FC236}">
                    <a16:creationId xmlns:a16="http://schemas.microsoft.com/office/drawing/2014/main" id="{6A7EA260-0842-1B42-BDAB-F5C01E60D686}"/>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162" name="Group 161">
                <a:extLst>
                  <a:ext uri="{FF2B5EF4-FFF2-40B4-BE49-F238E27FC236}">
                    <a16:creationId xmlns:a16="http://schemas.microsoft.com/office/drawing/2014/main" id="{0C20982A-CCED-BA0B-C346-277E41D75CFC}"/>
                  </a:ext>
                </a:extLst>
              </p:cNvPr>
              <p:cNvGrpSpPr/>
              <p:nvPr/>
            </p:nvGrpSpPr>
            <p:grpSpPr>
              <a:xfrm>
                <a:off x="584200" y="1443038"/>
                <a:ext cx="2834640" cy="4663440"/>
                <a:chOff x="584200" y="1443038"/>
                <a:chExt cx="2834640" cy="4663440"/>
              </a:xfrm>
              <a:grpFill/>
            </p:grpSpPr>
            <p:sp>
              <p:nvSpPr>
                <p:cNvPr id="163" name="Rectangle: Rounded Corners 162">
                  <a:extLst>
                    <a:ext uri="{FF2B5EF4-FFF2-40B4-BE49-F238E27FC236}">
                      <a16:creationId xmlns:a16="http://schemas.microsoft.com/office/drawing/2014/main" id="{6A8B5505-8DBC-224B-60B2-FA5F915B57BD}"/>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164" name="Rectangle: Rounded Corners 163">
                  <a:extLst>
                    <a:ext uri="{FF2B5EF4-FFF2-40B4-BE49-F238E27FC236}">
                      <a16:creationId xmlns:a16="http://schemas.microsoft.com/office/drawing/2014/main" id="{B9673E81-8DD8-660D-6F54-0BC0852EA9F2}"/>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165" name="Rectangle: Rounded Corners 164">
                  <a:extLst>
                    <a:ext uri="{FF2B5EF4-FFF2-40B4-BE49-F238E27FC236}">
                      <a16:creationId xmlns:a16="http://schemas.microsoft.com/office/drawing/2014/main" id="{B3B07A81-7031-2806-4996-C34F6B8A306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166" name="Rectangle: Rounded Corners 165">
                  <a:extLst>
                    <a:ext uri="{FF2B5EF4-FFF2-40B4-BE49-F238E27FC236}">
                      <a16:creationId xmlns:a16="http://schemas.microsoft.com/office/drawing/2014/main" id="{A57E7CBB-E2BD-FED1-B769-9EA1D84D684B}"/>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167" name="Rectangle: Rounded Corners 166">
                  <a:extLst>
                    <a:ext uri="{FF2B5EF4-FFF2-40B4-BE49-F238E27FC236}">
                      <a16:creationId xmlns:a16="http://schemas.microsoft.com/office/drawing/2014/main" id="{A51E8402-AAFC-263A-1230-54DE80D9E8ED}"/>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68" name="Rectangle: Rounded Corners 167">
                  <a:extLst>
                    <a:ext uri="{FF2B5EF4-FFF2-40B4-BE49-F238E27FC236}">
                      <a16:creationId xmlns:a16="http://schemas.microsoft.com/office/drawing/2014/main" id="{8CF778DA-B161-41E9-355A-F016C56389F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169" name="Rectangle: Rounded Corners 168">
                  <a:extLst>
                    <a:ext uri="{FF2B5EF4-FFF2-40B4-BE49-F238E27FC236}">
                      <a16:creationId xmlns:a16="http://schemas.microsoft.com/office/drawing/2014/main" id="{6DAF638A-B994-20E8-D0F3-DCD53BC4E411}"/>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170" name="Rectangle: Rounded Corners 169">
                  <a:extLst>
                    <a:ext uri="{FF2B5EF4-FFF2-40B4-BE49-F238E27FC236}">
                      <a16:creationId xmlns:a16="http://schemas.microsoft.com/office/drawing/2014/main" id="{0E917398-B483-FE52-DF2F-39B707257E6F}"/>
                    </a:ext>
                    <a:ext uri="{C183D7F6-B498-43B3-948B-1728B52AA6E4}">
                      <adec:decorative xmlns:adec="http://schemas.microsoft.com/office/drawing/2017/decorative" val="1"/>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171" name="Group 170">
              <a:extLst>
                <a:ext uri="{FF2B5EF4-FFF2-40B4-BE49-F238E27FC236}">
                  <a16:creationId xmlns:a16="http://schemas.microsoft.com/office/drawing/2014/main" id="{79B241F5-EEF0-20C7-B1AD-0498194D7294}"/>
                </a:ext>
              </a:extLst>
            </p:cNvPr>
            <p:cNvGrpSpPr/>
            <p:nvPr/>
          </p:nvGrpSpPr>
          <p:grpSpPr>
            <a:xfrm>
              <a:off x="25365325" y="11876924"/>
              <a:ext cx="16276320" cy="5137101"/>
              <a:chOff x="15560674" y="786137"/>
              <a:chExt cx="16276320" cy="5137101"/>
            </a:xfrm>
          </p:grpSpPr>
          <p:grpSp>
            <p:nvGrpSpPr>
              <p:cNvPr id="172" name="Group 171">
                <a:extLst>
                  <a:ext uri="{FF2B5EF4-FFF2-40B4-BE49-F238E27FC236}">
                    <a16:creationId xmlns:a16="http://schemas.microsoft.com/office/drawing/2014/main" id="{7E5555A1-2681-07CA-4FB0-F992D5246014}"/>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p:grpSpPr>
            <p:sp>
              <p:nvSpPr>
                <p:cNvPr id="675" name="Rectangle: Rounded Corners 674">
                  <a:extLst>
                    <a:ext uri="{FF2B5EF4-FFF2-40B4-BE49-F238E27FC236}">
                      <a16:creationId xmlns:a16="http://schemas.microsoft.com/office/drawing/2014/main" id="{D52DC572-1185-A0EE-C722-0655345DE570}"/>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676" name="Group 675">
                  <a:extLst>
                    <a:ext uri="{FF2B5EF4-FFF2-40B4-BE49-F238E27FC236}">
                      <a16:creationId xmlns:a16="http://schemas.microsoft.com/office/drawing/2014/main" id="{D66636E2-15B3-23B9-A70C-11370991CB9F}"/>
                    </a:ext>
                  </a:extLst>
                </p:cNvPr>
                <p:cNvGrpSpPr/>
                <p:nvPr/>
              </p:nvGrpSpPr>
              <p:grpSpPr>
                <a:xfrm>
                  <a:off x="584200" y="1443038"/>
                  <a:ext cx="2834640" cy="4663440"/>
                  <a:chOff x="584200" y="1443038"/>
                  <a:chExt cx="2834640" cy="4663440"/>
                </a:xfrm>
                <a:grpFill/>
              </p:grpSpPr>
              <p:sp>
                <p:nvSpPr>
                  <p:cNvPr id="677" name="Rectangle: Rounded Corners 676">
                    <a:extLst>
                      <a:ext uri="{FF2B5EF4-FFF2-40B4-BE49-F238E27FC236}">
                        <a16:creationId xmlns:a16="http://schemas.microsoft.com/office/drawing/2014/main" id="{9BB9F4D5-26CB-9F8F-0C7F-3B7D0C9F3655}"/>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678" name="Rectangle: Rounded Corners 677">
                    <a:extLst>
                      <a:ext uri="{FF2B5EF4-FFF2-40B4-BE49-F238E27FC236}">
                        <a16:creationId xmlns:a16="http://schemas.microsoft.com/office/drawing/2014/main" id="{048BFF56-297E-F3C6-3BD4-02232ED484A0}"/>
                      </a:ext>
                      <a:ext uri="{C183D7F6-B498-43B3-948B-1728B52AA6E4}">
                        <adec:decorative xmlns:adec="http://schemas.microsoft.com/office/drawing/2017/decorative" val="0"/>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679" name="Rectangle: Rounded Corners 678">
                    <a:extLst>
                      <a:ext uri="{FF2B5EF4-FFF2-40B4-BE49-F238E27FC236}">
                        <a16:creationId xmlns:a16="http://schemas.microsoft.com/office/drawing/2014/main" id="{B7F9C78B-BCCC-DE50-8272-9F00CAE4A2E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680" name="Rectangle: Rounded Corners 679">
                    <a:extLst>
                      <a:ext uri="{FF2B5EF4-FFF2-40B4-BE49-F238E27FC236}">
                        <a16:creationId xmlns:a16="http://schemas.microsoft.com/office/drawing/2014/main" id="{C53CFEEB-8685-55A7-05C7-00D74C2547A2}"/>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681" name="Rectangle: Rounded Corners 680">
                    <a:extLst>
                      <a:ext uri="{FF2B5EF4-FFF2-40B4-BE49-F238E27FC236}">
                        <a16:creationId xmlns:a16="http://schemas.microsoft.com/office/drawing/2014/main" id="{91F7A90A-9DE6-206D-059E-3F770D68A949}"/>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sp>
                <p:nvSpPr>
                  <p:cNvPr id="682" name="Rectangle: Rounded Corners 681">
                    <a:extLst>
                      <a:ext uri="{FF2B5EF4-FFF2-40B4-BE49-F238E27FC236}">
                        <a16:creationId xmlns:a16="http://schemas.microsoft.com/office/drawing/2014/main" id="{F5552D5B-ABD0-9FF9-35CA-0FAA1BCD045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grpSp>
          </p:grpSp>
          <p:grpSp>
            <p:nvGrpSpPr>
              <p:cNvPr id="173" name="Group 172">
                <a:extLst>
                  <a:ext uri="{FF2B5EF4-FFF2-40B4-BE49-F238E27FC236}">
                    <a16:creationId xmlns:a16="http://schemas.microsoft.com/office/drawing/2014/main" id="{803BE12A-935D-86C4-D811-7A17ABD052A3}"/>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p:grpSpPr>
            <p:sp>
              <p:nvSpPr>
                <p:cNvPr id="663" name="Rectangle: Rounded Corners 662">
                  <a:extLst>
                    <a:ext uri="{FF2B5EF4-FFF2-40B4-BE49-F238E27FC236}">
                      <a16:creationId xmlns:a16="http://schemas.microsoft.com/office/drawing/2014/main" id="{21A446C7-D64F-4C6E-4CB7-F777EEF4DB16}"/>
                    </a:ext>
                    <a:ext uri="{C183D7F6-B498-43B3-948B-1728B52AA6E4}">
                      <adec:decorative xmlns:adec="http://schemas.microsoft.com/office/drawing/2017/decorative" val="1"/>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664" name="Rectangle: Rounded Corners 663">
                  <a:extLst>
                    <a:ext uri="{FF2B5EF4-FFF2-40B4-BE49-F238E27FC236}">
                      <a16:creationId xmlns:a16="http://schemas.microsoft.com/office/drawing/2014/main" id="{C3BA09A0-63F3-4497-098A-270E00CE5502}"/>
                    </a:ext>
                    <a:ext uri="{C183D7F6-B498-43B3-948B-1728B52AA6E4}">
                      <adec:decorative xmlns:adec="http://schemas.microsoft.com/office/drawing/2017/decorative" val="1"/>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665" name="Rectangle: Rounded Corners 664">
                  <a:extLst>
                    <a:ext uri="{FF2B5EF4-FFF2-40B4-BE49-F238E27FC236}">
                      <a16:creationId xmlns:a16="http://schemas.microsoft.com/office/drawing/2014/main" id="{EAF7D5DF-1B52-3A80-56DB-038E4DA887E1}"/>
                    </a:ext>
                    <a:ext uri="{C183D7F6-B498-43B3-948B-1728B52AA6E4}">
                      <adec:decorative xmlns:adec="http://schemas.microsoft.com/office/drawing/2017/decorative" val="1"/>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666" name="Rectangle: Rounded Corners 665">
                  <a:extLst>
                    <a:ext uri="{FF2B5EF4-FFF2-40B4-BE49-F238E27FC236}">
                      <a16:creationId xmlns:a16="http://schemas.microsoft.com/office/drawing/2014/main" id="{34ED25FF-D217-2F07-9F02-AB38E5FA1A4A}"/>
                    </a:ext>
                    <a:ext uri="{C183D7F6-B498-43B3-948B-1728B52AA6E4}">
                      <adec:decorative xmlns:adec="http://schemas.microsoft.com/office/drawing/2017/decorative" val="1"/>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667" name="Rectangle: Rounded Corners 666">
                  <a:extLst>
                    <a:ext uri="{FF2B5EF4-FFF2-40B4-BE49-F238E27FC236}">
                      <a16:creationId xmlns:a16="http://schemas.microsoft.com/office/drawing/2014/main" id="{3BDCEC4D-4A4A-FA17-8B80-40A235816A93}"/>
                    </a:ext>
                    <a:ext uri="{C183D7F6-B498-43B3-948B-1728B52AA6E4}">
                      <adec:decorative xmlns:adec="http://schemas.microsoft.com/office/drawing/2017/decorative" val="1"/>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668" name="Rectangle: Rounded Corners 667">
                  <a:extLst>
                    <a:ext uri="{FF2B5EF4-FFF2-40B4-BE49-F238E27FC236}">
                      <a16:creationId xmlns:a16="http://schemas.microsoft.com/office/drawing/2014/main" id="{00F9AB11-18F7-1DE4-3025-7E3F8F1AFEC6}"/>
                    </a:ext>
                    <a:ext uri="{C183D7F6-B498-43B3-948B-1728B52AA6E4}">
                      <adec:decorative xmlns:adec="http://schemas.microsoft.com/office/drawing/2017/decorative" val="1"/>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669" name="Rectangle: Rounded Corners 668">
                  <a:extLst>
                    <a:ext uri="{FF2B5EF4-FFF2-40B4-BE49-F238E27FC236}">
                      <a16:creationId xmlns:a16="http://schemas.microsoft.com/office/drawing/2014/main" id="{26379F2D-4BFB-29FD-EC5D-1F5B44578779}"/>
                    </a:ext>
                    <a:ext uri="{C183D7F6-B498-43B3-948B-1728B52AA6E4}">
                      <adec:decorative xmlns:adec="http://schemas.microsoft.com/office/drawing/2017/decorative" val="1"/>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670" name="Rectangle: Rounded Corners 669">
                  <a:extLst>
                    <a:ext uri="{FF2B5EF4-FFF2-40B4-BE49-F238E27FC236}">
                      <a16:creationId xmlns:a16="http://schemas.microsoft.com/office/drawing/2014/main" id="{7A23A874-7101-A02C-57B8-770337477BDE}"/>
                    </a:ext>
                    <a:ext uri="{C183D7F6-B498-43B3-948B-1728B52AA6E4}">
                      <adec:decorative xmlns:adec="http://schemas.microsoft.com/office/drawing/2017/decorative" val="1"/>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671" name="Rectangle: Rounded Corners 670">
                  <a:extLst>
                    <a:ext uri="{FF2B5EF4-FFF2-40B4-BE49-F238E27FC236}">
                      <a16:creationId xmlns:a16="http://schemas.microsoft.com/office/drawing/2014/main" id="{BD38CC20-3222-7881-1E52-8FE3757BCD4A}"/>
                    </a:ext>
                    <a:ext uri="{C183D7F6-B498-43B3-948B-1728B52AA6E4}">
                      <adec:decorative xmlns:adec="http://schemas.microsoft.com/office/drawing/2017/decorative" val="1"/>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672" name="Rectangle: Rounded Corners 671">
                  <a:extLst>
                    <a:ext uri="{FF2B5EF4-FFF2-40B4-BE49-F238E27FC236}">
                      <a16:creationId xmlns:a16="http://schemas.microsoft.com/office/drawing/2014/main" id="{F0FD3150-B14B-726A-E5AA-4D30FF5ACA6E}"/>
                    </a:ext>
                    <a:ext uri="{C183D7F6-B498-43B3-948B-1728B52AA6E4}">
                      <adec:decorative xmlns:adec="http://schemas.microsoft.com/office/drawing/2017/decorative" val="1"/>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73" name="Rectangle: Rounded Corners 672">
                  <a:extLst>
                    <a:ext uri="{FF2B5EF4-FFF2-40B4-BE49-F238E27FC236}">
                      <a16:creationId xmlns:a16="http://schemas.microsoft.com/office/drawing/2014/main" id="{04A4435D-0E9C-BB74-30B9-2DDF5EF51877}"/>
                    </a:ext>
                    <a:ext uri="{C183D7F6-B498-43B3-948B-1728B52AA6E4}">
                      <adec:decorative xmlns:adec="http://schemas.microsoft.com/office/drawing/2017/decorative" val="1"/>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674" name="Rectangle: Rounded Corners 673">
                  <a:extLst>
                    <a:ext uri="{FF2B5EF4-FFF2-40B4-BE49-F238E27FC236}">
                      <a16:creationId xmlns:a16="http://schemas.microsoft.com/office/drawing/2014/main" id="{0C7B0614-78E1-E25A-A8AD-A206CA8BBECF}"/>
                    </a:ext>
                    <a:ext uri="{C183D7F6-B498-43B3-948B-1728B52AA6E4}">
                      <adec:decorative xmlns:adec="http://schemas.microsoft.com/office/drawing/2017/decorative" val="1"/>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74" name="Group 173">
                <a:extLst>
                  <a:ext uri="{FF2B5EF4-FFF2-40B4-BE49-F238E27FC236}">
                    <a16:creationId xmlns:a16="http://schemas.microsoft.com/office/drawing/2014/main" id="{83A43713-E98C-B234-8CBD-50ED7AC2240D}"/>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p:grpSpPr>
            <p:sp>
              <p:nvSpPr>
                <p:cNvPr id="642" name="Rectangle: Rounded Corners 641">
                  <a:extLst>
                    <a:ext uri="{FF2B5EF4-FFF2-40B4-BE49-F238E27FC236}">
                      <a16:creationId xmlns:a16="http://schemas.microsoft.com/office/drawing/2014/main" id="{8FF5C233-3719-CC46-5869-234708B9E6F3}"/>
                    </a:ext>
                    <a:ext uri="{C183D7F6-B498-43B3-948B-1728B52AA6E4}">
                      <adec:decorative xmlns:adec="http://schemas.microsoft.com/office/drawing/2017/decorative" val="1"/>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643" name="Rectangle: Rounded Corners 642">
                  <a:extLst>
                    <a:ext uri="{FF2B5EF4-FFF2-40B4-BE49-F238E27FC236}">
                      <a16:creationId xmlns:a16="http://schemas.microsoft.com/office/drawing/2014/main" id="{2CEAE95E-F2BD-8834-D97A-AA6A73001FB8}"/>
                    </a:ext>
                    <a:ext uri="{C183D7F6-B498-43B3-948B-1728B52AA6E4}">
                      <adec:decorative xmlns:adec="http://schemas.microsoft.com/office/drawing/2017/decorative" val="1"/>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644" name="Rectangle: Rounded Corners 643">
                  <a:extLst>
                    <a:ext uri="{FF2B5EF4-FFF2-40B4-BE49-F238E27FC236}">
                      <a16:creationId xmlns:a16="http://schemas.microsoft.com/office/drawing/2014/main" id="{6CB2B635-8080-AD20-98BF-0C0640FBDE10}"/>
                    </a:ext>
                    <a:ext uri="{C183D7F6-B498-43B3-948B-1728B52AA6E4}">
                      <adec:decorative xmlns:adec="http://schemas.microsoft.com/office/drawing/2017/decorative" val="1"/>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645" name="Rectangle: Rounded Corners 644">
                  <a:extLst>
                    <a:ext uri="{FF2B5EF4-FFF2-40B4-BE49-F238E27FC236}">
                      <a16:creationId xmlns:a16="http://schemas.microsoft.com/office/drawing/2014/main" id="{41A8729E-D007-28E7-6B8F-BEBBEB409EBD}"/>
                    </a:ext>
                    <a:ext uri="{C183D7F6-B498-43B3-948B-1728B52AA6E4}">
                      <adec:decorative xmlns:adec="http://schemas.microsoft.com/office/drawing/2017/decorative" val="1"/>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646" name="Rectangle: Rounded Corners 645">
                  <a:extLst>
                    <a:ext uri="{FF2B5EF4-FFF2-40B4-BE49-F238E27FC236}">
                      <a16:creationId xmlns:a16="http://schemas.microsoft.com/office/drawing/2014/main" id="{1AD6EDB8-DE9A-88F7-F475-191010185720}"/>
                    </a:ext>
                    <a:ext uri="{C183D7F6-B498-43B3-948B-1728B52AA6E4}">
                      <adec:decorative xmlns:adec="http://schemas.microsoft.com/office/drawing/2017/decorative" val="1"/>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647" name="Rectangle: Rounded Corners 646">
                  <a:extLst>
                    <a:ext uri="{FF2B5EF4-FFF2-40B4-BE49-F238E27FC236}">
                      <a16:creationId xmlns:a16="http://schemas.microsoft.com/office/drawing/2014/main" id="{2D5257C4-F105-319C-37BF-C538C7C2FDE2}"/>
                    </a:ext>
                    <a:ext uri="{C183D7F6-B498-43B3-948B-1728B52AA6E4}">
                      <adec:decorative xmlns:adec="http://schemas.microsoft.com/office/drawing/2017/decorative" val="1"/>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648" name="Rectangle: Rounded Corners 647">
                  <a:extLst>
                    <a:ext uri="{FF2B5EF4-FFF2-40B4-BE49-F238E27FC236}">
                      <a16:creationId xmlns:a16="http://schemas.microsoft.com/office/drawing/2014/main" id="{097F7E69-5E05-8136-99B9-7A969AA8E382}"/>
                    </a:ext>
                    <a:ext uri="{C183D7F6-B498-43B3-948B-1728B52AA6E4}">
                      <adec:decorative xmlns:adec="http://schemas.microsoft.com/office/drawing/2017/decorative" val="1"/>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649" name="Rectangle: Rounded Corners 648">
                  <a:extLst>
                    <a:ext uri="{FF2B5EF4-FFF2-40B4-BE49-F238E27FC236}">
                      <a16:creationId xmlns:a16="http://schemas.microsoft.com/office/drawing/2014/main" id="{8A2F05D8-8D2D-AB35-6E04-33C075674439}"/>
                    </a:ext>
                    <a:ext uri="{C183D7F6-B498-43B3-948B-1728B52AA6E4}">
                      <adec:decorative xmlns:adec="http://schemas.microsoft.com/office/drawing/2017/decorative" val="1"/>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650" name="Rectangle: Rounded Corners 649">
                  <a:extLst>
                    <a:ext uri="{FF2B5EF4-FFF2-40B4-BE49-F238E27FC236}">
                      <a16:creationId xmlns:a16="http://schemas.microsoft.com/office/drawing/2014/main" id="{2C3EA463-8852-BA6B-121A-948C772D8D01}"/>
                    </a:ext>
                    <a:ext uri="{C183D7F6-B498-43B3-948B-1728B52AA6E4}">
                      <adec:decorative xmlns:adec="http://schemas.microsoft.com/office/drawing/2017/decorative" val="1"/>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651" name="Rectangle: Rounded Corners 650">
                  <a:extLst>
                    <a:ext uri="{FF2B5EF4-FFF2-40B4-BE49-F238E27FC236}">
                      <a16:creationId xmlns:a16="http://schemas.microsoft.com/office/drawing/2014/main" id="{E304100F-8A30-5265-0F60-D81F4042ED48}"/>
                    </a:ext>
                    <a:ext uri="{C183D7F6-B498-43B3-948B-1728B52AA6E4}">
                      <adec:decorative xmlns:adec="http://schemas.microsoft.com/office/drawing/2017/decorative" val="1"/>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652" name="Rectangle: Rounded Corners 651">
                  <a:extLst>
                    <a:ext uri="{FF2B5EF4-FFF2-40B4-BE49-F238E27FC236}">
                      <a16:creationId xmlns:a16="http://schemas.microsoft.com/office/drawing/2014/main" id="{69F179F8-126C-90E6-2C25-BF179957EEEF}"/>
                    </a:ext>
                    <a:ext uri="{C183D7F6-B498-43B3-948B-1728B52AA6E4}">
                      <adec:decorative xmlns:adec="http://schemas.microsoft.com/office/drawing/2017/decorative" val="1"/>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653" name="Rectangle: Rounded Corners 652">
                  <a:extLst>
                    <a:ext uri="{FF2B5EF4-FFF2-40B4-BE49-F238E27FC236}">
                      <a16:creationId xmlns:a16="http://schemas.microsoft.com/office/drawing/2014/main" id="{16666754-9C4C-E496-8A7A-0287B844A49A}"/>
                    </a:ext>
                    <a:ext uri="{C183D7F6-B498-43B3-948B-1728B52AA6E4}">
                      <adec:decorative xmlns:adec="http://schemas.microsoft.com/office/drawing/2017/decorative" val="1"/>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654" name="Rectangle: Rounded Corners 653">
                  <a:extLst>
                    <a:ext uri="{FF2B5EF4-FFF2-40B4-BE49-F238E27FC236}">
                      <a16:creationId xmlns:a16="http://schemas.microsoft.com/office/drawing/2014/main" id="{2925B43B-963C-8940-825C-E5A5E3DD27EE}"/>
                    </a:ext>
                    <a:ext uri="{C183D7F6-B498-43B3-948B-1728B52AA6E4}">
                      <adec:decorative xmlns:adec="http://schemas.microsoft.com/office/drawing/2017/decorative" val="1"/>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655" name="Rectangle: Rounded Corners 654">
                  <a:extLst>
                    <a:ext uri="{FF2B5EF4-FFF2-40B4-BE49-F238E27FC236}">
                      <a16:creationId xmlns:a16="http://schemas.microsoft.com/office/drawing/2014/main" id="{24DBE01A-4583-2367-D5CC-EE07D8DE4F14}"/>
                    </a:ext>
                    <a:ext uri="{C183D7F6-B498-43B3-948B-1728B52AA6E4}">
                      <adec:decorative xmlns:adec="http://schemas.microsoft.com/office/drawing/2017/decorative" val="1"/>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656" name="Rectangle: Rounded Corners 655">
                  <a:extLst>
                    <a:ext uri="{FF2B5EF4-FFF2-40B4-BE49-F238E27FC236}">
                      <a16:creationId xmlns:a16="http://schemas.microsoft.com/office/drawing/2014/main" id="{5CA6C806-AABE-F025-CF50-16F8BEB5039C}"/>
                    </a:ext>
                    <a:ext uri="{C183D7F6-B498-43B3-948B-1728B52AA6E4}">
                      <adec:decorative xmlns:adec="http://schemas.microsoft.com/office/drawing/2017/decorative" val="1"/>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657" name="Rectangle: Rounded Corners 656">
                  <a:extLst>
                    <a:ext uri="{FF2B5EF4-FFF2-40B4-BE49-F238E27FC236}">
                      <a16:creationId xmlns:a16="http://schemas.microsoft.com/office/drawing/2014/main" id="{FC2BA7A5-3030-7CA8-F48B-CF5FBC8A1331}"/>
                    </a:ext>
                    <a:ext uri="{C183D7F6-B498-43B3-948B-1728B52AA6E4}">
                      <adec:decorative xmlns:adec="http://schemas.microsoft.com/office/drawing/2017/decorative" val="1"/>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658" name="Rectangle: Rounded Corners 657">
                  <a:extLst>
                    <a:ext uri="{FF2B5EF4-FFF2-40B4-BE49-F238E27FC236}">
                      <a16:creationId xmlns:a16="http://schemas.microsoft.com/office/drawing/2014/main" id="{13CAA748-59DB-FF39-95B9-2BF5D80706BE}"/>
                    </a:ext>
                    <a:ext uri="{C183D7F6-B498-43B3-948B-1728B52AA6E4}">
                      <adec:decorative xmlns:adec="http://schemas.microsoft.com/office/drawing/2017/decorative" val="1"/>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659" name="Rectangle: Rounded Corners 658">
                  <a:extLst>
                    <a:ext uri="{FF2B5EF4-FFF2-40B4-BE49-F238E27FC236}">
                      <a16:creationId xmlns:a16="http://schemas.microsoft.com/office/drawing/2014/main" id="{D4BEC7FB-7A1F-0BD4-6D95-10BFFB201452}"/>
                    </a:ext>
                    <a:ext uri="{C183D7F6-B498-43B3-948B-1728B52AA6E4}">
                      <adec:decorative xmlns:adec="http://schemas.microsoft.com/office/drawing/2017/decorative" val="1"/>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660" name="Rectangle: Rounded Corners 659">
                  <a:extLst>
                    <a:ext uri="{FF2B5EF4-FFF2-40B4-BE49-F238E27FC236}">
                      <a16:creationId xmlns:a16="http://schemas.microsoft.com/office/drawing/2014/main" id="{64F0C114-3B87-CD6E-6558-C2F8C3EFEDAC}"/>
                    </a:ext>
                    <a:ext uri="{C183D7F6-B498-43B3-948B-1728B52AA6E4}">
                      <adec:decorative xmlns:adec="http://schemas.microsoft.com/office/drawing/2017/decorative" val="1"/>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61" name="Rectangle: Rounded Corners 660">
                  <a:extLst>
                    <a:ext uri="{FF2B5EF4-FFF2-40B4-BE49-F238E27FC236}">
                      <a16:creationId xmlns:a16="http://schemas.microsoft.com/office/drawing/2014/main" id="{D8C7AE1B-10D7-8432-43D2-23E2D7694CDF}"/>
                    </a:ext>
                    <a:ext uri="{C183D7F6-B498-43B3-948B-1728B52AA6E4}">
                      <adec:decorative xmlns:adec="http://schemas.microsoft.com/office/drawing/2017/decorative" val="1"/>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662" name="Rectangle: Rounded Corners 661">
                  <a:extLst>
                    <a:ext uri="{FF2B5EF4-FFF2-40B4-BE49-F238E27FC236}">
                      <a16:creationId xmlns:a16="http://schemas.microsoft.com/office/drawing/2014/main" id="{DC8705FA-CE9A-E6CA-91FD-4B1119C58B82}"/>
                    </a:ext>
                    <a:ext uri="{C183D7F6-B498-43B3-948B-1728B52AA6E4}">
                      <adec:decorative xmlns:adec="http://schemas.microsoft.com/office/drawing/2017/decorative" val="1"/>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75" name="Group 174">
                <a:extLst>
                  <a:ext uri="{FF2B5EF4-FFF2-40B4-BE49-F238E27FC236}">
                    <a16:creationId xmlns:a16="http://schemas.microsoft.com/office/drawing/2014/main" id="{E2DF594F-AEE9-D851-BE1F-D9E19ECE88FB}"/>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p:grpSpPr>
            <p:sp>
              <p:nvSpPr>
                <p:cNvPr id="176" name="Rectangle: Rounded Corners 175">
                  <a:extLst>
                    <a:ext uri="{FF2B5EF4-FFF2-40B4-BE49-F238E27FC236}">
                      <a16:creationId xmlns:a16="http://schemas.microsoft.com/office/drawing/2014/main" id="{F968E269-9AA5-1536-BFA3-29DFD8F9004C}"/>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77" name="Group 176">
                  <a:extLst>
                    <a:ext uri="{FF2B5EF4-FFF2-40B4-BE49-F238E27FC236}">
                      <a16:creationId xmlns:a16="http://schemas.microsoft.com/office/drawing/2014/main" id="{BD0F0C3D-91DE-58C0-DB3A-B1B1F132E48A}"/>
                    </a:ext>
                  </a:extLst>
                </p:cNvPr>
                <p:cNvGrpSpPr/>
                <p:nvPr/>
              </p:nvGrpSpPr>
              <p:grpSpPr>
                <a:xfrm>
                  <a:off x="14629489" y="1443038"/>
                  <a:ext cx="1371600" cy="4663440"/>
                  <a:chOff x="10002520" y="1443038"/>
                  <a:chExt cx="1371600" cy="4663440"/>
                </a:xfrm>
                <a:grpFill/>
              </p:grpSpPr>
              <p:sp>
                <p:nvSpPr>
                  <p:cNvPr id="178" name="Rectangle: Rounded Corners 177">
                    <a:extLst>
                      <a:ext uri="{FF2B5EF4-FFF2-40B4-BE49-F238E27FC236}">
                        <a16:creationId xmlns:a16="http://schemas.microsoft.com/office/drawing/2014/main" id="{B24780E9-1B50-B2AD-1C3F-67BE6613605D}"/>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79" name="Rectangle: Rounded Corners 178">
                    <a:extLst>
                      <a:ext uri="{FF2B5EF4-FFF2-40B4-BE49-F238E27FC236}">
                        <a16:creationId xmlns:a16="http://schemas.microsoft.com/office/drawing/2014/main" id="{8B819BFA-28CC-F7E7-4586-E9CDC36D71F4}"/>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640" name="Rectangle: Rounded Corners 639">
                    <a:extLst>
                      <a:ext uri="{FF2B5EF4-FFF2-40B4-BE49-F238E27FC236}">
                        <a16:creationId xmlns:a16="http://schemas.microsoft.com/office/drawing/2014/main" id="{18CE36A4-E683-9C74-FF3E-793E524D551E}"/>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641" name="Rectangle: Rounded Corners 640">
                    <a:extLst>
                      <a:ext uri="{FF2B5EF4-FFF2-40B4-BE49-F238E27FC236}">
                        <a16:creationId xmlns:a16="http://schemas.microsoft.com/office/drawing/2014/main" id="{479BE14C-9DC1-D9B7-C94E-47D7AA16388F}"/>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grpSp>
      <p:sp>
        <p:nvSpPr>
          <p:cNvPr id="237" name="Rectangle 236">
            <a:extLst>
              <a:ext uri="{FF2B5EF4-FFF2-40B4-BE49-F238E27FC236}">
                <a16:creationId xmlns:a16="http://schemas.microsoft.com/office/drawing/2014/main" id="{4C07E514-A838-A755-9BEB-243459BCE807}"/>
              </a:ext>
              <a:ext uri="{C183D7F6-B498-43B3-948B-1728B52AA6E4}">
                <adec:decorative xmlns:adec="http://schemas.microsoft.com/office/drawing/2017/decorative" val="1"/>
              </a:ext>
            </a:extLst>
          </p:cNvPr>
          <p:cNvSpPr/>
          <p:nvPr/>
        </p:nvSpPr>
        <p:spPr bwMode="auto">
          <a:xfrm>
            <a:off x="-30480" y="-48895"/>
            <a:ext cx="12252960" cy="6955790"/>
          </a:xfrm>
          <a:prstGeom prst="rect">
            <a:avLst/>
          </a:prstGeom>
          <a:solidFill>
            <a:srgbClr val="091F2C">
              <a:alpha val="5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E9AA286-A2C9-CE5F-D474-4E46379ECD8D}"/>
              </a:ext>
            </a:extLst>
          </p:cNvPr>
          <p:cNvSpPr txBox="1">
            <a:spLocks/>
          </p:cNvSpPr>
          <p:nvPr/>
        </p:nvSpPr>
        <p:spPr>
          <a:xfrm>
            <a:off x="3103148" y="2338554"/>
            <a:ext cx="5982656" cy="1593818"/>
          </a:xfrm>
          <a:prstGeom prst="roundRect">
            <a:avLst>
              <a:gd name="adj" fmla="val 19084"/>
            </a:avLst>
          </a:prstGeom>
          <a:gradFill flip="none" rotWithShape="1">
            <a:gsLst>
              <a:gs pos="1835">
                <a:srgbClr val="FF5C39"/>
              </a:gs>
              <a:gs pos="32000">
                <a:srgbClr val="C03BC4"/>
              </a:gs>
              <a:gs pos="100000">
                <a:srgbClr val="399A91"/>
              </a:gs>
              <a:gs pos="68000">
                <a:srgbClr val="0078D4"/>
              </a:gs>
            </a:gsLst>
            <a:path path="circle">
              <a:fillToRect l="100000" t="100000"/>
            </a:path>
            <a:tileRect r="-100000" b="-100000"/>
          </a:gradFill>
          <a:effectLst>
            <a:outerShdw blurRad="63500" dist="63500" dir="2700000" algn="tl" rotWithShape="0">
              <a:prstClr val="black">
                <a:alpha val="50000"/>
              </a:prstClr>
            </a:outerShdw>
          </a:effectLst>
        </p:spPr>
        <p:txBody>
          <a:bodyPr vert="horz" wrap="square" lIns="0" tIns="0" rIns="0" bIns="73152" rtlCol="0" anchor="ctr" anchorCtr="0">
            <a:spAutoFit/>
          </a:bodyPr>
          <a:lstStyle>
            <a:defPPr>
              <a:defRPr lang="en-US"/>
            </a:defPPr>
            <a:lvl1pPr algn="ctr" defTabSz="932742">
              <a:lnSpc>
                <a:spcPct val="100000"/>
              </a:lnSpc>
              <a:spcBef>
                <a:spcPct val="0"/>
              </a:spcBef>
              <a:buNone/>
              <a:defRPr sz="1800" b="0" cap="none" spc="0" baseline="0">
                <a:ln w="3175">
                  <a:noFill/>
                </a:ln>
                <a:gradFill>
                  <a:gsLst>
                    <a:gs pos="94253">
                      <a:srgbClr val="FFFFFF"/>
                    </a:gs>
                    <a:gs pos="78736">
                      <a:srgbClr val="FFFFFF"/>
                    </a:gs>
                  </a:gsLst>
                  <a:lin ang="0" scaled="0"/>
                </a:gradFill>
                <a:effectLst/>
                <a:latin typeface="Segoe UI Variable Display Semib" pitchFamily="2" charset="0"/>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50 years of Microsoft</a:t>
            </a:r>
          </a:p>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2 years of AI</a:t>
            </a:r>
          </a:p>
        </p:txBody>
      </p:sp>
    </p:spTree>
    <p:extLst>
      <p:ext uri="{BB962C8B-B14F-4D97-AF65-F5344CB8AC3E}">
        <p14:creationId xmlns:p14="http://schemas.microsoft.com/office/powerpoint/2010/main" val="1893985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wipe(left)">
                                      <p:cBhvr>
                                        <p:cTn id="7" dur="1000"/>
                                        <p:tgtEl>
                                          <p:spTgt spid="695"/>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6" presetClass="emph" presetSubtype="0" autoRev="1" fill="hold" nodeType="withEffect">
                                  <p:stCondLst>
                                    <p:cond delay="0"/>
                                  </p:stCondLst>
                                  <p:childTnLst>
                                    <p:animScale>
                                      <p:cBhvr>
                                        <p:cTn id="12" dur="500" fill="hold"/>
                                        <p:tgtEl>
                                          <p:spTgt spid="64"/>
                                        </p:tgtEl>
                                      </p:cBhvr>
                                      <p:by x="95000" y="95000"/>
                                    </p:animScale>
                                  </p:childTnLst>
                                </p:cTn>
                              </p:par>
                              <p:par>
                                <p:cTn id="13" presetID="10" presetClass="entr" presetSubtype="0" fill="hold" nodeType="withEffect">
                                  <p:stCondLst>
                                    <p:cond delay="6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6" presetClass="emph" presetSubtype="0" autoRev="1" fill="hold" nodeType="withEffect">
                                  <p:stCondLst>
                                    <p:cond delay="100"/>
                                  </p:stCondLst>
                                  <p:childTnLst>
                                    <p:animScale>
                                      <p:cBhvr>
                                        <p:cTn id="17" dur="500" fill="hold"/>
                                        <p:tgtEl>
                                          <p:spTgt spid="63"/>
                                        </p:tgtEl>
                                      </p:cBhvr>
                                      <p:by x="95000" y="95000"/>
                                    </p:animScale>
                                  </p:childTnLst>
                                </p:cTn>
                              </p:par>
                              <p:par>
                                <p:cTn id="18" presetID="10" presetClass="entr" presetSubtype="0" fill="hold" nodeType="withEffect">
                                  <p:stCondLst>
                                    <p:cond delay="7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6" presetClass="emph" presetSubtype="0" autoRev="1" fill="hold" nodeType="withEffect">
                                  <p:stCondLst>
                                    <p:cond delay="200"/>
                                  </p:stCondLst>
                                  <p:childTnLst>
                                    <p:animScale>
                                      <p:cBhvr>
                                        <p:cTn id="22" dur="500" fill="hold"/>
                                        <p:tgtEl>
                                          <p:spTgt spid="62"/>
                                        </p:tgtEl>
                                      </p:cBhvr>
                                      <p:by x="95000" y="95000"/>
                                    </p:animScale>
                                  </p:childTnLst>
                                </p:cTn>
                              </p:par>
                              <p:par>
                                <p:cTn id="23" presetID="10" presetClass="entr" presetSubtype="0" fill="hold" nodeType="withEffect">
                                  <p:stCondLst>
                                    <p:cond delay="8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6" presetClass="emph" presetSubtype="0" autoRev="1" fill="hold" nodeType="withEffect">
                                  <p:stCondLst>
                                    <p:cond delay="300"/>
                                  </p:stCondLst>
                                  <p:childTnLst>
                                    <p:animScale>
                                      <p:cBhvr>
                                        <p:cTn id="27" dur="500" fill="hold"/>
                                        <p:tgtEl>
                                          <p:spTgt spid="61"/>
                                        </p:tgtEl>
                                      </p:cBhvr>
                                      <p:by x="95000" y="95000"/>
                                    </p:animScale>
                                  </p:childTnLst>
                                </p:cTn>
                              </p:par>
                              <p:par>
                                <p:cTn id="28" presetID="10" presetClass="entr" presetSubtype="0" fill="hold" nodeType="withEffect">
                                  <p:stCondLst>
                                    <p:cond delay="90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6" presetClass="emph" presetSubtype="0" autoRev="1" fill="hold" nodeType="withEffect">
                                  <p:stCondLst>
                                    <p:cond delay="400"/>
                                  </p:stCondLst>
                                  <p:childTnLst>
                                    <p:animScale>
                                      <p:cBhvr>
                                        <p:cTn id="32" dur="500" fill="hold"/>
                                        <p:tgtEl>
                                          <p:spTgt spid="60"/>
                                        </p:tgtEl>
                                      </p:cBhvr>
                                      <p:by x="95000" y="95000"/>
                                    </p:animScale>
                                  </p:childTnLst>
                                </p:cTn>
                              </p:par>
                              <p:par>
                                <p:cTn id="33" presetID="10" presetClass="entr" presetSubtype="0" fill="hold" nodeType="withEffect">
                                  <p:stCondLst>
                                    <p:cond delay="100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6" presetClass="emph" presetSubtype="0" autoRev="1" fill="hold" nodeType="withEffect">
                                  <p:stCondLst>
                                    <p:cond delay="500"/>
                                  </p:stCondLst>
                                  <p:childTnLst>
                                    <p:animScale>
                                      <p:cBhvr>
                                        <p:cTn id="37" dur="500" fill="hold"/>
                                        <p:tgtEl>
                                          <p:spTgt spid="65"/>
                                        </p:tgtEl>
                                      </p:cBhvr>
                                      <p:by x="95000" y="95000"/>
                                    </p:animScale>
                                  </p:childTnLst>
                                </p:cTn>
                              </p:par>
                              <p:par>
                                <p:cTn id="38" presetID="42" presetClass="path" presetSubtype="0" repeatCount="indefinite" fill="hold" nodeType="withEffect">
                                  <p:stCondLst>
                                    <p:cond delay="3000"/>
                                  </p:stCondLst>
                                  <p:childTnLst>
                                    <p:animMotion origin="layout" path="M -2.08333E-6 -3.7037E-7 L -2.60273 -3.7037E-7 " pathEditMode="relative" rAng="0" ptsTypes="AA">
                                      <p:cBhvr>
                                        <p:cTn id="39" dur="85000" fill="hold"/>
                                        <p:tgtEl>
                                          <p:spTgt spid="65"/>
                                        </p:tgtEl>
                                        <p:attrNameLst>
                                          <p:attrName>ppt_x</p:attrName>
                                          <p:attrName>ppt_y</p:attrName>
                                        </p:attrNameLst>
                                      </p:cBhvr>
                                      <p:rCtr x="-130130" y="0"/>
                                    </p:animMotion>
                                  </p:childTnLst>
                                </p:cTn>
                              </p:par>
                              <p:par>
                                <p:cTn id="40" presetID="42" presetClass="path" presetSubtype="0" repeatCount="indefinite" fill="hold" nodeType="withEffect">
                                  <p:stCondLst>
                                    <p:cond delay="3000"/>
                                  </p:stCondLst>
                                  <p:childTnLst>
                                    <p:animMotion origin="layout" path="M -4.58333E-6 -3.7037E-7 L -2.60273 4.07407E-6 " pathEditMode="relative" rAng="0" ptsTypes="AA">
                                      <p:cBhvr>
                                        <p:cTn id="41" dur="85000" fill="hold"/>
                                        <p:tgtEl>
                                          <p:spTgt spid="64"/>
                                        </p:tgtEl>
                                        <p:attrNameLst>
                                          <p:attrName>ppt_x</p:attrName>
                                          <p:attrName>ppt_y</p:attrName>
                                        </p:attrNameLst>
                                      </p:cBhvr>
                                      <p:rCtr x="-127956" y="-972"/>
                                    </p:animMotion>
                                  </p:childTnLst>
                                </p:cTn>
                              </p:par>
                              <p:par>
                                <p:cTn id="42" presetID="42" presetClass="path" presetSubtype="0" repeatCount="indefinite" fill="hold" nodeType="withEffect">
                                  <p:stCondLst>
                                    <p:cond delay="3000"/>
                                  </p:stCondLst>
                                  <p:childTnLst>
                                    <p:animMotion origin="layout" path="M -4.58333E-6 -4.81481E-6 L -2.60286 2.22222E-6 " pathEditMode="relative" rAng="0" ptsTypes="AA">
                                      <p:cBhvr>
                                        <p:cTn id="43" dur="85000" fill="hold"/>
                                        <p:tgtEl>
                                          <p:spTgt spid="63"/>
                                        </p:tgtEl>
                                        <p:attrNameLst>
                                          <p:attrName>ppt_x</p:attrName>
                                          <p:attrName>ppt_y</p:attrName>
                                        </p:attrNameLst>
                                      </p:cBhvr>
                                      <p:rCtr x="-130508" y="-3102"/>
                                    </p:animMotion>
                                  </p:childTnLst>
                                </p:cTn>
                              </p:par>
                              <p:par>
                                <p:cTn id="44" presetID="42" presetClass="path" presetSubtype="0" repeatCount="indefinite" fill="hold" nodeType="withEffect">
                                  <p:stCondLst>
                                    <p:cond delay="3000"/>
                                  </p:stCondLst>
                                  <p:childTnLst>
                                    <p:animMotion origin="layout" path="M 1.45833E-6 3.33333E-6 L -2.60274 3.33333E-6 " pathEditMode="relative" rAng="0" ptsTypes="AA">
                                      <p:cBhvr>
                                        <p:cTn id="45" dur="85000" fill="hold"/>
                                        <p:tgtEl>
                                          <p:spTgt spid="62"/>
                                        </p:tgtEl>
                                        <p:attrNameLst>
                                          <p:attrName>ppt_x</p:attrName>
                                          <p:attrName>ppt_y</p:attrName>
                                        </p:attrNameLst>
                                      </p:cBhvr>
                                      <p:rCtr x="-128854" y="0"/>
                                    </p:animMotion>
                                  </p:childTnLst>
                                </p:cTn>
                              </p:par>
                              <p:par>
                                <p:cTn id="46" presetID="42" presetClass="path" presetSubtype="0" repeatCount="indefinite" fill="hold" nodeType="withEffect">
                                  <p:stCondLst>
                                    <p:cond delay="3000"/>
                                  </p:stCondLst>
                                  <p:childTnLst>
                                    <p:animMotion origin="layout" path="M 1.875E-6 -3.7037E-7 L -2.60273 1.85185E-6 " pathEditMode="relative" rAng="0" ptsTypes="AA">
                                      <p:cBhvr>
                                        <p:cTn id="47" dur="85000" fill="hold"/>
                                        <p:tgtEl>
                                          <p:spTgt spid="61"/>
                                        </p:tgtEl>
                                        <p:attrNameLst>
                                          <p:attrName>ppt_x</p:attrName>
                                          <p:attrName>ppt_y</p:attrName>
                                        </p:attrNameLst>
                                      </p:cBhvr>
                                      <p:rCtr x="-130326" y="-2361"/>
                                    </p:animMotion>
                                  </p:childTnLst>
                                </p:cTn>
                              </p:par>
                              <p:par>
                                <p:cTn id="48" presetID="42" presetClass="path" presetSubtype="0" repeatCount="indefinite" fill="hold" nodeType="withEffect">
                                  <p:stCondLst>
                                    <p:cond delay="3000"/>
                                  </p:stCondLst>
                                  <p:childTnLst>
                                    <p:animMotion origin="layout" path="M 1.875E-6 -3.7037E-7 L -2.60287 -2.96296E-6 " pathEditMode="relative" rAng="0" ptsTypes="AA">
                                      <p:cBhvr>
                                        <p:cTn id="49" dur="85000" fill="hold"/>
                                        <p:tgtEl>
                                          <p:spTgt spid="60"/>
                                        </p:tgtEl>
                                        <p:attrNameLst>
                                          <p:attrName>ppt_x</p:attrName>
                                          <p:attrName>ppt_y</p:attrName>
                                        </p:attrNameLst>
                                      </p:cBhvr>
                                      <p:rCtr x="-129779" y="-694"/>
                                    </p:animMotion>
                                  </p:childTnLst>
                                </p:cTn>
                              </p:par>
                              <p:par>
                                <p:cTn id="50" presetID="42" presetClass="path" presetSubtype="0" repeatCount="indefinite" fill="hold" nodeType="withEffect">
                                  <p:stCondLst>
                                    <p:cond delay="3000"/>
                                  </p:stCondLst>
                                  <p:childTnLst>
                                    <p:animMotion origin="layout" path="M -2.70833E-6 -3.7037E-7 L -2.60273 -3.7037E-7 " pathEditMode="relative" rAng="0" ptsTypes="AA">
                                      <p:cBhvr>
                                        <p:cTn id="51" dur="85000" fill="hold"/>
                                        <p:tgtEl>
                                          <p:spTgt spid="683"/>
                                        </p:tgtEl>
                                        <p:attrNameLst>
                                          <p:attrName>ppt_x</p:attrName>
                                          <p:attrName>ppt_y</p:attrName>
                                        </p:attrNameLst>
                                      </p:cBhvr>
                                      <p:rCtr x="-130143" y="0"/>
                                    </p:animMotion>
                                  </p:childTnLst>
                                </p:cTn>
                              </p:par>
                              <p:par>
                                <p:cTn id="52" presetID="42" presetClass="path" presetSubtype="0" repeatCount="indefinite" fill="hold" nodeType="withEffect">
                                  <p:stCondLst>
                                    <p:cond delay="3000"/>
                                  </p:stCondLst>
                                  <p:childTnLst>
                                    <p:animMotion origin="layout" path="M -2.08333E-6 -3.7037E-7 L -2.60273 -3.7037E-7 " pathEditMode="relative" rAng="0" ptsTypes="AA">
                                      <p:cBhvr>
                                        <p:cTn id="53" dur="85000" fill="hold"/>
                                        <p:tgtEl>
                                          <p:spTgt spid="71"/>
                                        </p:tgtEl>
                                        <p:attrNameLst>
                                          <p:attrName>ppt_x</p:attrName>
                                          <p:attrName>ppt_y</p:attrName>
                                        </p:attrNameLst>
                                      </p:cBhvr>
                                      <p:rCtr x="-130130" y="0"/>
                                    </p:animMotion>
                                  </p:childTnLst>
                                </p:cTn>
                              </p:par>
                              <p:par>
                                <p:cTn id="54" presetID="42" presetClass="path" presetSubtype="0" repeatCount="indefinite" fill="hold" nodeType="withEffect">
                                  <p:stCondLst>
                                    <p:cond delay="3000"/>
                                  </p:stCondLst>
                                  <p:childTnLst>
                                    <p:animMotion origin="layout" path="M -2.08333E-6 -3.7037E-7 L -2.60273 -3.7037E-7 " pathEditMode="relative" rAng="0" ptsTypes="AA">
                                      <p:cBhvr>
                                        <p:cTn id="55" dur="85000" fill="hold"/>
                                        <p:tgtEl>
                                          <p:spTgt spid="97"/>
                                        </p:tgtEl>
                                        <p:attrNameLst>
                                          <p:attrName>ppt_x</p:attrName>
                                          <p:attrName>ppt_y</p:attrName>
                                        </p:attrNameLst>
                                      </p:cBhvr>
                                      <p:rCtr x="-130130" y="0"/>
                                    </p:animMotion>
                                  </p:childTnLst>
                                </p:cTn>
                              </p:par>
                              <p:par>
                                <p:cTn id="56" presetID="42" presetClass="path" presetSubtype="0" repeatCount="indefinite" fill="hold" nodeType="withEffect">
                                  <p:stCondLst>
                                    <p:cond delay="3000"/>
                                  </p:stCondLst>
                                  <p:childTnLst>
                                    <p:animMotion origin="layout" path="M -2.08333E-6 -3.7037E-7 L -2.60273 -3.7037E-7 " pathEditMode="relative" rAng="0" ptsTypes="AA">
                                      <p:cBhvr>
                                        <p:cTn id="57" dur="85000" fill="hold"/>
                                        <p:tgtEl>
                                          <p:spTgt spid="27"/>
                                        </p:tgtEl>
                                        <p:attrNameLst>
                                          <p:attrName>ppt_x</p:attrName>
                                          <p:attrName>ppt_y</p:attrName>
                                        </p:attrNameLst>
                                      </p:cBhvr>
                                      <p:rCtr x="-130130" y="0"/>
                                    </p:animMotion>
                                  </p:childTnLst>
                                </p:cTn>
                              </p:par>
                              <p:par>
                                <p:cTn id="58" presetID="42" presetClass="path" presetSubtype="0" repeatCount="indefinite" fill="hold" nodeType="withEffect">
                                  <p:stCondLst>
                                    <p:cond delay="3000"/>
                                  </p:stCondLst>
                                  <p:childTnLst>
                                    <p:animMotion origin="layout" path="M -2.08333E-6 -3.7037E-7 L -2.60273 -3.7037E-7 " pathEditMode="relative" rAng="0" ptsTypes="AA">
                                      <p:cBhvr>
                                        <p:cTn id="59" dur="85000" fill="hold"/>
                                        <p:tgtEl>
                                          <p:spTgt spid="135"/>
                                        </p:tgtEl>
                                        <p:attrNameLst>
                                          <p:attrName>ppt_x</p:attrName>
                                          <p:attrName>ppt_y</p:attrName>
                                        </p:attrNameLst>
                                      </p:cBhvr>
                                      <p:rCtr x="-130130" y="0"/>
                                    </p:animMotion>
                                  </p:childTnLst>
                                </p:cTn>
                              </p:par>
                              <p:par>
                                <p:cTn id="60" presetID="42" presetClass="path" presetSubtype="0" repeatCount="indefinite" fill="hold" nodeType="withEffect">
                                  <p:stCondLst>
                                    <p:cond delay="3000"/>
                                  </p:stCondLst>
                                  <p:childTnLst>
                                    <p:animMotion origin="layout" path="M -2.08333E-6 -3.7037E-7 L -2.60273 -3.7037E-7 " pathEditMode="relative" rAng="0" ptsTypes="AA">
                                      <p:cBhvr>
                                        <p:cTn id="61" dur="85000" fill="hold"/>
                                        <p:tgtEl>
                                          <p:spTgt spid="137"/>
                                        </p:tgtEl>
                                        <p:attrNameLst>
                                          <p:attrName>ppt_x</p:attrName>
                                          <p:attrName>ppt_y</p:attrName>
                                        </p:attrNameLst>
                                      </p:cBhvr>
                                      <p:rCtr x="-130130" y="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50"/>
                                        <p:tgtEl>
                                          <p:spTgt spid="3"/>
                                        </p:tgtEl>
                                      </p:cBhvr>
                                    </p:animEffect>
                                  </p:childTnLst>
                                </p:cTn>
                              </p:par>
                              <p:par>
                                <p:cTn id="67" presetID="42" presetClass="path" presetSubtype="0" decel="100000" fill="hold" grpId="1" nodeType="withEffect">
                                  <p:stCondLst>
                                    <p:cond delay="0"/>
                                  </p:stCondLst>
                                  <p:childTnLst>
                                    <p:animMotion origin="layout" path="M 0 4.07407E-6 L 0 0.03541 " pathEditMode="relative" rAng="0" ptsTypes="AA">
                                      <p:cBhvr>
                                        <p:cTn id="68" dur="700" spd="-100000" fill="hold"/>
                                        <p:tgtEl>
                                          <p:spTgt spid="3"/>
                                        </p:tgtEl>
                                        <p:attrNameLst>
                                          <p:attrName>ppt_x</p:attrName>
                                          <p:attrName>ppt_y</p:attrName>
                                        </p:attrNameLst>
                                      </p:cBhvr>
                                      <p:rCtr x="0" y="1759"/>
                                    </p:animMotion>
                                  </p:childTnLst>
                                </p:cTn>
                              </p:par>
                              <p:par>
                                <p:cTn id="69" presetID="10" presetClass="entr" presetSubtype="0" fill="hold" grpId="0" nodeType="with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fade">
                                      <p:cBhvr>
                                        <p:cTn id="7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28F48F-7E0E-0B13-AA8F-6CA64485816D}"/>
              </a:ext>
            </a:extLst>
          </p:cNvPr>
          <p:cNvPicPr>
            <a:picLocks noChangeAspect="1"/>
          </p:cNvPicPr>
          <p:nvPr/>
        </p:nvPicPr>
        <p:blipFill>
          <a:blip r:embed="rId2"/>
          <a:stretch>
            <a:fillRect/>
          </a:stretch>
        </p:blipFill>
        <p:spPr>
          <a:xfrm>
            <a:off x="403211" y="1792055"/>
            <a:ext cx="3377301" cy="2108410"/>
          </a:xfrm>
          <a:prstGeom prst="rect">
            <a:avLst/>
          </a:prstGeom>
          <a:ln>
            <a:solidFill>
              <a:schemeClr val="bg1">
                <a:lumMod val="75000"/>
              </a:schemeClr>
            </a:solidFill>
          </a:ln>
        </p:spPr>
      </p:pic>
      <p:pic>
        <p:nvPicPr>
          <p:cNvPr id="7" name="Picture 2" descr="Download Microsoft Teams Logo in SVG Vector or PNG File Format - Logo.wine">
            <a:extLst>
              <a:ext uri="{FF2B5EF4-FFF2-40B4-BE49-F238E27FC236}">
                <a16:creationId xmlns:a16="http://schemas.microsoft.com/office/drawing/2014/main" id="{C6EE81D6-31BC-5073-6DE9-41031B9E7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700" y="1758246"/>
            <a:ext cx="1084586" cy="723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240BB28-F74E-219C-9FE9-62A81FD25617}"/>
              </a:ext>
            </a:extLst>
          </p:cNvPr>
          <p:cNvPicPr>
            <a:picLocks noChangeAspect="1"/>
          </p:cNvPicPr>
          <p:nvPr/>
        </p:nvPicPr>
        <p:blipFill>
          <a:blip r:embed="rId4"/>
          <a:stretch>
            <a:fillRect/>
          </a:stretch>
        </p:blipFill>
        <p:spPr>
          <a:xfrm>
            <a:off x="5310887" y="1840501"/>
            <a:ext cx="601512" cy="558547"/>
          </a:xfrm>
          <a:prstGeom prst="rect">
            <a:avLst/>
          </a:prstGeom>
        </p:spPr>
      </p:pic>
      <p:pic>
        <p:nvPicPr>
          <p:cNvPr id="11" name="Picture 2">
            <a:extLst>
              <a:ext uri="{FF2B5EF4-FFF2-40B4-BE49-F238E27FC236}">
                <a16:creationId xmlns:a16="http://schemas.microsoft.com/office/drawing/2014/main" id="{1F26C85A-3F85-FDAF-8CC3-3494943C9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116" y="1887960"/>
            <a:ext cx="498457" cy="463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icrosoft 365 - Wikipedia">
            <a:extLst>
              <a:ext uri="{FF2B5EF4-FFF2-40B4-BE49-F238E27FC236}">
                <a16:creationId xmlns:a16="http://schemas.microsoft.com/office/drawing/2014/main" id="{F707C782-4DCE-B298-9D4E-6DB38B2B6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028" y="1845592"/>
            <a:ext cx="498457" cy="548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Viva Connections Logo">
            <a:extLst>
              <a:ext uri="{FF2B5EF4-FFF2-40B4-BE49-F238E27FC236}">
                <a16:creationId xmlns:a16="http://schemas.microsoft.com/office/drawing/2014/main" id="{64E39E93-F197-6169-6EFA-4A6E8A8D3A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74675" y="1850571"/>
            <a:ext cx="538406" cy="538406"/>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0D716A38-7FC9-D301-ADB2-3DAE0DEF2096}"/>
              </a:ext>
            </a:extLst>
          </p:cNvPr>
          <p:cNvPicPr>
            <a:picLocks noChangeAspect="1"/>
          </p:cNvPicPr>
          <p:nvPr/>
        </p:nvPicPr>
        <p:blipFill>
          <a:blip r:embed="rId8"/>
          <a:stretch>
            <a:fillRect/>
          </a:stretch>
        </p:blipFill>
        <p:spPr>
          <a:xfrm>
            <a:off x="4655053" y="1846798"/>
            <a:ext cx="545952" cy="545952"/>
          </a:xfrm>
          <a:prstGeom prst="rect">
            <a:avLst/>
          </a:prstGeom>
        </p:spPr>
      </p:pic>
      <p:pic>
        <p:nvPicPr>
          <p:cNvPr id="15" name="Picture 14">
            <a:extLst>
              <a:ext uri="{FF2B5EF4-FFF2-40B4-BE49-F238E27FC236}">
                <a16:creationId xmlns:a16="http://schemas.microsoft.com/office/drawing/2014/main" id="{B79B09E3-2740-CFE3-2672-70AC28642011}"/>
              </a:ext>
            </a:extLst>
          </p:cNvPr>
          <p:cNvPicPr>
            <a:picLocks noChangeAspect="1"/>
          </p:cNvPicPr>
          <p:nvPr/>
        </p:nvPicPr>
        <p:blipFill>
          <a:blip r:embed="rId9"/>
          <a:stretch>
            <a:fillRect/>
          </a:stretch>
        </p:blipFill>
        <p:spPr>
          <a:xfrm>
            <a:off x="1194510" y="2479180"/>
            <a:ext cx="3377301" cy="2108410"/>
          </a:xfrm>
          <a:prstGeom prst="rect">
            <a:avLst/>
          </a:prstGeom>
          <a:ln>
            <a:solidFill>
              <a:schemeClr val="bg1">
                <a:lumMod val="75000"/>
              </a:schemeClr>
            </a:solidFill>
          </a:ln>
        </p:spPr>
      </p:pic>
      <p:pic>
        <p:nvPicPr>
          <p:cNvPr id="4" name="Picture 6">
            <a:extLst>
              <a:ext uri="{FF2B5EF4-FFF2-40B4-BE49-F238E27FC236}">
                <a16:creationId xmlns:a16="http://schemas.microsoft.com/office/drawing/2014/main" id="{2621D80A-18E5-F1F8-8DD3-E6823267B8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8287" y="1807346"/>
            <a:ext cx="2887174" cy="3392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phone&#10;&#10;Description automatically generated">
            <a:extLst>
              <a:ext uri="{FF2B5EF4-FFF2-40B4-BE49-F238E27FC236}">
                <a16:creationId xmlns:a16="http://schemas.microsoft.com/office/drawing/2014/main" id="{53F7DBCE-5EF0-A81D-134B-548777E77F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8278" y="2691461"/>
            <a:ext cx="1841739" cy="3482596"/>
          </a:xfrm>
          <a:prstGeom prst="rect">
            <a:avLst/>
          </a:prstGeom>
        </p:spPr>
      </p:pic>
      <p:pic>
        <p:nvPicPr>
          <p:cNvPr id="5" name="Picture 4">
            <a:extLst>
              <a:ext uri="{FF2B5EF4-FFF2-40B4-BE49-F238E27FC236}">
                <a16:creationId xmlns:a16="http://schemas.microsoft.com/office/drawing/2014/main" id="{0B70A2EE-78D2-C226-7B0F-8F1BDF335D14}"/>
              </a:ext>
            </a:extLst>
          </p:cNvPr>
          <p:cNvPicPr>
            <a:picLocks noChangeAspect="1"/>
          </p:cNvPicPr>
          <p:nvPr/>
        </p:nvPicPr>
        <p:blipFill>
          <a:blip r:embed="rId12"/>
          <a:stretch>
            <a:fillRect/>
          </a:stretch>
        </p:blipFill>
        <p:spPr>
          <a:xfrm>
            <a:off x="2091861" y="2934812"/>
            <a:ext cx="3377301" cy="2108410"/>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19E8FBA3-F01D-A829-B997-4B7171FB118C}"/>
              </a:ext>
            </a:extLst>
          </p:cNvPr>
          <p:cNvPicPr>
            <a:picLocks noChangeAspect="1"/>
          </p:cNvPicPr>
          <p:nvPr/>
        </p:nvPicPr>
        <p:blipFill>
          <a:blip r:embed="rId13"/>
          <a:stretch>
            <a:fillRect/>
          </a:stretch>
        </p:blipFill>
        <p:spPr>
          <a:xfrm>
            <a:off x="3512354" y="3299769"/>
            <a:ext cx="3377301" cy="2108410"/>
          </a:xfrm>
          <a:prstGeom prst="rect">
            <a:avLst/>
          </a:prstGeom>
          <a:ln>
            <a:solidFill>
              <a:schemeClr val="bg1">
                <a:lumMod val="75000"/>
              </a:schemeClr>
            </a:solidFill>
          </a:ln>
        </p:spPr>
      </p:pic>
      <p:pic>
        <p:nvPicPr>
          <p:cNvPr id="6" name="Picture 5" descr="A rainbow colored logo on a black background&#10;&#10;Description automatically generated">
            <a:extLst>
              <a:ext uri="{FF2B5EF4-FFF2-40B4-BE49-F238E27FC236}">
                <a16:creationId xmlns:a16="http://schemas.microsoft.com/office/drawing/2014/main" id="{1C7F3A61-2E66-6B92-ACF7-170EEF30EDF6}"/>
              </a:ext>
            </a:extLst>
          </p:cNvPr>
          <p:cNvPicPr>
            <a:picLocks noChangeAspect="1"/>
          </p:cNvPicPr>
          <p:nvPr/>
        </p:nvPicPr>
        <p:blipFill>
          <a:blip r:embed="rId14"/>
          <a:stretch>
            <a:fillRect/>
          </a:stretch>
        </p:blipFill>
        <p:spPr>
          <a:xfrm>
            <a:off x="8325354" y="1810819"/>
            <a:ext cx="617910" cy="617910"/>
          </a:xfrm>
          <a:prstGeom prst="rect">
            <a:avLst/>
          </a:prstGeom>
        </p:spPr>
      </p:pic>
      <p:sp>
        <p:nvSpPr>
          <p:cNvPr id="9" name="Rectangle: Rounded Corners 36">
            <a:extLst>
              <a:ext uri="{FF2B5EF4-FFF2-40B4-BE49-F238E27FC236}">
                <a16:creationId xmlns:a16="http://schemas.microsoft.com/office/drawing/2014/main" id="{3B2A683F-4E7D-4FC0-7B52-7C306B0E119B}"/>
              </a:ext>
            </a:extLst>
          </p:cNvPr>
          <p:cNvSpPr/>
          <p:nvPr/>
        </p:nvSpPr>
        <p:spPr>
          <a:xfrm>
            <a:off x="2415326" y="349085"/>
            <a:ext cx="7361348"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schemeClr val="tx1">
                    <a:lumMod val="75000"/>
                    <a:lumOff val="25000"/>
                  </a:schemeClr>
                </a:solidFill>
                <a:effectLst/>
                <a:uLnTx/>
                <a:uFillTx/>
                <a:latin typeface="Segoe UI Variable Display Semib" pitchFamily="2" charset="0"/>
                <a:ea typeface="+mn-ea"/>
                <a:cs typeface="Segoe UI" pitchFamily="34" charset="0"/>
              </a:rPr>
              <a:t>SharePoint Framework</a:t>
            </a:r>
          </a:p>
        </p:txBody>
      </p:sp>
      <p:sp>
        <p:nvSpPr>
          <p:cNvPr id="16" name="Title 1">
            <a:extLst>
              <a:ext uri="{FF2B5EF4-FFF2-40B4-BE49-F238E27FC236}">
                <a16:creationId xmlns:a16="http://schemas.microsoft.com/office/drawing/2014/main" id="{0FF8D98A-76DB-C7D7-8E92-921FC656CDE6}"/>
              </a:ext>
            </a:extLst>
          </p:cNvPr>
          <p:cNvSpPr txBox="1">
            <a:spLocks/>
          </p:cNvSpPr>
          <p:nvPr/>
        </p:nvSpPr>
        <p:spPr>
          <a:xfrm>
            <a:off x="615375" y="1021819"/>
            <a:ext cx="1096125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14400" fontAlgn="base">
              <a:spcAft>
                <a:spcPts val="1200"/>
              </a:spcAft>
              <a:defRPr/>
            </a:pPr>
            <a:r>
              <a:rPr lang="en-US" sz="2400" spc="0" dirty="0">
                <a:gradFill flip="none" rotWithShape="1">
                  <a:gsLst>
                    <a:gs pos="80000">
                      <a:srgbClr val="49C5B1"/>
                    </a:gs>
                    <a:gs pos="0">
                      <a:srgbClr val="8DC8E8"/>
                    </a:gs>
                  </a:gsLst>
                  <a:path path="circle">
                    <a:fillToRect l="100000" t="100000"/>
                  </a:path>
                  <a:tileRect r="-100000" b="-100000"/>
                </a:gradFill>
                <a:latin typeface="Segoe UI Variable Display Semib" pitchFamily="2" charset="0"/>
              </a:rPr>
              <a:t>The easiest way to develop your enterprise solutions for Microsoft 365</a:t>
            </a:r>
          </a:p>
        </p:txBody>
      </p:sp>
      <p:sp>
        <p:nvSpPr>
          <p:cNvPr id="17" name="Rectangle 16">
            <a:extLst>
              <a:ext uri="{FF2B5EF4-FFF2-40B4-BE49-F238E27FC236}">
                <a16:creationId xmlns:a16="http://schemas.microsoft.com/office/drawing/2014/main" id="{42AC51EB-CC7D-3AF1-04D4-5AA52908B3B7}"/>
              </a:ext>
            </a:extLst>
          </p:cNvPr>
          <p:cNvSpPr/>
          <p:nvPr/>
        </p:nvSpPr>
        <p:spPr bwMode="auto">
          <a:xfrm>
            <a:off x="380650" y="6204871"/>
            <a:ext cx="11421868" cy="37978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50663"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6E6E6">
                    <a:lumMod val="25000"/>
                  </a:srgbClr>
                </a:solidFill>
                <a:effectLst/>
                <a:uLnTx/>
                <a:uFillTx/>
                <a:latin typeface="Segoe UI"/>
                <a:ea typeface="+mn-ea"/>
                <a:cs typeface="Segoe UI"/>
              </a:rPr>
              <a:t>Content driven applications   |   SSO   |  Automatic code hosting   |   Industry standard tooling</a:t>
            </a:r>
            <a:endParaRPr kumimoji="0" lang="en-US" sz="2400" b="1" i="0" u="none" strike="noStrike" kern="1200" cap="none" spc="0" normalizeH="0" baseline="0" noProof="0">
              <a:ln>
                <a:noFill/>
              </a:ln>
              <a:solidFill>
                <a:srgbClr val="E6E6E6">
                  <a:lumMod val="25000"/>
                </a:srgbClr>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329672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12B4-9D1E-4882-AE6C-FB11F73E481F}"/>
              </a:ext>
            </a:extLst>
          </p:cNvPr>
          <p:cNvSpPr>
            <a:spLocks noGrp="1"/>
          </p:cNvSpPr>
          <p:nvPr>
            <p:ph type="title" idx="4294967295"/>
          </p:nvPr>
        </p:nvSpPr>
        <p:spPr>
          <a:xfrm>
            <a:off x="1177925" y="458788"/>
            <a:ext cx="11014075" cy="1152525"/>
          </a:xfrm>
        </p:spPr>
        <p:txBody>
          <a:bodyPr>
            <a:normAutofit fontScale="90000"/>
          </a:bodyPr>
          <a:lstStyle/>
          <a:p>
            <a:r>
              <a:rPr lang="en-US" sz="3200" dirty="0"/>
              <a:t>Building SPFx experiences in Microsoft 365</a:t>
            </a:r>
            <a:br>
              <a:rPr lang="en-US" sz="2800" dirty="0"/>
            </a:br>
            <a:r>
              <a:rPr lang="en-US" sz="1500" dirty="0"/>
              <a:t>The easiest way to build your enterprise solutions for Microsoft Teams, Microsoft Viva, Outlook, Microsoft 365 app and SharePoint</a:t>
            </a:r>
            <a:br>
              <a:rPr lang="en-US" sz="1600" dirty="0"/>
            </a:br>
            <a:endParaRPr lang="en-FI" sz="2800" dirty="0"/>
          </a:p>
        </p:txBody>
      </p:sp>
      <p:grpSp>
        <p:nvGrpSpPr>
          <p:cNvPr id="14" name="Group 13">
            <a:extLst>
              <a:ext uri="{FF2B5EF4-FFF2-40B4-BE49-F238E27FC236}">
                <a16:creationId xmlns:a16="http://schemas.microsoft.com/office/drawing/2014/main" id="{849C3AFD-588E-20C4-AC9B-E8500A1BA52C}"/>
              </a:ext>
            </a:extLst>
          </p:cNvPr>
          <p:cNvGrpSpPr/>
          <p:nvPr/>
        </p:nvGrpSpPr>
        <p:grpSpPr>
          <a:xfrm>
            <a:off x="2106557" y="2848671"/>
            <a:ext cx="1196850" cy="2069077"/>
            <a:chOff x="1905333" y="2557159"/>
            <a:chExt cx="1197189" cy="2069663"/>
          </a:xfrm>
        </p:grpSpPr>
        <p:sp>
          <p:nvSpPr>
            <p:cNvPr id="11" name="Rectangle 10">
              <a:extLst>
                <a:ext uri="{FF2B5EF4-FFF2-40B4-BE49-F238E27FC236}">
                  <a16:creationId xmlns:a16="http://schemas.microsoft.com/office/drawing/2014/main" id="{6D9B77EC-CD97-4562-B8C6-260746AB99CB}"/>
                </a:ext>
              </a:extLst>
            </p:cNvPr>
            <p:cNvSpPr/>
            <p:nvPr/>
          </p:nvSpPr>
          <p:spPr>
            <a:xfrm>
              <a:off x="1913802"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51" name="TextBox 150">
              <a:extLst>
                <a:ext uri="{FF2B5EF4-FFF2-40B4-BE49-F238E27FC236}">
                  <a16:creationId xmlns:a16="http://schemas.microsoft.com/office/drawing/2014/main" id="{9EEE1664-8E53-4A8C-B265-E61DA1F2B798}"/>
                </a:ext>
              </a:extLst>
            </p:cNvPr>
            <p:cNvSpPr txBox="1"/>
            <p:nvPr/>
          </p:nvSpPr>
          <p:spPr>
            <a:xfrm>
              <a:off x="1905333" y="2694000"/>
              <a:ext cx="1188720"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Teams tabs</a:t>
              </a:r>
              <a:endParaRPr kumimoji="0" lang="en-US" sz="1200" b="0" i="0" u="none" strike="noStrike" kern="1200" cap="none" spc="0" normalizeH="0" baseline="0" noProof="0" dirty="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69" name="Picture 168">
              <a:extLst>
                <a:ext uri="{FF2B5EF4-FFF2-40B4-BE49-F238E27FC236}">
                  <a16:creationId xmlns:a16="http://schemas.microsoft.com/office/drawing/2014/main" id="{69F2CF81-1B27-47EC-899B-355BF033A4E6}"/>
                </a:ext>
              </a:extLst>
            </p:cNvPr>
            <p:cNvPicPr>
              <a:picLocks noChangeAspect="1"/>
            </p:cNvPicPr>
            <p:nvPr/>
          </p:nvPicPr>
          <p:blipFill>
            <a:blip r:embed="rId3"/>
            <a:stretch>
              <a:fillRect/>
            </a:stretch>
          </p:blipFill>
          <p:spPr>
            <a:xfrm>
              <a:off x="1987945" y="3144762"/>
              <a:ext cx="1011904" cy="1013036"/>
            </a:xfrm>
            <a:prstGeom prst="rect">
              <a:avLst/>
            </a:prstGeom>
            <a:ln>
              <a:solidFill>
                <a:schemeClr val="bg1">
                  <a:lumMod val="85000"/>
                </a:schemeClr>
              </a:solidFill>
            </a:ln>
          </p:spPr>
        </p:pic>
      </p:grpSp>
      <p:grpSp>
        <p:nvGrpSpPr>
          <p:cNvPr id="12" name="Group 11">
            <a:extLst>
              <a:ext uri="{FF2B5EF4-FFF2-40B4-BE49-F238E27FC236}">
                <a16:creationId xmlns:a16="http://schemas.microsoft.com/office/drawing/2014/main" id="{44E3093B-2593-14F2-B769-4C9EE9D9A7B9}"/>
              </a:ext>
            </a:extLst>
          </p:cNvPr>
          <p:cNvGrpSpPr/>
          <p:nvPr/>
        </p:nvGrpSpPr>
        <p:grpSpPr>
          <a:xfrm>
            <a:off x="3478348" y="2848671"/>
            <a:ext cx="1209226" cy="2069077"/>
            <a:chOff x="3353117" y="2557159"/>
            <a:chExt cx="1209570" cy="2069663"/>
          </a:xfrm>
        </p:grpSpPr>
        <p:sp>
          <p:nvSpPr>
            <p:cNvPr id="9" name="Rectangle 8">
              <a:extLst>
                <a:ext uri="{FF2B5EF4-FFF2-40B4-BE49-F238E27FC236}">
                  <a16:creationId xmlns:a16="http://schemas.microsoft.com/office/drawing/2014/main" id="{DDA9AA00-CD2B-47E1-874F-EBB2E527B002}"/>
                </a:ext>
              </a:extLst>
            </p:cNvPr>
            <p:cNvSpPr/>
            <p:nvPr/>
          </p:nvSpPr>
          <p:spPr>
            <a:xfrm>
              <a:off x="3353117"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53" name="TextBox 152">
              <a:extLst>
                <a:ext uri="{FF2B5EF4-FFF2-40B4-BE49-F238E27FC236}">
                  <a16:creationId xmlns:a16="http://schemas.microsoft.com/office/drawing/2014/main" id="{FB660E2F-9E57-4EDB-97A8-AC3C72F39DFF}"/>
                </a:ext>
              </a:extLst>
            </p:cNvPr>
            <p:cNvSpPr txBox="1"/>
            <p:nvPr/>
          </p:nvSpPr>
          <p:spPr>
            <a:xfrm>
              <a:off x="3362790" y="2694000"/>
              <a:ext cx="1199897"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Meeting apps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71" name="Picture 170" descr="Graphical user interface, text, application, Teams&#10;&#10;Description automatically generated">
              <a:extLst>
                <a:ext uri="{FF2B5EF4-FFF2-40B4-BE49-F238E27FC236}">
                  <a16:creationId xmlns:a16="http://schemas.microsoft.com/office/drawing/2014/main" id="{354B04AA-5470-4CAD-BB44-C4008810ABAA}"/>
                </a:ext>
              </a:extLst>
            </p:cNvPr>
            <p:cNvPicPr>
              <a:picLocks noChangeAspect="1"/>
            </p:cNvPicPr>
            <p:nvPr/>
          </p:nvPicPr>
          <p:blipFill rotWithShape="1">
            <a:blip r:embed="rId4"/>
            <a:srcRect r="46522"/>
            <a:stretch/>
          </p:blipFill>
          <p:spPr>
            <a:xfrm>
              <a:off x="3432236" y="3150016"/>
              <a:ext cx="1030481" cy="972491"/>
            </a:xfrm>
            <a:prstGeom prst="rect">
              <a:avLst/>
            </a:prstGeom>
            <a:ln>
              <a:solidFill>
                <a:schemeClr val="bg1">
                  <a:lumMod val="85000"/>
                </a:schemeClr>
              </a:solidFill>
            </a:ln>
          </p:spPr>
        </p:pic>
      </p:grpSp>
      <p:grpSp>
        <p:nvGrpSpPr>
          <p:cNvPr id="8" name="Group 7">
            <a:extLst>
              <a:ext uri="{FF2B5EF4-FFF2-40B4-BE49-F238E27FC236}">
                <a16:creationId xmlns:a16="http://schemas.microsoft.com/office/drawing/2014/main" id="{D8DD9A8B-891D-9248-D5D1-765347B2CCA7}"/>
              </a:ext>
            </a:extLst>
          </p:cNvPr>
          <p:cNvGrpSpPr/>
          <p:nvPr/>
        </p:nvGrpSpPr>
        <p:grpSpPr>
          <a:xfrm>
            <a:off x="6225842" y="2848671"/>
            <a:ext cx="1188382" cy="2069077"/>
            <a:chOff x="6231747" y="2557159"/>
            <a:chExt cx="1188720" cy="2069663"/>
          </a:xfrm>
        </p:grpSpPr>
        <p:sp>
          <p:nvSpPr>
            <p:cNvPr id="15" name="Rectangle 14">
              <a:extLst>
                <a:ext uri="{FF2B5EF4-FFF2-40B4-BE49-F238E27FC236}">
                  <a16:creationId xmlns:a16="http://schemas.microsoft.com/office/drawing/2014/main" id="{0C9F5744-F608-4191-89FA-873F80D369BF}"/>
                </a:ext>
              </a:extLst>
            </p:cNvPr>
            <p:cNvSpPr/>
            <p:nvPr/>
          </p:nvSpPr>
          <p:spPr>
            <a:xfrm>
              <a:off x="6231747"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55" name="TextBox 154">
              <a:extLst>
                <a:ext uri="{FF2B5EF4-FFF2-40B4-BE49-F238E27FC236}">
                  <a16:creationId xmlns:a16="http://schemas.microsoft.com/office/drawing/2014/main" id="{E63F5CA1-F69E-4648-9D6C-07C23DB0786A}"/>
                </a:ext>
              </a:extLst>
            </p:cNvPr>
            <p:cNvSpPr txBox="1"/>
            <p:nvPr/>
          </p:nvSpPr>
          <p:spPr>
            <a:xfrm>
              <a:off x="6231747" y="2692483"/>
              <a:ext cx="1188718"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Cards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73" name="Picture 172">
              <a:extLst>
                <a:ext uri="{FF2B5EF4-FFF2-40B4-BE49-F238E27FC236}">
                  <a16:creationId xmlns:a16="http://schemas.microsoft.com/office/drawing/2014/main" id="{00E0AF97-2EE6-42A8-A4A9-C9EB6AB2E0B9}"/>
                </a:ext>
              </a:extLst>
            </p:cNvPr>
            <p:cNvPicPr>
              <a:picLocks noChangeAspect="1"/>
            </p:cNvPicPr>
            <p:nvPr/>
          </p:nvPicPr>
          <p:blipFill>
            <a:blip r:embed="rId5"/>
            <a:stretch>
              <a:fillRect/>
            </a:stretch>
          </p:blipFill>
          <p:spPr>
            <a:xfrm>
              <a:off x="6469759" y="3135675"/>
              <a:ext cx="627316" cy="1260480"/>
            </a:xfrm>
            <a:prstGeom prst="rect">
              <a:avLst/>
            </a:prstGeom>
          </p:spPr>
        </p:pic>
      </p:grpSp>
      <p:grpSp>
        <p:nvGrpSpPr>
          <p:cNvPr id="7" name="Group 6">
            <a:extLst>
              <a:ext uri="{FF2B5EF4-FFF2-40B4-BE49-F238E27FC236}">
                <a16:creationId xmlns:a16="http://schemas.microsoft.com/office/drawing/2014/main" id="{D027F6D9-2E0E-DFBD-0D31-6E413144E109}"/>
              </a:ext>
            </a:extLst>
          </p:cNvPr>
          <p:cNvGrpSpPr/>
          <p:nvPr/>
        </p:nvGrpSpPr>
        <p:grpSpPr>
          <a:xfrm>
            <a:off x="7589165" y="2848671"/>
            <a:ext cx="1209228" cy="2069077"/>
            <a:chOff x="7671062" y="2557159"/>
            <a:chExt cx="1209572" cy="2069663"/>
          </a:xfrm>
        </p:grpSpPr>
        <p:sp>
          <p:nvSpPr>
            <p:cNvPr id="17" name="Rectangle 16">
              <a:extLst>
                <a:ext uri="{FF2B5EF4-FFF2-40B4-BE49-F238E27FC236}">
                  <a16:creationId xmlns:a16="http://schemas.microsoft.com/office/drawing/2014/main" id="{A20EFD51-F3B3-4FCA-863B-42D25DF9C3A6}"/>
                </a:ext>
              </a:extLst>
            </p:cNvPr>
            <p:cNvSpPr/>
            <p:nvPr/>
          </p:nvSpPr>
          <p:spPr>
            <a:xfrm>
              <a:off x="7671062"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57" name="TextBox 156">
              <a:extLst>
                <a:ext uri="{FF2B5EF4-FFF2-40B4-BE49-F238E27FC236}">
                  <a16:creationId xmlns:a16="http://schemas.microsoft.com/office/drawing/2014/main" id="{C9438A99-4570-4AEC-BBB1-9F1BA839BF6D}"/>
                </a:ext>
              </a:extLst>
            </p:cNvPr>
            <p:cNvSpPr txBox="1"/>
            <p:nvPr/>
          </p:nvSpPr>
          <p:spPr>
            <a:xfrm>
              <a:off x="7680422" y="2698990"/>
              <a:ext cx="1200212"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Web Parts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75" name="Picture 174">
              <a:extLst>
                <a:ext uri="{FF2B5EF4-FFF2-40B4-BE49-F238E27FC236}">
                  <a16:creationId xmlns:a16="http://schemas.microsoft.com/office/drawing/2014/main" id="{4F252B35-D7BB-434E-867B-455BB3B67215}"/>
                </a:ext>
              </a:extLst>
            </p:cNvPr>
            <p:cNvPicPr>
              <a:picLocks noChangeAspect="1"/>
            </p:cNvPicPr>
            <p:nvPr/>
          </p:nvPicPr>
          <p:blipFill rotWithShape="1">
            <a:blip r:embed="rId6"/>
            <a:srcRect l="4098" t="4800" r="5044" b="27278"/>
            <a:stretch/>
          </p:blipFill>
          <p:spPr>
            <a:xfrm>
              <a:off x="7745890" y="3109400"/>
              <a:ext cx="1039064" cy="669061"/>
            </a:xfrm>
            <a:prstGeom prst="rect">
              <a:avLst/>
            </a:prstGeom>
            <a:ln>
              <a:solidFill>
                <a:schemeClr val="bg1">
                  <a:lumMod val="85000"/>
                </a:schemeClr>
              </a:solidFill>
            </a:ln>
          </p:spPr>
        </p:pic>
        <p:pic>
          <p:nvPicPr>
            <p:cNvPr id="177" name="Picture 2" descr="EDU Portal preview">
              <a:extLst>
                <a:ext uri="{FF2B5EF4-FFF2-40B4-BE49-F238E27FC236}">
                  <a16:creationId xmlns:a16="http://schemas.microsoft.com/office/drawing/2014/main" id="{6B99F3C5-C146-4602-9BC1-7599E13829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5774"/>
            <a:stretch/>
          </p:blipFill>
          <p:spPr bwMode="auto">
            <a:xfrm>
              <a:off x="8089156" y="3516237"/>
              <a:ext cx="646925" cy="88567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D9437A8-3D05-3C55-AF2B-F9829A26E993}"/>
              </a:ext>
            </a:extLst>
          </p:cNvPr>
          <p:cNvGrpSpPr/>
          <p:nvPr/>
        </p:nvGrpSpPr>
        <p:grpSpPr>
          <a:xfrm>
            <a:off x="8973336" y="2848671"/>
            <a:ext cx="1209227" cy="2069077"/>
            <a:chOff x="9089526" y="2557159"/>
            <a:chExt cx="1209571" cy="2069663"/>
          </a:xfrm>
        </p:grpSpPr>
        <p:sp>
          <p:nvSpPr>
            <p:cNvPr id="19" name="Rectangle 18">
              <a:extLst>
                <a:ext uri="{FF2B5EF4-FFF2-40B4-BE49-F238E27FC236}">
                  <a16:creationId xmlns:a16="http://schemas.microsoft.com/office/drawing/2014/main" id="{EA6E74D0-56A6-43DE-B2CD-9ABC6CB909F5}"/>
                </a:ext>
              </a:extLst>
            </p:cNvPr>
            <p:cNvSpPr/>
            <p:nvPr/>
          </p:nvSpPr>
          <p:spPr>
            <a:xfrm>
              <a:off x="9110377"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59" name="TextBox 158">
              <a:extLst>
                <a:ext uri="{FF2B5EF4-FFF2-40B4-BE49-F238E27FC236}">
                  <a16:creationId xmlns:a16="http://schemas.microsoft.com/office/drawing/2014/main" id="{8B7A033F-432C-42B5-82B5-38BA7C2858C2}"/>
                </a:ext>
              </a:extLst>
            </p:cNvPr>
            <p:cNvSpPr txBox="1"/>
            <p:nvPr/>
          </p:nvSpPr>
          <p:spPr>
            <a:xfrm>
              <a:off x="9089526" y="2692483"/>
              <a:ext cx="1209571"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Extensions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79" name="Picture 178">
              <a:extLst>
                <a:ext uri="{FF2B5EF4-FFF2-40B4-BE49-F238E27FC236}">
                  <a16:creationId xmlns:a16="http://schemas.microsoft.com/office/drawing/2014/main" id="{4F7C7C45-CEAF-4252-A558-35B080D192D6}"/>
                </a:ext>
              </a:extLst>
            </p:cNvPr>
            <p:cNvPicPr>
              <a:picLocks noChangeAspect="1"/>
            </p:cNvPicPr>
            <p:nvPr/>
          </p:nvPicPr>
          <p:blipFill>
            <a:blip r:embed="rId8"/>
            <a:stretch>
              <a:fillRect/>
            </a:stretch>
          </p:blipFill>
          <p:spPr>
            <a:xfrm>
              <a:off x="9193961" y="3135675"/>
              <a:ext cx="963302" cy="616513"/>
            </a:xfrm>
            <a:prstGeom prst="rect">
              <a:avLst/>
            </a:prstGeom>
            <a:ln>
              <a:solidFill>
                <a:schemeClr val="bg1">
                  <a:lumMod val="85000"/>
                </a:schemeClr>
              </a:solidFill>
            </a:ln>
          </p:spPr>
        </p:pic>
        <p:pic>
          <p:nvPicPr>
            <p:cNvPr id="181" name="Picture 2" descr="SharePoint Framework extensions samples - Waldek Mastykarz">
              <a:extLst>
                <a:ext uri="{FF2B5EF4-FFF2-40B4-BE49-F238E27FC236}">
                  <a16:creationId xmlns:a16="http://schemas.microsoft.com/office/drawing/2014/main" id="{B2194340-4D95-4627-B64C-0A7B37F57B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6417" y="3523279"/>
              <a:ext cx="911763" cy="495534"/>
            </a:xfrm>
            <a:prstGeom prst="rect">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8170A72-DA7A-6FA5-F84A-9E96BEA906D9}"/>
              </a:ext>
            </a:extLst>
          </p:cNvPr>
          <p:cNvGrpSpPr/>
          <p:nvPr/>
        </p:nvGrpSpPr>
        <p:grpSpPr>
          <a:xfrm>
            <a:off x="10357503" y="2848671"/>
            <a:ext cx="1255467" cy="2069077"/>
            <a:chOff x="10516143" y="2557159"/>
            <a:chExt cx="1255823" cy="2069663"/>
          </a:xfrm>
        </p:grpSpPr>
        <p:sp>
          <p:nvSpPr>
            <p:cNvPr id="21" name="Rectangle 20">
              <a:extLst>
                <a:ext uri="{FF2B5EF4-FFF2-40B4-BE49-F238E27FC236}">
                  <a16:creationId xmlns:a16="http://schemas.microsoft.com/office/drawing/2014/main" id="{3B1343C2-658C-4C3D-834C-847D1FBEDE28}"/>
                </a:ext>
              </a:extLst>
            </p:cNvPr>
            <p:cNvSpPr/>
            <p:nvPr/>
          </p:nvSpPr>
          <p:spPr>
            <a:xfrm>
              <a:off x="10549695"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61" name="TextBox 160">
              <a:extLst>
                <a:ext uri="{FF2B5EF4-FFF2-40B4-BE49-F238E27FC236}">
                  <a16:creationId xmlns:a16="http://schemas.microsoft.com/office/drawing/2014/main" id="{5FD0F522-4BDD-421F-BB8D-E89CEFB1AD7C}"/>
                </a:ext>
              </a:extLst>
            </p:cNvPr>
            <p:cNvSpPr txBox="1"/>
            <p:nvPr/>
          </p:nvSpPr>
          <p:spPr>
            <a:xfrm>
              <a:off x="10516143" y="2695338"/>
              <a:ext cx="1255823"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App pages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83" name="Picture 182">
              <a:extLst>
                <a:ext uri="{FF2B5EF4-FFF2-40B4-BE49-F238E27FC236}">
                  <a16:creationId xmlns:a16="http://schemas.microsoft.com/office/drawing/2014/main" id="{2708A69A-9C10-4F89-A4AA-39ADF7340538}"/>
                </a:ext>
              </a:extLst>
            </p:cNvPr>
            <p:cNvPicPr>
              <a:picLocks noChangeAspect="1"/>
            </p:cNvPicPr>
            <p:nvPr/>
          </p:nvPicPr>
          <p:blipFill>
            <a:blip r:embed="rId10"/>
            <a:stretch>
              <a:fillRect/>
            </a:stretch>
          </p:blipFill>
          <p:spPr>
            <a:xfrm>
              <a:off x="10675691" y="3124783"/>
              <a:ext cx="936728" cy="1078802"/>
            </a:xfrm>
            <a:prstGeom prst="rect">
              <a:avLst/>
            </a:prstGeom>
            <a:ln>
              <a:solidFill>
                <a:schemeClr val="bg1">
                  <a:lumMod val="85000"/>
                </a:schemeClr>
              </a:solidFill>
            </a:ln>
          </p:spPr>
        </p:pic>
      </p:grpSp>
      <p:grpSp>
        <p:nvGrpSpPr>
          <p:cNvPr id="10" name="Group 9">
            <a:extLst>
              <a:ext uri="{FF2B5EF4-FFF2-40B4-BE49-F238E27FC236}">
                <a16:creationId xmlns:a16="http://schemas.microsoft.com/office/drawing/2014/main" id="{0BFBB50F-DEA5-B257-D05F-EE2D2A7DAE44}"/>
              </a:ext>
            </a:extLst>
          </p:cNvPr>
          <p:cNvGrpSpPr/>
          <p:nvPr/>
        </p:nvGrpSpPr>
        <p:grpSpPr>
          <a:xfrm>
            <a:off x="4862517" y="2848671"/>
            <a:ext cx="1188383" cy="2069077"/>
            <a:chOff x="4792431" y="2557159"/>
            <a:chExt cx="1188721" cy="2069663"/>
          </a:xfrm>
        </p:grpSpPr>
        <p:sp>
          <p:nvSpPr>
            <p:cNvPr id="13" name="Rectangle 12">
              <a:extLst>
                <a:ext uri="{FF2B5EF4-FFF2-40B4-BE49-F238E27FC236}">
                  <a16:creationId xmlns:a16="http://schemas.microsoft.com/office/drawing/2014/main" id="{DE030A85-53B2-4C83-88C5-7B87DA33CFD6}"/>
                </a:ext>
              </a:extLst>
            </p:cNvPr>
            <p:cNvSpPr/>
            <p:nvPr/>
          </p:nvSpPr>
          <p:spPr>
            <a:xfrm>
              <a:off x="4792432"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47" name="TextBox 146">
              <a:extLst>
                <a:ext uri="{FF2B5EF4-FFF2-40B4-BE49-F238E27FC236}">
                  <a16:creationId xmlns:a16="http://schemas.microsoft.com/office/drawing/2014/main" id="{9CD412D9-3808-42CE-AAE9-9FCB0E4931F7}"/>
                </a:ext>
              </a:extLst>
            </p:cNvPr>
            <p:cNvSpPr txBox="1"/>
            <p:nvPr/>
          </p:nvSpPr>
          <p:spPr>
            <a:xfrm>
              <a:off x="4792431" y="2593973"/>
              <a:ext cx="1188717" cy="469103"/>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Messaging extensions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026" name="Picture 2" descr="messaging extension action command task module">
              <a:extLst>
                <a:ext uri="{FF2B5EF4-FFF2-40B4-BE49-F238E27FC236}">
                  <a16:creationId xmlns:a16="http://schemas.microsoft.com/office/drawing/2014/main" id="{2256E784-33A7-4CC2-84BD-AE620CFDC0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353" y="3138188"/>
              <a:ext cx="1020878" cy="57424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E26538B6-8A01-4ADD-9151-CABDD3574052}"/>
              </a:ext>
            </a:extLst>
          </p:cNvPr>
          <p:cNvSpPr/>
          <p:nvPr/>
        </p:nvSpPr>
        <p:spPr bwMode="auto">
          <a:xfrm>
            <a:off x="380650" y="6204871"/>
            <a:ext cx="11421868" cy="37978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50663"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6E6E6">
                    <a:lumMod val="25000"/>
                  </a:srgbClr>
                </a:solidFill>
                <a:effectLst/>
                <a:uLnTx/>
                <a:uFillTx/>
                <a:latin typeface="Segoe UI"/>
                <a:ea typeface="+mn-ea"/>
                <a:cs typeface="Segoe UI"/>
              </a:rPr>
              <a:t>Content driven applications   |   SSO   |  Automatic code hosting   |   Industry standard tooling</a:t>
            </a:r>
            <a:endParaRPr kumimoji="0" lang="en-US" sz="2400" b="1" i="0" u="none" strike="noStrike" kern="1200" cap="none" spc="0" normalizeH="0" baseline="0" noProof="0">
              <a:ln>
                <a:noFill/>
              </a:ln>
              <a:solidFill>
                <a:srgbClr val="E6E6E6">
                  <a:lumMod val="25000"/>
                </a:srgbClr>
              </a:solidFill>
              <a:effectLst/>
              <a:uLnTx/>
              <a:uFillTx/>
              <a:latin typeface="Segoe UI"/>
              <a:ea typeface="+mn-ea"/>
              <a:cs typeface="Segoe UI" panose="020B0502040204020203" pitchFamily="34" charset="0"/>
            </a:endParaRPr>
          </a:p>
        </p:txBody>
      </p:sp>
      <p:grpSp>
        <p:nvGrpSpPr>
          <p:cNvPr id="22" name="Group 21">
            <a:extLst>
              <a:ext uri="{FF2B5EF4-FFF2-40B4-BE49-F238E27FC236}">
                <a16:creationId xmlns:a16="http://schemas.microsoft.com/office/drawing/2014/main" id="{BDDD69F8-D022-2092-6EBE-E5AD2E7BC78C}"/>
              </a:ext>
            </a:extLst>
          </p:cNvPr>
          <p:cNvGrpSpPr/>
          <p:nvPr/>
        </p:nvGrpSpPr>
        <p:grpSpPr>
          <a:xfrm>
            <a:off x="743230" y="2848671"/>
            <a:ext cx="1188384" cy="2069077"/>
            <a:chOff x="649516" y="2665626"/>
            <a:chExt cx="1188722" cy="2069663"/>
          </a:xfrm>
        </p:grpSpPr>
        <p:grpSp>
          <p:nvGrpSpPr>
            <p:cNvPr id="16" name="Group 15">
              <a:extLst>
                <a:ext uri="{FF2B5EF4-FFF2-40B4-BE49-F238E27FC236}">
                  <a16:creationId xmlns:a16="http://schemas.microsoft.com/office/drawing/2014/main" id="{D976CE73-44D5-E979-D590-000A927C97F9}"/>
                </a:ext>
              </a:extLst>
            </p:cNvPr>
            <p:cNvGrpSpPr/>
            <p:nvPr/>
          </p:nvGrpSpPr>
          <p:grpSpPr>
            <a:xfrm>
              <a:off x="649516" y="2665626"/>
              <a:ext cx="1188722" cy="2069663"/>
              <a:chOff x="474485" y="2557159"/>
              <a:chExt cx="1188722" cy="2069663"/>
            </a:xfrm>
          </p:grpSpPr>
          <p:sp>
            <p:nvSpPr>
              <p:cNvPr id="6" name="Rectangle 5">
                <a:extLst>
                  <a:ext uri="{FF2B5EF4-FFF2-40B4-BE49-F238E27FC236}">
                    <a16:creationId xmlns:a16="http://schemas.microsoft.com/office/drawing/2014/main" id="{BFA8470A-2A99-4D7E-807F-6E13C504493E}"/>
                  </a:ext>
                </a:extLst>
              </p:cNvPr>
              <p:cNvSpPr/>
              <p:nvPr/>
            </p:nvSpPr>
            <p:spPr>
              <a:xfrm>
                <a:off x="474487" y="2557159"/>
                <a:ext cx="1188720" cy="2069663"/>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90" rtl="0" eaLnBrk="1" fontAlgn="auto" latinLnBrk="0" hangingPunct="1">
                  <a:lnSpc>
                    <a:spcPct val="100000"/>
                  </a:lnSpc>
                  <a:spcBef>
                    <a:spcPts val="0"/>
                  </a:spcBef>
                  <a:spcAft>
                    <a:spcPts val="0"/>
                  </a:spcAft>
                  <a:buClrTx/>
                  <a:buSzTx/>
                  <a:buFontTx/>
                  <a:buNone/>
                  <a:tabLst/>
                  <a:defRPr/>
                </a:pPr>
                <a:endParaRPr kumimoji="0" lang="en-US" sz="1727" b="0" i="0" u="none" strike="noStrike" kern="1200" cap="none" spc="0" normalizeH="0" baseline="0" noProof="0">
                  <a:ln>
                    <a:noFill/>
                  </a:ln>
                  <a:solidFill>
                    <a:srgbClr val="FFFFFF"/>
                  </a:solidFill>
                  <a:effectLst/>
                  <a:uLnTx/>
                  <a:uFillTx/>
                  <a:latin typeface="Segoe UI"/>
                  <a:ea typeface="+mn-ea"/>
                  <a:cs typeface="+mn-cs"/>
                </a:endParaRPr>
              </a:p>
            </p:txBody>
          </p:sp>
          <p:sp>
            <p:nvSpPr>
              <p:cNvPr id="149" name="TextBox 148">
                <a:extLst>
                  <a:ext uri="{FF2B5EF4-FFF2-40B4-BE49-F238E27FC236}">
                    <a16:creationId xmlns:a16="http://schemas.microsoft.com/office/drawing/2014/main" id="{821BED17-9A54-4831-8814-57324BB3AD93}"/>
                  </a:ext>
                </a:extLst>
              </p:cNvPr>
              <p:cNvSpPr txBox="1"/>
              <p:nvPr/>
            </p:nvSpPr>
            <p:spPr>
              <a:xfrm>
                <a:off x="474485" y="2692723"/>
                <a:ext cx="1188720" cy="280718"/>
              </a:xfrm>
              <a:prstGeom prst="rect">
                <a:avLst/>
              </a:prstGeom>
              <a:noFill/>
            </p:spPr>
            <p:txBody>
              <a:bodyPr wrap="square" rtlCol="0">
                <a:spAutoFit/>
              </a:bodyPr>
              <a:lstStyle/>
              <a:p>
                <a:pPr marL="0" marR="0" lvl="0" indent="0" algn="ctr" defTabSz="91349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Semibold" panose="020B0502040204020203" pitchFamily="34" charset="0"/>
                    <a:ea typeface="+mn-ea"/>
                    <a:cs typeface="Segoe UI Semibold" panose="020B0502040204020203" pitchFamily="34" charset="0"/>
                  </a:rPr>
                  <a:t>Personal Apps</a:t>
                </a:r>
                <a:endParaRPr kumimoji="0" lang="en-US" sz="1200" b="0" i="0" u="none" strike="noStrike" kern="1200" cap="none" spc="0" normalizeH="0" baseline="0" noProof="0">
                  <a:ln>
                    <a:noFill/>
                  </a:ln>
                  <a:solidFill>
                    <a:srgbClr val="E6E6E6">
                      <a:lumMod val="50000"/>
                    </a:srgbClr>
                  </a:solidFill>
                  <a:effectLst/>
                  <a:uLnTx/>
                  <a:uFillTx/>
                  <a:latin typeface="Segoe UI"/>
                  <a:ea typeface="+mn-ea"/>
                  <a:cs typeface="Segoe UI Semibold" panose="020B0502040204020203" pitchFamily="34" charset="0"/>
                </a:endParaRPr>
              </a:p>
            </p:txBody>
          </p:sp>
          <p:pic>
            <p:nvPicPr>
              <p:cNvPr id="167" name="Picture 166" descr="Graphical user interface, application&#10;&#10;Description automatically generated">
                <a:extLst>
                  <a:ext uri="{FF2B5EF4-FFF2-40B4-BE49-F238E27FC236}">
                    <a16:creationId xmlns:a16="http://schemas.microsoft.com/office/drawing/2014/main" id="{7B41BEA1-0D2E-4D1F-90A7-6F893C8B377F}"/>
                  </a:ext>
                </a:extLst>
              </p:cNvPr>
              <p:cNvPicPr>
                <a:picLocks noChangeAspect="1"/>
              </p:cNvPicPr>
              <p:nvPr/>
            </p:nvPicPr>
            <p:blipFill rotWithShape="1">
              <a:blip r:embed="rId12"/>
              <a:srcRect r="59083" b="24605"/>
              <a:stretch/>
            </p:blipFill>
            <p:spPr>
              <a:xfrm>
                <a:off x="562416" y="3138806"/>
                <a:ext cx="941455" cy="870556"/>
              </a:xfrm>
              <a:prstGeom prst="rect">
                <a:avLst/>
              </a:prstGeom>
              <a:ln>
                <a:solidFill>
                  <a:schemeClr val="bg1">
                    <a:lumMod val="85000"/>
                  </a:schemeClr>
                </a:solidFill>
              </a:ln>
            </p:spPr>
          </p:pic>
        </p:grpSp>
        <p:pic>
          <p:nvPicPr>
            <p:cNvPr id="20" name="Picture 19">
              <a:extLst>
                <a:ext uri="{FF2B5EF4-FFF2-40B4-BE49-F238E27FC236}">
                  <a16:creationId xmlns:a16="http://schemas.microsoft.com/office/drawing/2014/main" id="{E4F4A97F-0FE3-4B37-BFE1-DD58E4D4D160}"/>
                </a:ext>
              </a:extLst>
            </p:cNvPr>
            <p:cNvPicPr>
              <a:picLocks noChangeAspect="1"/>
            </p:cNvPicPr>
            <p:nvPr/>
          </p:nvPicPr>
          <p:blipFill>
            <a:blip r:embed="rId13"/>
            <a:stretch>
              <a:fillRect/>
            </a:stretch>
          </p:blipFill>
          <p:spPr>
            <a:xfrm>
              <a:off x="901619" y="3726861"/>
              <a:ext cx="851426" cy="680306"/>
            </a:xfrm>
            <a:prstGeom prst="rect">
              <a:avLst/>
            </a:prstGeom>
          </p:spPr>
        </p:pic>
      </p:grpSp>
      <p:sp>
        <p:nvSpPr>
          <p:cNvPr id="23" name="Rectangle: Rounded Corners 22">
            <a:extLst>
              <a:ext uri="{FF2B5EF4-FFF2-40B4-BE49-F238E27FC236}">
                <a16:creationId xmlns:a16="http://schemas.microsoft.com/office/drawing/2014/main" id="{0A04A502-60C3-DF37-5F3A-BDD8C48B289B}"/>
              </a:ext>
            </a:extLst>
          </p:cNvPr>
          <p:cNvSpPr/>
          <p:nvPr/>
        </p:nvSpPr>
        <p:spPr bwMode="auto">
          <a:xfrm>
            <a:off x="7535063" y="2122497"/>
            <a:ext cx="4267455" cy="3094039"/>
          </a:xfrm>
          <a:prstGeom prst="roundRect">
            <a:avLst>
              <a:gd name="adj" fmla="val 2083"/>
            </a:avLst>
          </a:prstGeom>
          <a:noFill/>
          <a:ln w="28575">
            <a:solidFill>
              <a:srgbClr val="03858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34F072A5-B2BA-99E2-144B-D87DB5747DAE}"/>
              </a:ext>
            </a:extLst>
          </p:cNvPr>
          <p:cNvSpPr/>
          <p:nvPr/>
        </p:nvSpPr>
        <p:spPr bwMode="auto">
          <a:xfrm>
            <a:off x="6131593" y="1440745"/>
            <a:ext cx="4159430" cy="3626572"/>
          </a:xfrm>
          <a:prstGeom prst="roundRect">
            <a:avLst>
              <a:gd name="adj" fmla="val 2083"/>
            </a:avLst>
          </a:prstGeom>
          <a:noFill/>
          <a:ln w="28575">
            <a:solidFill>
              <a:srgbClr val="0760A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521C424B-8B32-282B-3DB1-684B53E25474}"/>
              </a:ext>
            </a:extLst>
          </p:cNvPr>
          <p:cNvSpPr/>
          <p:nvPr/>
        </p:nvSpPr>
        <p:spPr bwMode="auto">
          <a:xfrm>
            <a:off x="475148" y="2122497"/>
            <a:ext cx="7023351" cy="3094039"/>
          </a:xfrm>
          <a:prstGeom prst="roundRect">
            <a:avLst>
              <a:gd name="adj" fmla="val 2083"/>
            </a:avLst>
          </a:prstGeom>
          <a:noFill/>
          <a:ln w="28575">
            <a:solidFill>
              <a:srgbClr val="5159B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Rectangle: Rounded Corners 25">
            <a:extLst>
              <a:ext uri="{FF2B5EF4-FFF2-40B4-BE49-F238E27FC236}">
                <a16:creationId xmlns:a16="http://schemas.microsoft.com/office/drawing/2014/main" id="{BBA2638E-5BB6-5193-D77C-BC6425216E81}"/>
              </a:ext>
            </a:extLst>
          </p:cNvPr>
          <p:cNvSpPr/>
          <p:nvPr/>
        </p:nvSpPr>
        <p:spPr bwMode="auto">
          <a:xfrm>
            <a:off x="340128" y="2766247"/>
            <a:ext cx="1707225" cy="3222347"/>
          </a:xfrm>
          <a:prstGeom prst="roundRect">
            <a:avLst>
              <a:gd name="adj" fmla="val 2083"/>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7" name="Picture 2" descr="Download Microsoft Teams Logo in SVG Vector or PNG File Format - Logo.wine">
            <a:extLst>
              <a:ext uri="{FF2B5EF4-FFF2-40B4-BE49-F238E27FC236}">
                <a16:creationId xmlns:a16="http://schemas.microsoft.com/office/drawing/2014/main" id="{2C5E72C9-E507-8034-0E1C-2B9F0CD2B5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126" y="2071903"/>
            <a:ext cx="1084278" cy="722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Viva Connections Logo">
            <a:extLst>
              <a:ext uri="{FF2B5EF4-FFF2-40B4-BE49-F238E27FC236}">
                <a16:creationId xmlns:a16="http://schemas.microsoft.com/office/drawing/2014/main" id="{E5C0E423-54BF-BF38-DF85-D9F5C8A22B0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817419" y="1559605"/>
            <a:ext cx="442822" cy="442822"/>
          </a:xfrm>
          <a:prstGeom prst="rect">
            <a:avLst/>
          </a:prstGeom>
        </p:spPr>
      </p:pic>
      <p:pic>
        <p:nvPicPr>
          <p:cNvPr id="29" name="Picture 28" descr="A picture containing clipart&#10;&#10;Description automatically generated">
            <a:extLst>
              <a:ext uri="{FF2B5EF4-FFF2-40B4-BE49-F238E27FC236}">
                <a16:creationId xmlns:a16="http://schemas.microsoft.com/office/drawing/2014/main" id="{A0413843-E6B6-DA6A-EDB1-467C910B2850}"/>
              </a:ext>
            </a:extLst>
          </p:cNvPr>
          <p:cNvPicPr>
            <a:picLocks noChangeAspect="1"/>
          </p:cNvPicPr>
          <p:nvPr/>
        </p:nvPicPr>
        <p:blipFill>
          <a:blip r:embed="rId16"/>
          <a:stretch>
            <a:fillRect/>
          </a:stretch>
        </p:blipFill>
        <p:spPr>
          <a:xfrm>
            <a:off x="6241904" y="1559606"/>
            <a:ext cx="442821" cy="442821"/>
          </a:xfrm>
          <a:prstGeom prst="rect">
            <a:avLst/>
          </a:prstGeom>
        </p:spPr>
      </p:pic>
      <p:pic>
        <p:nvPicPr>
          <p:cNvPr id="30" name="Picture 29">
            <a:extLst>
              <a:ext uri="{FF2B5EF4-FFF2-40B4-BE49-F238E27FC236}">
                <a16:creationId xmlns:a16="http://schemas.microsoft.com/office/drawing/2014/main" id="{0648A94F-FF9A-CD78-4189-1538166F656F}"/>
              </a:ext>
            </a:extLst>
          </p:cNvPr>
          <p:cNvPicPr>
            <a:picLocks noChangeAspect="1"/>
          </p:cNvPicPr>
          <p:nvPr/>
        </p:nvPicPr>
        <p:blipFill>
          <a:blip r:embed="rId17"/>
          <a:stretch>
            <a:fillRect/>
          </a:stretch>
        </p:blipFill>
        <p:spPr>
          <a:xfrm>
            <a:off x="7674047" y="2216207"/>
            <a:ext cx="580198" cy="538755"/>
          </a:xfrm>
          <a:prstGeom prst="rect">
            <a:avLst/>
          </a:prstGeom>
        </p:spPr>
      </p:pic>
      <p:pic>
        <p:nvPicPr>
          <p:cNvPr id="31" name="Picture 2">
            <a:extLst>
              <a:ext uri="{FF2B5EF4-FFF2-40B4-BE49-F238E27FC236}">
                <a16:creationId xmlns:a16="http://schemas.microsoft.com/office/drawing/2014/main" id="{849837DC-812C-26A1-BB54-D4D804057C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977" y="5364304"/>
            <a:ext cx="498316" cy="4634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icrosoft 365 - Wikipedia">
            <a:extLst>
              <a:ext uri="{FF2B5EF4-FFF2-40B4-BE49-F238E27FC236}">
                <a16:creationId xmlns:a16="http://schemas.microsoft.com/office/drawing/2014/main" id="{05046725-243D-76E1-6F87-AE347A64A4B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14664" y="5326203"/>
            <a:ext cx="498316" cy="5482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6CBBE75-203C-C50C-D0E1-E9F02EFE53E6}"/>
              </a:ext>
            </a:extLst>
          </p:cNvPr>
          <p:cNvSpPr txBox="1"/>
          <p:nvPr/>
        </p:nvSpPr>
        <p:spPr>
          <a:xfrm>
            <a:off x="1080294" y="2196792"/>
            <a:ext cx="2120468" cy="528245"/>
          </a:xfrm>
          <a:prstGeom prst="rect">
            <a:avLst/>
          </a:prstGeom>
          <a:noFill/>
        </p:spPr>
        <p:txBody>
          <a:bodyPr wrap="square" lIns="175710" tIns="140568" rIns="175710" bIns="140568" rtlCol="0">
            <a:spAutoFit/>
          </a:bodyPr>
          <a:lstStyle/>
          <a:p>
            <a:pPr marL="0" marR="0" lvl="0" indent="0" algn="l" defTabSz="914367" rtl="0" eaLnBrk="1" fontAlgn="auto" latinLnBrk="0" hangingPunct="1">
              <a:lnSpc>
                <a:spcPct val="90000"/>
              </a:lnSpc>
              <a:spcBef>
                <a:spcPts val="0"/>
              </a:spcBef>
              <a:spcAft>
                <a:spcPts val="575"/>
              </a:spcAft>
              <a:buClrTx/>
              <a:buSzTx/>
              <a:buFontTx/>
              <a:buNone/>
              <a:tabLst/>
              <a:defRPr/>
            </a:pPr>
            <a:r>
              <a:rPr kumimoji="0" lang="en-US" sz="173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Teams</a:t>
            </a:r>
          </a:p>
        </p:txBody>
      </p:sp>
      <p:sp>
        <p:nvSpPr>
          <p:cNvPr id="33" name="TextBox 32">
            <a:extLst>
              <a:ext uri="{FF2B5EF4-FFF2-40B4-BE49-F238E27FC236}">
                <a16:creationId xmlns:a16="http://schemas.microsoft.com/office/drawing/2014/main" id="{2E976F6F-3030-7C54-FB36-91D7A36DE23E}"/>
              </a:ext>
            </a:extLst>
          </p:cNvPr>
          <p:cNvSpPr txBox="1"/>
          <p:nvPr/>
        </p:nvSpPr>
        <p:spPr>
          <a:xfrm>
            <a:off x="7270277" y="1525534"/>
            <a:ext cx="2120468" cy="528245"/>
          </a:xfrm>
          <a:prstGeom prst="rect">
            <a:avLst/>
          </a:prstGeom>
          <a:noFill/>
        </p:spPr>
        <p:txBody>
          <a:bodyPr wrap="square" lIns="175710" tIns="140568" rIns="175710" bIns="140568" rtlCol="0">
            <a:spAutoFit/>
          </a:bodyPr>
          <a:lstStyle/>
          <a:p>
            <a:pPr marL="0" marR="0" lvl="0" indent="0" algn="l" defTabSz="914367" rtl="0" eaLnBrk="1" fontAlgn="auto" latinLnBrk="0" hangingPunct="1">
              <a:lnSpc>
                <a:spcPct val="90000"/>
              </a:lnSpc>
              <a:spcBef>
                <a:spcPts val="0"/>
              </a:spcBef>
              <a:spcAft>
                <a:spcPts val="575"/>
              </a:spcAft>
              <a:buClrTx/>
              <a:buSzTx/>
              <a:buFontTx/>
              <a:buNone/>
              <a:tabLst/>
              <a:defRPr/>
            </a:pPr>
            <a:r>
              <a:rPr kumimoji="0" lang="en-US" sz="173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Microsoft Viva</a:t>
            </a:r>
          </a:p>
        </p:txBody>
      </p:sp>
      <p:sp>
        <p:nvSpPr>
          <p:cNvPr id="34" name="TextBox 33">
            <a:extLst>
              <a:ext uri="{FF2B5EF4-FFF2-40B4-BE49-F238E27FC236}">
                <a16:creationId xmlns:a16="http://schemas.microsoft.com/office/drawing/2014/main" id="{511FF9D6-2BBC-DC85-7B1A-88A57931E249}"/>
              </a:ext>
            </a:extLst>
          </p:cNvPr>
          <p:cNvSpPr txBox="1"/>
          <p:nvPr/>
        </p:nvSpPr>
        <p:spPr>
          <a:xfrm>
            <a:off x="8195903" y="2221185"/>
            <a:ext cx="2120468" cy="528245"/>
          </a:xfrm>
          <a:prstGeom prst="rect">
            <a:avLst/>
          </a:prstGeom>
          <a:noFill/>
        </p:spPr>
        <p:txBody>
          <a:bodyPr wrap="square" lIns="175710" tIns="140568" rIns="175710" bIns="140568" rtlCol="0">
            <a:spAutoFit/>
          </a:bodyPr>
          <a:lstStyle/>
          <a:p>
            <a:pPr marL="0" marR="0" lvl="0" indent="0" algn="l" defTabSz="914367" rtl="0" eaLnBrk="1" fontAlgn="auto" latinLnBrk="0" hangingPunct="1">
              <a:lnSpc>
                <a:spcPct val="90000"/>
              </a:lnSpc>
              <a:spcBef>
                <a:spcPts val="0"/>
              </a:spcBef>
              <a:spcAft>
                <a:spcPts val="575"/>
              </a:spcAft>
              <a:buClrTx/>
              <a:buSzTx/>
              <a:buFontTx/>
              <a:buNone/>
              <a:tabLst/>
              <a:defRPr/>
            </a:pPr>
            <a:r>
              <a:rPr kumimoji="0" lang="en-US" sz="173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SharePoint</a:t>
            </a:r>
          </a:p>
        </p:txBody>
      </p:sp>
      <p:sp>
        <p:nvSpPr>
          <p:cNvPr id="35" name="TextBox 34">
            <a:extLst>
              <a:ext uri="{FF2B5EF4-FFF2-40B4-BE49-F238E27FC236}">
                <a16:creationId xmlns:a16="http://schemas.microsoft.com/office/drawing/2014/main" id="{23748D4A-0B16-B80B-1D5D-3DE862B9A943}"/>
              </a:ext>
            </a:extLst>
          </p:cNvPr>
          <p:cNvSpPr txBox="1"/>
          <p:nvPr/>
        </p:nvSpPr>
        <p:spPr>
          <a:xfrm>
            <a:off x="1975663" y="5386533"/>
            <a:ext cx="4384336" cy="528245"/>
          </a:xfrm>
          <a:prstGeom prst="rect">
            <a:avLst/>
          </a:prstGeom>
          <a:noFill/>
        </p:spPr>
        <p:txBody>
          <a:bodyPr wrap="square" lIns="175710" tIns="140568" rIns="175710" bIns="140568" rtlCol="0">
            <a:spAutoFit/>
          </a:bodyPr>
          <a:lstStyle/>
          <a:p>
            <a:pPr marL="0" marR="0" lvl="0" indent="0" algn="l" defTabSz="914367" rtl="0" eaLnBrk="1" fontAlgn="auto" latinLnBrk="0" hangingPunct="1">
              <a:lnSpc>
                <a:spcPct val="90000"/>
              </a:lnSpc>
              <a:spcBef>
                <a:spcPts val="0"/>
              </a:spcBef>
              <a:spcAft>
                <a:spcPts val="575"/>
              </a:spcAft>
              <a:buClrTx/>
              <a:buSzTx/>
              <a:buFontTx/>
              <a:buNone/>
              <a:tabLst/>
              <a:defRPr/>
            </a:pPr>
            <a:r>
              <a:rPr kumimoji="0" lang="en-US" sz="173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Outlook and Microsoft 365 app (Office)</a:t>
            </a:r>
          </a:p>
        </p:txBody>
      </p:sp>
      <p:sp>
        <p:nvSpPr>
          <p:cNvPr id="36" name="Rectangle: Rounded Corners 35">
            <a:extLst>
              <a:ext uri="{FF2B5EF4-FFF2-40B4-BE49-F238E27FC236}">
                <a16:creationId xmlns:a16="http://schemas.microsoft.com/office/drawing/2014/main" id="{8ED4074D-AAF2-E5D7-9C13-5D95318E51DC}"/>
              </a:ext>
            </a:extLst>
          </p:cNvPr>
          <p:cNvSpPr/>
          <p:nvPr/>
        </p:nvSpPr>
        <p:spPr bwMode="auto">
          <a:xfrm>
            <a:off x="6079135" y="2725037"/>
            <a:ext cx="1500057" cy="3263557"/>
          </a:xfrm>
          <a:prstGeom prst="roundRect">
            <a:avLst>
              <a:gd name="adj" fmla="val 2083"/>
            </a:avLst>
          </a:prstGeom>
          <a:noFill/>
          <a:ln w="28575">
            <a:gradFill flip="none" rotWithShape="1">
              <a:gsLst>
                <a:gs pos="0">
                  <a:srgbClr val="1094E8"/>
                </a:gs>
                <a:gs pos="35000">
                  <a:srgbClr val="49AF7E"/>
                </a:gs>
                <a:gs pos="70000">
                  <a:srgbClr val="CD53B4"/>
                </a:gs>
                <a:gs pos="100000">
                  <a:srgbClr val="FD956E"/>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8" name="Picture 37" descr="A rainbow colored logo on a black background&#10;&#10;Description automatically generated">
            <a:extLst>
              <a:ext uri="{FF2B5EF4-FFF2-40B4-BE49-F238E27FC236}">
                <a16:creationId xmlns:a16="http://schemas.microsoft.com/office/drawing/2014/main" id="{03336A1B-F8E1-415E-4C00-0AC0E81ACD3F}"/>
              </a:ext>
            </a:extLst>
          </p:cNvPr>
          <p:cNvPicPr>
            <a:picLocks noChangeAspect="1"/>
          </p:cNvPicPr>
          <p:nvPr/>
        </p:nvPicPr>
        <p:blipFill>
          <a:blip r:embed="rId20"/>
          <a:stretch>
            <a:fillRect/>
          </a:stretch>
        </p:blipFill>
        <p:spPr>
          <a:xfrm>
            <a:off x="6492168" y="5296868"/>
            <a:ext cx="617910" cy="617910"/>
          </a:xfrm>
          <a:prstGeom prst="rect">
            <a:avLst/>
          </a:prstGeom>
        </p:spPr>
      </p:pic>
      <p:sp>
        <p:nvSpPr>
          <p:cNvPr id="39" name="TextBox 38">
            <a:extLst>
              <a:ext uri="{FF2B5EF4-FFF2-40B4-BE49-F238E27FC236}">
                <a16:creationId xmlns:a16="http://schemas.microsoft.com/office/drawing/2014/main" id="{61EC7455-C525-A565-0008-E8F5B000C7CA}"/>
              </a:ext>
            </a:extLst>
          </p:cNvPr>
          <p:cNvSpPr txBox="1"/>
          <p:nvPr/>
        </p:nvSpPr>
        <p:spPr>
          <a:xfrm>
            <a:off x="7547632" y="5364304"/>
            <a:ext cx="2848173" cy="528245"/>
          </a:xfrm>
          <a:prstGeom prst="rect">
            <a:avLst/>
          </a:prstGeom>
          <a:noFill/>
        </p:spPr>
        <p:txBody>
          <a:bodyPr wrap="square" lIns="175710" tIns="140568" rIns="175710" bIns="140568" rtlCol="0">
            <a:spAutoFit/>
          </a:bodyPr>
          <a:lstStyle/>
          <a:p>
            <a:pPr marL="0" marR="0" lvl="0" indent="0" algn="l" defTabSz="914367" rtl="0" eaLnBrk="1" fontAlgn="auto" latinLnBrk="0" hangingPunct="1">
              <a:lnSpc>
                <a:spcPct val="90000"/>
              </a:lnSpc>
              <a:spcBef>
                <a:spcPts val="0"/>
              </a:spcBef>
              <a:spcAft>
                <a:spcPts val="575"/>
              </a:spcAft>
              <a:buClrTx/>
              <a:buSzTx/>
              <a:buFontTx/>
              <a:buNone/>
              <a:tabLst/>
              <a:defRPr/>
            </a:pPr>
            <a:r>
              <a:rPr kumimoji="0" lang="en-US" sz="173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Copilot</a:t>
            </a:r>
          </a:p>
        </p:txBody>
      </p:sp>
    </p:spTree>
    <p:extLst>
      <p:ext uri="{BB962C8B-B14F-4D97-AF65-F5344CB8AC3E}">
        <p14:creationId xmlns:p14="http://schemas.microsoft.com/office/powerpoint/2010/main" val="127260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45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60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60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600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70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70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70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800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800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800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800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900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900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900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900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grpId="0" nodeType="withEffect">
                                  <p:stCondLst>
                                    <p:cond delay="800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900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nodeType="withEffect">
                                  <p:stCondLst>
                                    <p:cond delay="900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18" grpId="0"/>
      <p:bldP spid="33" grpId="0"/>
      <p:bldP spid="34" grpId="0"/>
      <p:bldP spid="35" grpId="0"/>
      <p:bldP spid="36" grpId="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CA67-4D0A-4D4D-D18A-920DFAD86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F57D0-2205-9738-0B5E-8A228E4D5A4B}"/>
              </a:ext>
            </a:extLst>
          </p:cNvPr>
          <p:cNvSpPr>
            <a:spLocks noGrp="1"/>
          </p:cNvSpPr>
          <p:nvPr>
            <p:ph type="title"/>
          </p:nvPr>
        </p:nvSpPr>
        <p:spPr>
          <a:xfrm>
            <a:off x="1123950" y="4137117"/>
            <a:ext cx="7543800" cy="1661993"/>
          </a:xfrm>
        </p:spPr>
        <p:txBody>
          <a:bodyPr/>
          <a:lstStyle/>
          <a:p>
            <a:r>
              <a:rPr lang="en-US" dirty="0"/>
              <a:t>SharePoint Hackathon winner – SPFx - Apvee</a:t>
            </a:r>
          </a:p>
        </p:txBody>
      </p:sp>
      <p:sp>
        <p:nvSpPr>
          <p:cNvPr id="5" name="Title 1">
            <a:extLst>
              <a:ext uri="{FF2B5EF4-FFF2-40B4-BE49-F238E27FC236}">
                <a16:creationId xmlns:a16="http://schemas.microsoft.com/office/drawing/2014/main" id="{063D431E-5E43-EDAF-A611-C12D370FCC1C}"/>
              </a:ext>
            </a:extLst>
          </p:cNvPr>
          <p:cNvSpPr txBox="1">
            <a:spLocks/>
          </p:cNvSpPr>
          <p:nvPr/>
        </p:nvSpPr>
        <p:spPr>
          <a:xfrm>
            <a:off x="1123950" y="-324383"/>
            <a:ext cx="11953875" cy="4764381"/>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5400" b="1" i="0" kern="120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a typeface="+mj-ea"/>
                <a:cs typeface="Segoe UI" panose="020B0502040204020203" pitchFamily="34" charset="0"/>
              </a:defRPr>
            </a:lvl1pPr>
          </a:lstStyle>
          <a:p>
            <a:r>
              <a:rPr lang="en-GB" sz="34400" dirty="0"/>
              <a:t>demo</a:t>
            </a:r>
          </a:p>
        </p:txBody>
      </p:sp>
      <p:pic>
        <p:nvPicPr>
          <p:cNvPr id="4" name="Picture 3">
            <a:extLst>
              <a:ext uri="{FF2B5EF4-FFF2-40B4-BE49-F238E27FC236}">
                <a16:creationId xmlns:a16="http://schemas.microsoft.com/office/drawing/2014/main" id="{CBF7EC9E-B03D-65D0-84B1-AD34F85832B0}"/>
              </a:ext>
            </a:extLst>
          </p:cNvPr>
          <p:cNvPicPr>
            <a:picLocks noChangeAspect="1"/>
          </p:cNvPicPr>
          <p:nvPr/>
        </p:nvPicPr>
        <p:blipFill>
          <a:blip r:embed="rId3"/>
          <a:stretch>
            <a:fillRect/>
          </a:stretch>
        </p:blipFill>
        <p:spPr>
          <a:xfrm>
            <a:off x="8543740" y="3937802"/>
            <a:ext cx="3092258" cy="1744264"/>
          </a:xfrm>
          <a:prstGeom prst="rect">
            <a:avLst/>
          </a:prstGeom>
        </p:spPr>
      </p:pic>
    </p:spTree>
    <p:extLst>
      <p:ext uri="{BB962C8B-B14F-4D97-AF65-F5344CB8AC3E}">
        <p14:creationId xmlns:p14="http://schemas.microsoft.com/office/powerpoint/2010/main" val="46314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1"/>
            </a:gs>
            <a:gs pos="100000">
              <a:schemeClr val="accent4"/>
            </a:gs>
          </a:gsLst>
          <a:lin ang="2700000" scaled="0"/>
        </a:gra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4.xml><?xml version="1.0" encoding="utf-8"?>
<a:theme xmlns:a="http://schemas.openxmlformats.org/drawingml/2006/main" name="Office 365 PPT Template - 2017">
  <a:themeElements>
    <a:clrScheme name="M365 PnP">
      <a:dk1>
        <a:srgbClr val="2F2F2F"/>
      </a:dk1>
      <a:lt1>
        <a:srgbClr val="E6E6E6"/>
      </a:lt1>
      <a:dk2>
        <a:srgbClr val="2F2F2F"/>
      </a:dk2>
      <a:lt2>
        <a:srgbClr val="FFFFFF"/>
      </a:lt2>
      <a:accent1>
        <a:srgbClr val="1973B9"/>
      </a:accent1>
      <a:accent2>
        <a:srgbClr val="03787C"/>
      </a:accent2>
      <a:accent3>
        <a:srgbClr val="D83B01"/>
      </a:accent3>
      <a:accent4>
        <a:srgbClr val="5C2D91"/>
      </a:accent4>
      <a:accent5>
        <a:srgbClr val="2F2F2F"/>
      </a:accent5>
      <a:accent6>
        <a:srgbClr val="D2D2D2"/>
      </a:accent6>
      <a:hlink>
        <a:srgbClr val="1973B9"/>
      </a:hlink>
      <a:folHlink>
        <a:srgbClr val="1973B9"/>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8731B8D-71DF-4B59-9B29-9A7728FB6D81}" vid="{61BA5E4D-07DE-4EBA-A570-6F980534730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Uploaded xmlns="bf2380a9-f059-4440-9b0c-00bda5ce37de">false</Uploaded>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http://purl.org/dc/elements/1.1/"/>
    <ds:schemaRef ds:uri="http://schemas.microsoft.com/office/infopath/2007/PartnerControls"/>
    <ds:schemaRef ds:uri="http://schemas.microsoft.com/sharepoint/v3"/>
    <ds:schemaRef ds:uri="http://schemas.microsoft.com/office/2006/documentManagement/types"/>
    <ds:schemaRef ds:uri="http://purl.org/dc/dcmitype/"/>
    <ds:schemaRef ds:uri="http://www.w3.org/XML/1998/namespace"/>
    <ds:schemaRef ds:uri="0c00efa8-99df-4343-9c36-3998544861d9"/>
    <ds:schemaRef ds:uri="http://purl.org/dc/terms/"/>
    <ds:schemaRef ds:uri="http://schemas.openxmlformats.org/package/2006/metadata/core-properties"/>
    <ds:schemaRef ds:uri="bf2380a9-f059-4440-9b0c-00bda5ce37de"/>
    <ds:schemaRef ds:uri="http://schemas.microsoft.com/office/2006/metadata/properties"/>
  </ds:schemaRefs>
</ds:datastoreItem>
</file>

<file path=customXml/itemProps2.xml><?xml version="1.0" encoding="utf-8"?>
<ds:datastoreItem xmlns:ds="http://schemas.openxmlformats.org/officeDocument/2006/customXml" ds:itemID="{8D6874D9-806C-46CF-8847-C56F7789B5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291</TotalTime>
  <Words>5107</Words>
  <Application>Microsoft Office PowerPoint</Application>
  <PresentationFormat>Widescreen</PresentationFormat>
  <Paragraphs>657</Paragraphs>
  <Slides>53</Slides>
  <Notes>29</Notes>
  <HiddenSlides>2</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Office Theme</vt:lpstr>
      <vt:lpstr>Microsoft 365 Template Light</vt:lpstr>
      <vt:lpstr>Microsoft Viva Template</vt:lpstr>
      <vt:lpstr>Office 365 PPT Template - 2017</vt:lpstr>
      <vt:lpstr>Extensibility Options to Improve Your Employee Experiences within Viva Connections and SharePoint</vt:lpstr>
      <vt:lpstr>Microsoft 365 Community Conference</vt:lpstr>
      <vt:lpstr>Join the event app to access:</vt:lpstr>
      <vt:lpstr>PowerPoint Presentation</vt:lpstr>
      <vt:lpstr>Updates</vt:lpstr>
      <vt:lpstr>Updates and Thank you</vt:lpstr>
      <vt:lpstr>PowerPoint Presentation</vt:lpstr>
      <vt:lpstr>Building SPFx experiences in Microsoft 365 The easiest way to build your enterprise solutions for Microsoft Teams, Microsoft Viva, Outlook, Microsoft 365 app and SharePoint </vt:lpstr>
      <vt:lpstr>SharePoint Hackathon winner – SPFx - Apvee</vt:lpstr>
      <vt:lpstr>PowerPoint Presentation</vt:lpstr>
      <vt:lpstr>Viva Connections People centered and branded employee experience across all device types</vt:lpstr>
      <vt:lpstr>Top of Intranet &amp; Viva Connections complement each other</vt:lpstr>
      <vt:lpstr>Viva Connections - Different devices – tailored experience</vt:lpstr>
      <vt:lpstr>Retail example for front line workers</vt:lpstr>
      <vt:lpstr>3 Models of extensibility</vt:lpstr>
      <vt:lpstr>Monthly active users for custom SharePoint Framework components in M365 There are currently tens of millions of monthly active users for custom SharePoint Framework components in Microsoft 365 created by partners and customers</vt:lpstr>
      <vt:lpstr>PowerPoint Presentation</vt:lpstr>
      <vt:lpstr>Partner solutions for Viva Connections &amp; SharePoint – Store apps</vt:lpstr>
      <vt:lpstr>Advance API support in Card Designer v2</vt:lpstr>
      <vt:lpstr>Card designer v2 with advance capabilities</vt:lpstr>
      <vt:lpstr>Power Apps cards support for Viva Connections</vt:lpstr>
      <vt:lpstr>Using Power Apps in Viva Connection &amp; SharePoint dashboard</vt:lpstr>
      <vt:lpstr>New chart card options in the SPFx 1.20</vt:lpstr>
      <vt:lpstr>Card visualization improvements with SPFx 1.20 – chart options</vt:lpstr>
      <vt:lpstr>Web Quick Views – more flexibility for UX</vt:lpstr>
      <vt:lpstr>HTML support for the quick views within the cards</vt:lpstr>
      <vt:lpstr>Card web part for SharePoint – expose custom dashboards for SharePoint New locations to surface the Cards – Expose the existing cards in new platform – no requirement for VC to start using</vt:lpstr>
      <vt:lpstr>Cards web part – Exposing cards across the SharePoint</vt:lpstr>
      <vt:lpstr>Flexible layout configuration options for web parts</vt:lpstr>
      <vt:lpstr>Flexible layout and custom web part support</vt:lpstr>
      <vt:lpstr>End user card personalization support</vt:lpstr>
      <vt:lpstr>Card personalization support for end users</vt:lpstr>
      <vt:lpstr>Exposing Viva Connections Cards in Microsoft 365 Copilot</vt:lpstr>
      <vt:lpstr>Viva Connections cards exposed in the in the SharePoint agents</vt:lpstr>
      <vt:lpstr>SharePoint Framework and Viva Connection platform roadmap</vt:lpstr>
      <vt:lpstr>SPFx powered SP-hosted apps (internal known as SPFx Site apps)  Work in Progress</vt:lpstr>
      <vt:lpstr>What about the features within 12-24 months?</vt:lpstr>
      <vt:lpstr>SPFx and Viva Connections platform ideas</vt:lpstr>
      <vt:lpstr>Resources for Viva Connections &amp; SPFx platform</vt:lpstr>
      <vt:lpstr>https://aka.ms/community/samples</vt:lpstr>
      <vt:lpstr>https://aka.ms/community/home</vt:lpstr>
      <vt:lpstr>PowerPoint Presentation</vt:lpstr>
      <vt:lpstr>We have an exciting future ahead.</vt:lpstr>
      <vt:lpstr>Expertise and tools for your journey</vt:lpstr>
      <vt:lpstr>News &amp; community content</vt:lpstr>
      <vt:lpstr>Session feedback surveys</vt:lpstr>
      <vt:lpstr>PowerPoint Presentation</vt:lpstr>
      <vt:lpstr>PowerPoint Presentation</vt:lpstr>
      <vt:lpstr>Our enterprise AI commitments</vt:lpstr>
      <vt:lpstr>Copilot is the UI for AI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Vesa.Juvonen@microsoft.com</dc:creator>
  <cp:lastModifiedBy>Vesa Juvonen</cp:lastModifiedBy>
  <cp:revision>3</cp:revision>
  <dcterms:created xsi:type="dcterms:W3CDTF">2025-04-08T16:47:37Z</dcterms:created>
  <dcterms:modified xsi:type="dcterms:W3CDTF">2025-05-13T17:52:44Z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