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757" r:id="rId6"/>
    <p:sldMasterId id="2147483800" r:id="rId7"/>
  </p:sldMasterIdLst>
  <p:notesMasterIdLst>
    <p:notesMasterId r:id="rId69"/>
  </p:notesMasterIdLst>
  <p:sldIdLst>
    <p:sldId id="267" r:id="rId8"/>
    <p:sldId id="567" r:id="rId9"/>
    <p:sldId id="256" r:id="rId10"/>
    <p:sldId id="288" r:id="rId11"/>
    <p:sldId id="296" r:id="rId12"/>
    <p:sldId id="287" r:id="rId13"/>
    <p:sldId id="2147479570" r:id="rId14"/>
    <p:sldId id="2147479571" r:id="rId15"/>
    <p:sldId id="1828" r:id="rId16"/>
    <p:sldId id="2147483468" r:id="rId17"/>
    <p:sldId id="2147483460" r:id="rId18"/>
    <p:sldId id="2147482445" r:id="rId19"/>
    <p:sldId id="337" r:id="rId20"/>
    <p:sldId id="2147482218" r:id="rId21"/>
    <p:sldId id="2147483463" r:id="rId22"/>
    <p:sldId id="2147483464" r:id="rId23"/>
    <p:sldId id="2147483539" r:id="rId24"/>
    <p:sldId id="2147483647" r:id="rId25"/>
    <p:sldId id="257" r:id="rId26"/>
    <p:sldId id="258" r:id="rId27"/>
    <p:sldId id="263" r:id="rId28"/>
    <p:sldId id="260" r:id="rId29"/>
    <p:sldId id="270" r:id="rId30"/>
    <p:sldId id="276" r:id="rId31"/>
    <p:sldId id="280" r:id="rId32"/>
    <p:sldId id="2147482490" r:id="rId33"/>
    <p:sldId id="2147482505" r:id="rId34"/>
    <p:sldId id="2147483475" r:id="rId35"/>
    <p:sldId id="272" r:id="rId36"/>
    <p:sldId id="261" r:id="rId37"/>
    <p:sldId id="2147483504" r:id="rId38"/>
    <p:sldId id="2147483480" r:id="rId39"/>
    <p:sldId id="2147483488" r:id="rId40"/>
    <p:sldId id="2147483489" r:id="rId41"/>
    <p:sldId id="2147483491" r:id="rId42"/>
    <p:sldId id="2147483496" r:id="rId43"/>
    <p:sldId id="2147483497" r:id="rId44"/>
    <p:sldId id="2147483495" r:id="rId45"/>
    <p:sldId id="2147483493" r:id="rId46"/>
    <p:sldId id="284" r:id="rId47"/>
    <p:sldId id="264" r:id="rId48"/>
    <p:sldId id="265" r:id="rId49"/>
    <p:sldId id="274" r:id="rId50"/>
    <p:sldId id="279" r:id="rId51"/>
    <p:sldId id="281" r:id="rId52"/>
    <p:sldId id="275" r:id="rId53"/>
    <p:sldId id="283" r:id="rId54"/>
    <p:sldId id="277" r:id="rId55"/>
    <p:sldId id="271" r:id="rId56"/>
    <p:sldId id="278" r:id="rId57"/>
    <p:sldId id="268" r:id="rId58"/>
    <p:sldId id="282" r:id="rId59"/>
    <p:sldId id="273" r:id="rId60"/>
    <p:sldId id="285" r:id="rId61"/>
    <p:sldId id="286" r:id="rId62"/>
    <p:sldId id="566" r:id="rId63"/>
    <p:sldId id="259" r:id="rId64"/>
    <p:sldId id="266" r:id="rId65"/>
    <p:sldId id="2147482555" r:id="rId66"/>
    <p:sldId id="2147480288" r:id="rId67"/>
    <p:sldId id="26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P - Intro" id="{D281566C-F66D-451B-95D5-7306750727AF}">
          <p14:sldIdLst>
            <p14:sldId id="267"/>
            <p14:sldId id="567"/>
            <p14:sldId id="256"/>
          </p14:sldIdLst>
        </p14:section>
        <p14:section name="MG - Overview" id="{DAE411EF-A1EB-4FCA-A7D4-C81C554820E2}">
          <p14:sldIdLst>
            <p14:sldId id="288"/>
            <p14:sldId id="296"/>
          </p14:sldIdLst>
        </p14:section>
        <p14:section name="MG - Foundation" id="{5B9B6C4B-B3F3-40D2-8237-98204CA1AE77}">
          <p14:sldIdLst>
            <p14:sldId id="287"/>
            <p14:sldId id="2147479570"/>
            <p14:sldId id="2147479571"/>
            <p14:sldId id="1828"/>
            <p14:sldId id="2147483468"/>
            <p14:sldId id="2147483460"/>
            <p14:sldId id="2147482445"/>
            <p14:sldId id="337"/>
            <p14:sldId id="2147482218"/>
            <p14:sldId id="2147483463"/>
            <p14:sldId id="2147483464"/>
          </p14:sldIdLst>
        </p14:section>
        <p14:section name="DP - Best Practices" id="{A0D0CD82-BA2E-48EE-A795-187C366CE67B}">
          <p14:sldIdLst>
            <p14:sldId id="2147483539"/>
            <p14:sldId id="2147483647"/>
            <p14:sldId id="257"/>
            <p14:sldId id="258"/>
            <p14:sldId id="263"/>
            <p14:sldId id="260"/>
            <p14:sldId id="270"/>
            <p14:sldId id="276"/>
            <p14:sldId id="280"/>
          </p14:sldIdLst>
        </p14:section>
        <p14:section name="MG - Advanced Prompting" id="{B0A25C98-7B2A-44FC-8E60-4EDEFE9698FE}">
          <p14:sldIdLst>
            <p14:sldId id="2147482490"/>
            <p14:sldId id="2147482505"/>
            <p14:sldId id="2147483475"/>
            <p14:sldId id="272"/>
            <p14:sldId id="261"/>
            <p14:sldId id="2147483504"/>
            <p14:sldId id="2147483480"/>
            <p14:sldId id="2147483488"/>
            <p14:sldId id="2147483489"/>
            <p14:sldId id="2147483491"/>
            <p14:sldId id="2147483496"/>
            <p14:sldId id="2147483497"/>
            <p14:sldId id="2147483495"/>
            <p14:sldId id="2147483493"/>
          </p14:sldIdLst>
        </p14:section>
        <p14:section name="DP - Personalized Approaches" id="{0B516F50-4F6B-4B13-900B-F05599C313D6}">
          <p14:sldIdLst>
            <p14:sldId id="284"/>
            <p14:sldId id="264"/>
            <p14:sldId id="265"/>
            <p14:sldId id="274"/>
            <p14:sldId id="279"/>
            <p14:sldId id="281"/>
            <p14:sldId id="275"/>
            <p14:sldId id="283"/>
            <p14:sldId id="277"/>
            <p14:sldId id="271"/>
            <p14:sldId id="278"/>
            <p14:sldId id="268"/>
            <p14:sldId id="282"/>
            <p14:sldId id="273"/>
            <p14:sldId id="285"/>
            <p14:sldId id="286"/>
            <p14:sldId id="566"/>
          </p14:sldIdLst>
        </p14:section>
        <p14:section name="MG - Closing" id="{42EDD12E-DC5F-41A3-A7C9-8FDADB25BE98}">
          <p14:sldIdLst>
            <p14:sldId id="259"/>
            <p14:sldId id="266"/>
            <p14:sldId id="2147482555"/>
            <p14:sldId id="2147480288"/>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1D6AE3C9-7784-4639-6B30-49D97DB97BFD}" name="Michelle Gilbert (She/Her)" initials="MG" userId="S::migilber@microsoft.com::bbb37cf5-0261-4ff8-8945-04e3d1a26849"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574FB"/>
    <a:srgbClr val="F69991"/>
    <a:srgbClr val="7693FD"/>
    <a:srgbClr val="0179D4"/>
    <a:srgbClr val="59A0FE"/>
    <a:srgbClr val="868BFC"/>
    <a:srgbClr val="AD78FB"/>
    <a:srgbClr val="9384FC"/>
    <a:srgbClr val="0B87DE"/>
    <a:srgbClr val="091F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A1E80C-9383-42F8-A25D-D6BC6D0B2D04}" v="1050" dt="2025-05-08T20:34:42.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58" autoAdjust="0"/>
  </p:normalViewPr>
  <p:slideViewPr>
    <p:cSldViewPr snapToGrid="0">
      <p:cViewPr varScale="1">
        <p:scale>
          <a:sx n="49" d="100"/>
          <a:sy n="49" d="100"/>
        </p:scale>
        <p:origin x="1342"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 Wofford (MCAG)" userId="af037bd5-f592-429c-a009-a6626d67a49c" providerId="ADAL" clId="{3CAC5F66-17CC-7348-BF60-530FC7792C97}"/>
    <pc:docChg chg="mod">
      <pc:chgData name="Bryan Wofford (MCAG)" userId="af037bd5-f592-429c-a009-a6626d67a49c" providerId="ADAL" clId="{3CAC5F66-17CC-7348-BF60-530FC7792C97}" dt="2025-04-08T18:54:05.341" v="0"/>
      <pc:docMkLst>
        <pc:docMk/>
      </pc:docMkLst>
    </pc:docChg>
  </pc:docChgLst>
  <pc:docChgLst>
    <pc:chgData name="Wende Copfer" userId="a22bd392-d879-4e22-8ce0-82a2bf26aa00" providerId="ADAL" clId="{58BA1120-3226-48BB-8D71-F573D9376E56}"/>
    <pc:docChg chg="modMainMaster">
      <pc:chgData name="Wende Copfer" userId="a22bd392-d879-4e22-8ce0-82a2bf26aa00" providerId="ADAL" clId="{58BA1120-3226-48BB-8D71-F573D9376E56}" dt="2025-04-11T21:17:34.724" v="1" actId="207"/>
      <pc:docMkLst>
        <pc:docMk/>
      </pc:docMkLst>
      <pc:sldMasterChg chg="modSldLayout">
        <pc:chgData name="Wende Copfer" userId="a22bd392-d879-4e22-8ce0-82a2bf26aa00" providerId="ADAL" clId="{58BA1120-3226-48BB-8D71-F573D9376E56}" dt="2025-04-11T21:17:34.724" v="1" actId="207"/>
        <pc:sldMasterMkLst>
          <pc:docMk/>
          <pc:sldMasterMk cId="74843748" sldId="2147483648"/>
        </pc:sldMasterMkLst>
        <pc:sldLayoutChg chg="modSp mod">
          <pc:chgData name="Wende Copfer" userId="a22bd392-d879-4e22-8ce0-82a2bf26aa00" providerId="ADAL" clId="{58BA1120-3226-48BB-8D71-F573D9376E56}" dt="2025-04-11T21:17:34.724" v="1" actId="207"/>
          <pc:sldLayoutMkLst>
            <pc:docMk/>
            <pc:sldMasterMk cId="74843748" sldId="2147483648"/>
            <pc:sldLayoutMk cId="3358456051" sldId="2147483661"/>
          </pc:sldLayoutMkLst>
        </pc:sldLayoutChg>
        <pc:sldLayoutChg chg="modSp mod">
          <pc:chgData name="Wende Copfer" userId="a22bd392-d879-4e22-8ce0-82a2bf26aa00" providerId="ADAL" clId="{58BA1120-3226-48BB-8D71-F573D9376E56}" dt="2025-04-11T21:17:28.858" v="0" actId="207"/>
          <pc:sldLayoutMkLst>
            <pc:docMk/>
            <pc:sldMasterMk cId="74843748" sldId="2147483648"/>
            <pc:sldLayoutMk cId="2697538802" sldId="2147483665"/>
          </pc:sldLayoutMkLst>
          <pc:spChg chg="mod">
            <ac:chgData name="Wende Copfer" userId="a22bd392-d879-4e22-8ce0-82a2bf26aa00" providerId="ADAL" clId="{58BA1120-3226-48BB-8D71-F573D9376E56}" dt="2025-04-11T21:17:28.858" v="0" actId="207"/>
            <ac:spMkLst>
              <pc:docMk/>
              <pc:sldMasterMk cId="74843748" sldId="2147483648"/>
              <pc:sldLayoutMk cId="2697538802" sldId="2147483665"/>
              <ac:spMk id="4" creationId="{E9233ADA-E271-6E93-F32E-718454D76C3D}"/>
            </ac:spMkLst>
          </pc:spChg>
        </pc:sldLayoutChg>
      </pc:sldMasterChg>
    </pc:docChg>
  </pc:docChgLst>
  <pc:docChgLst>
    <pc:chgData name="Diana Phillips" userId="f5791df9-4fff-4524-854b-1a4e68c4eeb6" providerId="ADAL" clId="{CFA1E80C-9383-42F8-A25D-D6BC6D0B2D04}"/>
    <pc:docChg chg="undo custSel modSld">
      <pc:chgData name="Diana Phillips" userId="f5791df9-4fff-4524-854b-1a4e68c4eeb6" providerId="ADAL" clId="{CFA1E80C-9383-42F8-A25D-D6BC6D0B2D04}" dt="2025-05-08T20:42:49.113" v="2422" actId="6549"/>
      <pc:docMkLst>
        <pc:docMk/>
      </pc:docMkLst>
      <pc:sldChg chg="addSp delSp modSp mod modAnim modNotesTx">
        <pc:chgData name="Diana Phillips" userId="f5791df9-4fff-4524-854b-1a4e68c4eeb6" providerId="ADAL" clId="{CFA1E80C-9383-42F8-A25D-D6BC6D0B2D04}" dt="2025-05-08T20:42:49.113" v="2422" actId="6549"/>
        <pc:sldMkLst>
          <pc:docMk/>
          <pc:sldMk cId="2784367818" sldId="264"/>
        </pc:sldMkLst>
        <pc:spChg chg="mod">
          <ac:chgData name="Diana Phillips" userId="f5791df9-4fff-4524-854b-1a4e68c4eeb6" providerId="ADAL" clId="{CFA1E80C-9383-42F8-A25D-D6BC6D0B2D04}" dt="2025-05-08T19:52:12.172" v="1873" actId="6549"/>
          <ac:spMkLst>
            <pc:docMk/>
            <pc:sldMk cId="2784367818" sldId="264"/>
            <ac:spMk id="3" creationId="{4EDAEDCA-F13B-132A-F743-90BEA466FD9E}"/>
          </ac:spMkLst>
        </pc:spChg>
        <pc:spChg chg="add del mod ord">
          <ac:chgData name="Diana Phillips" userId="f5791df9-4fff-4524-854b-1a4e68c4eeb6" providerId="ADAL" clId="{CFA1E80C-9383-42F8-A25D-D6BC6D0B2D04}" dt="2025-05-08T20:16:42.350" v="2150" actId="478"/>
          <ac:spMkLst>
            <pc:docMk/>
            <pc:sldMk cId="2784367818" sldId="264"/>
            <ac:spMk id="7" creationId="{0C400E7B-1819-6308-216E-7E43F853AE71}"/>
          </ac:spMkLst>
        </pc:spChg>
        <pc:spChg chg="mod">
          <ac:chgData name="Diana Phillips" userId="f5791df9-4fff-4524-854b-1a4e68c4eeb6" providerId="ADAL" clId="{CFA1E80C-9383-42F8-A25D-D6BC6D0B2D04}" dt="2025-05-08T15:40:40.463" v="0" actId="113"/>
          <ac:spMkLst>
            <pc:docMk/>
            <pc:sldMk cId="2784367818" sldId="264"/>
            <ac:spMk id="8" creationId="{D0918D3F-900E-6742-3F55-257D0ED2103D}"/>
          </ac:spMkLst>
        </pc:spChg>
        <pc:spChg chg="add mod">
          <ac:chgData name="Diana Phillips" userId="f5791df9-4fff-4524-854b-1a4e68c4eeb6" providerId="ADAL" clId="{CFA1E80C-9383-42F8-A25D-D6BC6D0B2D04}" dt="2025-05-08T20:16:45.915" v="2151"/>
          <ac:spMkLst>
            <pc:docMk/>
            <pc:sldMk cId="2784367818" sldId="264"/>
            <ac:spMk id="10" creationId="{3132B7FA-D671-4703-333F-82231811CECC}"/>
          </ac:spMkLst>
        </pc:spChg>
      </pc:sldChg>
      <pc:sldChg chg="addSp modSp mod modAnim modNotesTx">
        <pc:chgData name="Diana Phillips" userId="f5791df9-4fff-4524-854b-1a4e68c4eeb6" providerId="ADAL" clId="{CFA1E80C-9383-42F8-A25D-D6BC6D0B2D04}" dt="2025-05-08T20:30:32.187" v="2401"/>
        <pc:sldMkLst>
          <pc:docMk/>
          <pc:sldMk cId="3678758375" sldId="265"/>
        </pc:sldMkLst>
        <pc:spChg chg="mod">
          <ac:chgData name="Diana Phillips" userId="f5791df9-4fff-4524-854b-1a4e68c4eeb6" providerId="ADAL" clId="{CFA1E80C-9383-42F8-A25D-D6BC6D0B2D04}" dt="2025-05-08T19:52:28.809" v="1880" actId="27636"/>
          <ac:spMkLst>
            <pc:docMk/>
            <pc:sldMk cId="3678758375" sldId="265"/>
            <ac:spMk id="3" creationId="{C788F247-8AD6-ACB0-C820-26F969967541}"/>
          </ac:spMkLst>
        </pc:spChg>
        <pc:spChg chg="mod">
          <ac:chgData name="Diana Phillips" userId="f5791df9-4fff-4524-854b-1a4e68c4eeb6" providerId="ADAL" clId="{CFA1E80C-9383-42F8-A25D-D6BC6D0B2D04}" dt="2025-05-08T20:14:34.245" v="2110" actId="1076"/>
          <ac:spMkLst>
            <pc:docMk/>
            <pc:sldMk cId="3678758375" sldId="265"/>
            <ac:spMk id="4" creationId="{EB4A9D2B-E7B8-614E-0321-F5029E1866FF}"/>
          </ac:spMkLst>
        </pc:spChg>
        <pc:spChg chg="add mod">
          <ac:chgData name="Diana Phillips" userId="f5791df9-4fff-4524-854b-1a4e68c4eeb6" providerId="ADAL" clId="{CFA1E80C-9383-42F8-A25D-D6BC6D0B2D04}" dt="2025-05-08T20:16:07.143" v="2146" actId="3064"/>
          <ac:spMkLst>
            <pc:docMk/>
            <pc:sldMk cId="3678758375" sldId="265"/>
            <ac:spMk id="7" creationId="{8B678B39-E8ED-72E1-ACD4-1C3731181EE2}"/>
          </ac:spMkLst>
        </pc:spChg>
        <pc:spChg chg="mod">
          <ac:chgData name="Diana Phillips" userId="f5791df9-4fff-4524-854b-1a4e68c4eeb6" providerId="ADAL" clId="{CFA1E80C-9383-42F8-A25D-D6BC6D0B2D04}" dt="2025-05-08T15:40:45.326" v="2" actId="113"/>
          <ac:spMkLst>
            <pc:docMk/>
            <pc:sldMk cId="3678758375" sldId="265"/>
            <ac:spMk id="8" creationId="{24F8A7BE-CD4D-9099-5BC0-7A4FB401DB1B}"/>
          </ac:spMkLst>
        </pc:spChg>
      </pc:sldChg>
      <pc:sldChg chg="addSp modSp mod modAnim modNotesTx">
        <pc:chgData name="Diana Phillips" userId="f5791df9-4fff-4524-854b-1a4e68c4eeb6" providerId="ADAL" clId="{CFA1E80C-9383-42F8-A25D-D6BC6D0B2D04}" dt="2025-05-08T20:32:33.868" v="2417"/>
        <pc:sldMkLst>
          <pc:docMk/>
          <pc:sldMk cId="3141683470" sldId="268"/>
        </pc:sldMkLst>
        <pc:spChg chg="add mod">
          <ac:chgData name="Diana Phillips" userId="f5791df9-4fff-4524-854b-1a4e68c4eeb6" providerId="ADAL" clId="{CFA1E80C-9383-42F8-A25D-D6BC6D0B2D04}" dt="2025-05-08T20:28:08.310" v="2375" actId="20577"/>
          <ac:spMkLst>
            <pc:docMk/>
            <pc:sldMk cId="3141683470" sldId="268"/>
            <ac:spMk id="7" creationId="{F4DA167C-59A9-788C-F489-E48190830913}"/>
          </ac:spMkLst>
        </pc:spChg>
        <pc:spChg chg="mod">
          <ac:chgData name="Diana Phillips" userId="f5791df9-4fff-4524-854b-1a4e68c4eeb6" providerId="ADAL" clId="{CFA1E80C-9383-42F8-A25D-D6BC6D0B2D04}" dt="2025-05-08T15:42:20.111" v="10" actId="113"/>
          <ac:spMkLst>
            <pc:docMk/>
            <pc:sldMk cId="3141683470" sldId="268"/>
            <ac:spMk id="8" creationId="{D1D61FA3-B3E3-EF53-416A-5CEFD5BA267B}"/>
          </ac:spMkLst>
        </pc:spChg>
      </pc:sldChg>
      <pc:sldChg chg="addSp modSp mod modAnim modNotesTx">
        <pc:chgData name="Diana Phillips" userId="f5791df9-4fff-4524-854b-1a4e68c4eeb6" providerId="ADAL" clId="{CFA1E80C-9383-42F8-A25D-D6BC6D0B2D04}" dt="2025-05-08T20:31:50.645" v="2414"/>
        <pc:sldMkLst>
          <pc:docMk/>
          <pc:sldMk cId="2916480980" sldId="271"/>
        </pc:sldMkLst>
        <pc:spChg chg="mod">
          <ac:chgData name="Diana Phillips" userId="f5791df9-4fff-4524-854b-1a4e68c4eeb6" providerId="ADAL" clId="{CFA1E80C-9383-42F8-A25D-D6BC6D0B2D04}" dt="2025-05-08T19:09:01.844" v="1287" actId="20577"/>
          <ac:spMkLst>
            <pc:docMk/>
            <pc:sldMk cId="2916480980" sldId="271"/>
            <ac:spMk id="3" creationId="{4F0AF71A-A1E2-1398-74CC-86489B599AA7}"/>
          </ac:spMkLst>
        </pc:spChg>
        <pc:spChg chg="mod">
          <ac:chgData name="Diana Phillips" userId="f5791df9-4fff-4524-854b-1a4e68c4eeb6" providerId="ADAL" clId="{CFA1E80C-9383-42F8-A25D-D6BC6D0B2D04}" dt="2025-05-08T15:42:06.126" v="9" actId="113"/>
          <ac:spMkLst>
            <pc:docMk/>
            <pc:sldMk cId="2916480980" sldId="271"/>
            <ac:spMk id="7" creationId="{0F29ECE4-6D78-C5F7-0BD4-E085ADA2AE11}"/>
          </ac:spMkLst>
        </pc:spChg>
        <pc:spChg chg="add mod">
          <ac:chgData name="Diana Phillips" userId="f5791df9-4fff-4524-854b-1a4e68c4eeb6" providerId="ADAL" clId="{CFA1E80C-9383-42F8-A25D-D6BC6D0B2D04}" dt="2025-05-08T20:27:56.694" v="2367" actId="20577"/>
          <ac:spMkLst>
            <pc:docMk/>
            <pc:sldMk cId="2916480980" sldId="271"/>
            <ac:spMk id="8" creationId="{536F1EF3-1FB2-A5F8-281D-718DD3BE5A80}"/>
          </ac:spMkLst>
        </pc:spChg>
      </pc:sldChg>
      <pc:sldChg chg="addSp modSp mod modAnim modNotesTx">
        <pc:chgData name="Diana Phillips" userId="f5791df9-4fff-4524-854b-1a4e68c4eeb6" providerId="ADAL" clId="{CFA1E80C-9383-42F8-A25D-D6BC6D0B2D04}" dt="2025-05-08T20:32:54.105" v="2420"/>
        <pc:sldMkLst>
          <pc:docMk/>
          <pc:sldMk cId="3590063616" sldId="273"/>
        </pc:sldMkLst>
        <pc:spChg chg="mod">
          <ac:chgData name="Diana Phillips" userId="f5791df9-4fff-4524-854b-1a4e68c4eeb6" providerId="ADAL" clId="{CFA1E80C-9383-42F8-A25D-D6BC6D0B2D04}" dt="2025-05-08T15:42:27.269" v="11" actId="113"/>
          <ac:spMkLst>
            <pc:docMk/>
            <pc:sldMk cId="3590063616" sldId="273"/>
            <ac:spMk id="7" creationId="{1AA3184F-C301-7F1E-C658-9D0315DE969D}"/>
          </ac:spMkLst>
        </pc:spChg>
        <pc:spChg chg="add mod">
          <ac:chgData name="Diana Phillips" userId="f5791df9-4fff-4524-854b-1a4e68c4eeb6" providerId="ADAL" clId="{CFA1E80C-9383-42F8-A25D-D6BC6D0B2D04}" dt="2025-05-08T20:28:21.692" v="2383" actId="20577"/>
          <ac:spMkLst>
            <pc:docMk/>
            <pc:sldMk cId="3590063616" sldId="273"/>
            <ac:spMk id="8" creationId="{A8695A3D-16A5-C0AA-11D5-53BCFF914168}"/>
          </ac:spMkLst>
        </pc:spChg>
      </pc:sldChg>
      <pc:sldChg chg="addSp modSp mod modAnim modNotesTx">
        <pc:chgData name="Diana Phillips" userId="f5791df9-4fff-4524-854b-1a4e68c4eeb6" providerId="ADAL" clId="{CFA1E80C-9383-42F8-A25D-D6BC6D0B2D04}" dt="2025-05-08T20:30:49.005" v="2404"/>
        <pc:sldMkLst>
          <pc:docMk/>
          <pc:sldMk cId="902757856" sldId="274"/>
        </pc:sldMkLst>
        <pc:spChg chg="mod">
          <ac:chgData name="Diana Phillips" userId="f5791df9-4fff-4524-854b-1a4e68c4eeb6" providerId="ADAL" clId="{CFA1E80C-9383-42F8-A25D-D6BC6D0B2D04}" dt="2025-05-08T15:40:53.750" v="4" actId="113"/>
          <ac:spMkLst>
            <pc:docMk/>
            <pc:sldMk cId="902757856" sldId="274"/>
            <ac:spMk id="7" creationId="{BECA91F0-14C4-8009-02D4-ACA63EA85B25}"/>
          </ac:spMkLst>
        </pc:spChg>
        <pc:spChg chg="add mod">
          <ac:chgData name="Diana Phillips" userId="f5791df9-4fff-4524-854b-1a4e68c4eeb6" providerId="ADAL" clId="{CFA1E80C-9383-42F8-A25D-D6BC6D0B2D04}" dt="2025-05-08T20:28:53.844" v="2395" actId="20577"/>
          <ac:spMkLst>
            <pc:docMk/>
            <pc:sldMk cId="902757856" sldId="274"/>
            <ac:spMk id="9" creationId="{50B74D51-DCE0-97B1-9324-013A939B398F}"/>
          </ac:spMkLst>
        </pc:spChg>
      </pc:sldChg>
      <pc:sldChg chg="addSp modSp mod modNotesTx">
        <pc:chgData name="Diana Phillips" userId="f5791df9-4fff-4524-854b-1a4e68c4eeb6" providerId="ADAL" clId="{CFA1E80C-9383-42F8-A25D-D6BC6D0B2D04}" dt="2025-05-08T20:27:33.827" v="2355" actId="20577"/>
        <pc:sldMkLst>
          <pc:docMk/>
          <pc:sldMk cId="2717713584" sldId="275"/>
        </pc:sldMkLst>
        <pc:spChg chg="add mod">
          <ac:chgData name="Diana Phillips" userId="f5791df9-4fff-4524-854b-1a4e68c4eeb6" providerId="ADAL" clId="{CFA1E80C-9383-42F8-A25D-D6BC6D0B2D04}" dt="2025-05-08T20:22:58.251" v="2255"/>
          <ac:spMkLst>
            <pc:docMk/>
            <pc:sldMk cId="2717713584" sldId="275"/>
            <ac:spMk id="3" creationId="{CBED828E-94D1-0781-F3D0-C61E92DF9085}"/>
          </ac:spMkLst>
        </pc:spChg>
        <pc:spChg chg="mod">
          <ac:chgData name="Diana Phillips" userId="f5791df9-4fff-4524-854b-1a4e68c4eeb6" providerId="ADAL" clId="{CFA1E80C-9383-42F8-A25D-D6BC6D0B2D04}" dt="2025-05-08T15:41:51.821" v="8" actId="113"/>
          <ac:spMkLst>
            <pc:docMk/>
            <pc:sldMk cId="2717713584" sldId="275"/>
            <ac:spMk id="7" creationId="{BE850E8A-DDED-9A9E-7AD1-9E96E40F4D13}"/>
          </ac:spMkLst>
        </pc:spChg>
        <pc:spChg chg="add mod">
          <ac:chgData name="Diana Phillips" userId="f5791df9-4fff-4524-854b-1a4e68c4eeb6" providerId="ADAL" clId="{CFA1E80C-9383-42F8-A25D-D6BC6D0B2D04}" dt="2025-05-08T20:27:33.827" v="2355" actId="20577"/>
          <ac:spMkLst>
            <pc:docMk/>
            <pc:sldMk cId="2717713584" sldId="275"/>
            <ac:spMk id="8" creationId="{92EC5C9D-9F3D-8F29-A603-AA2571B4A07A}"/>
          </ac:spMkLst>
        </pc:spChg>
      </pc:sldChg>
      <pc:sldChg chg="addSp modSp mod modNotesTx">
        <pc:chgData name="Diana Phillips" userId="f5791df9-4fff-4524-854b-1a4e68c4eeb6" providerId="ADAL" clId="{CFA1E80C-9383-42F8-A25D-D6BC6D0B2D04}" dt="2025-05-08T20:27:50.276" v="2363" actId="20577"/>
        <pc:sldMkLst>
          <pc:docMk/>
          <pc:sldMk cId="738899994" sldId="277"/>
        </pc:sldMkLst>
        <pc:spChg chg="add mod">
          <ac:chgData name="Diana Phillips" userId="f5791df9-4fff-4524-854b-1a4e68c4eeb6" providerId="ADAL" clId="{CFA1E80C-9383-42F8-A25D-D6BC6D0B2D04}" dt="2025-05-08T20:27:50.276" v="2363" actId="20577"/>
          <ac:spMkLst>
            <pc:docMk/>
            <pc:sldMk cId="738899994" sldId="277"/>
            <ac:spMk id="3" creationId="{C33054E6-D6A7-A8BF-7F77-AE61F7FFC106}"/>
          </ac:spMkLst>
        </pc:spChg>
      </pc:sldChg>
      <pc:sldChg chg="addSp modSp mod modNotesTx">
        <pc:chgData name="Diana Phillips" userId="f5791df9-4fff-4524-854b-1a4e68c4eeb6" providerId="ADAL" clId="{CFA1E80C-9383-42F8-A25D-D6BC6D0B2D04}" dt="2025-05-08T20:34:42.999" v="2421"/>
        <pc:sldMkLst>
          <pc:docMk/>
          <pc:sldMk cId="4144778256" sldId="278"/>
        </pc:sldMkLst>
        <pc:spChg chg="add mod">
          <ac:chgData name="Diana Phillips" userId="f5791df9-4fff-4524-854b-1a4e68c4eeb6" providerId="ADAL" clId="{CFA1E80C-9383-42F8-A25D-D6BC6D0B2D04}" dt="2025-05-08T20:28:02.509" v="2371" actId="20577"/>
          <ac:spMkLst>
            <pc:docMk/>
            <pc:sldMk cId="4144778256" sldId="278"/>
            <ac:spMk id="3" creationId="{94561F9F-A155-6601-077A-06043813AC68}"/>
          </ac:spMkLst>
        </pc:spChg>
        <pc:spChg chg="mod">
          <ac:chgData name="Diana Phillips" userId="f5791df9-4fff-4524-854b-1a4e68c4eeb6" providerId="ADAL" clId="{CFA1E80C-9383-42F8-A25D-D6BC6D0B2D04}" dt="2025-05-08T20:34:42.999" v="2421"/>
          <ac:spMkLst>
            <pc:docMk/>
            <pc:sldMk cId="4144778256" sldId="278"/>
            <ac:spMk id="15" creationId="{C78FF8B2-DBB1-54C4-D5AF-9C8BC57BCD92}"/>
          </ac:spMkLst>
        </pc:spChg>
      </pc:sldChg>
      <pc:sldChg chg="addSp modSp mod modNotesTx">
        <pc:chgData name="Diana Phillips" userId="f5791df9-4fff-4524-854b-1a4e68c4eeb6" providerId="ADAL" clId="{CFA1E80C-9383-42F8-A25D-D6BC6D0B2D04}" dt="2025-05-08T20:28:44.005" v="2391" actId="20577"/>
        <pc:sldMkLst>
          <pc:docMk/>
          <pc:sldMk cId="2100942460" sldId="279"/>
        </pc:sldMkLst>
        <pc:spChg chg="add mod">
          <ac:chgData name="Diana Phillips" userId="f5791df9-4fff-4524-854b-1a4e68c4eeb6" providerId="ADAL" clId="{CFA1E80C-9383-42F8-A25D-D6BC6D0B2D04}" dt="2025-05-08T20:28:44.005" v="2391" actId="20577"/>
          <ac:spMkLst>
            <pc:docMk/>
            <pc:sldMk cId="2100942460" sldId="279"/>
            <ac:spMk id="3" creationId="{633C58CB-B4C2-6D80-FB2C-FF9287817113}"/>
          </ac:spMkLst>
        </pc:spChg>
      </pc:sldChg>
      <pc:sldChg chg="addSp modSp mod modAnim modNotesTx">
        <pc:chgData name="Diana Phillips" userId="f5791df9-4fff-4524-854b-1a4e68c4eeb6" providerId="ADAL" clId="{CFA1E80C-9383-42F8-A25D-D6BC6D0B2D04}" dt="2025-05-08T20:31:12.627" v="2408"/>
        <pc:sldMkLst>
          <pc:docMk/>
          <pc:sldMk cId="569205639" sldId="281"/>
        </pc:sldMkLst>
        <pc:spChg chg="mod">
          <ac:chgData name="Diana Phillips" userId="f5791df9-4fff-4524-854b-1a4e68c4eeb6" providerId="ADAL" clId="{CFA1E80C-9383-42F8-A25D-D6BC6D0B2D04}" dt="2025-05-08T15:41:13.837" v="5" actId="113"/>
          <ac:spMkLst>
            <pc:docMk/>
            <pc:sldMk cId="569205639" sldId="281"/>
            <ac:spMk id="7" creationId="{5D49BBB7-520D-24A0-AA1B-9D7FF72EF9D3}"/>
          </ac:spMkLst>
        </pc:spChg>
        <pc:spChg chg="add mod">
          <ac:chgData name="Diana Phillips" userId="f5791df9-4fff-4524-854b-1a4e68c4eeb6" providerId="ADAL" clId="{CFA1E80C-9383-42F8-A25D-D6BC6D0B2D04}" dt="2025-05-08T20:27:26.842" v="2351" actId="20577"/>
          <ac:spMkLst>
            <pc:docMk/>
            <pc:sldMk cId="569205639" sldId="281"/>
            <ac:spMk id="8" creationId="{06B67E54-3A07-ED63-60B1-E1B1B641A026}"/>
          </ac:spMkLst>
        </pc:spChg>
      </pc:sldChg>
      <pc:sldChg chg="addSp modSp mod modNotesTx">
        <pc:chgData name="Diana Phillips" userId="f5791df9-4fff-4524-854b-1a4e68c4eeb6" providerId="ADAL" clId="{CFA1E80C-9383-42F8-A25D-D6BC6D0B2D04}" dt="2025-05-08T20:28:15.296" v="2379" actId="20577"/>
        <pc:sldMkLst>
          <pc:docMk/>
          <pc:sldMk cId="722243480" sldId="282"/>
        </pc:sldMkLst>
        <pc:spChg chg="add mod">
          <ac:chgData name="Diana Phillips" userId="f5791df9-4fff-4524-854b-1a4e68c4eeb6" providerId="ADAL" clId="{CFA1E80C-9383-42F8-A25D-D6BC6D0B2D04}" dt="2025-05-08T20:28:15.296" v="2379" actId="20577"/>
          <ac:spMkLst>
            <pc:docMk/>
            <pc:sldMk cId="722243480" sldId="282"/>
            <ac:spMk id="3" creationId="{45A32FC8-4305-1231-F2DB-364B050179D9}"/>
          </ac:spMkLst>
        </pc:spChg>
      </pc:sldChg>
      <pc:sldChg chg="addSp modSp mod modAnim modNotesTx">
        <pc:chgData name="Diana Phillips" userId="f5791df9-4fff-4524-854b-1a4e68c4eeb6" providerId="ADAL" clId="{CFA1E80C-9383-42F8-A25D-D6BC6D0B2D04}" dt="2025-05-08T20:31:30.518" v="2411"/>
        <pc:sldMkLst>
          <pc:docMk/>
          <pc:sldMk cId="2813142017" sldId="283"/>
        </pc:sldMkLst>
        <pc:spChg chg="mod">
          <ac:chgData name="Diana Phillips" userId="f5791df9-4fff-4524-854b-1a4e68c4eeb6" providerId="ADAL" clId="{CFA1E80C-9383-42F8-A25D-D6BC6D0B2D04}" dt="2025-05-08T15:41:29.928" v="6" actId="113"/>
          <ac:spMkLst>
            <pc:docMk/>
            <pc:sldMk cId="2813142017" sldId="283"/>
            <ac:spMk id="7" creationId="{BBD9DA9F-0924-EDC2-71BA-FB5AC12279B8}"/>
          </ac:spMkLst>
        </pc:spChg>
        <pc:spChg chg="add mod">
          <ac:chgData name="Diana Phillips" userId="f5791df9-4fff-4524-854b-1a4e68c4eeb6" providerId="ADAL" clId="{CFA1E80C-9383-42F8-A25D-D6BC6D0B2D04}" dt="2025-05-08T20:27:44.045" v="2359" actId="20577"/>
          <ac:spMkLst>
            <pc:docMk/>
            <pc:sldMk cId="2813142017" sldId="283"/>
            <ac:spMk id="8" creationId="{636486DD-051F-5BEB-44C6-5A9A53FD38CA}"/>
          </ac:spMkLst>
        </pc:spChg>
      </pc:sldChg>
      <pc:sldChg chg="addSp modSp mod modNotesTx">
        <pc:chgData name="Diana Phillips" userId="f5791df9-4fff-4524-854b-1a4e68c4eeb6" providerId="ADAL" clId="{CFA1E80C-9383-42F8-A25D-D6BC6D0B2D04}" dt="2025-05-08T20:28:26.863" v="2387" actId="20577"/>
        <pc:sldMkLst>
          <pc:docMk/>
          <pc:sldMk cId="2038025929" sldId="285"/>
        </pc:sldMkLst>
        <pc:spChg chg="add mod">
          <ac:chgData name="Diana Phillips" userId="f5791df9-4fff-4524-854b-1a4e68c4eeb6" providerId="ADAL" clId="{CFA1E80C-9383-42F8-A25D-D6BC6D0B2D04}" dt="2025-05-08T20:28:26.863" v="2387" actId="20577"/>
          <ac:spMkLst>
            <pc:docMk/>
            <pc:sldMk cId="2038025929" sldId="285"/>
            <ac:spMk id="3" creationId="{88AE8CCF-777D-BB4D-BAA6-6A92DCED2FDE}"/>
          </ac:spMkLst>
        </pc:spChg>
      </pc:sldChg>
      <pc:sldChg chg="modSp mod">
        <pc:chgData name="Diana Phillips" userId="f5791df9-4fff-4524-854b-1a4e68c4eeb6" providerId="ADAL" clId="{CFA1E80C-9383-42F8-A25D-D6BC6D0B2D04}" dt="2025-05-08T18:14:53.604" v="606" actId="27636"/>
        <pc:sldMkLst>
          <pc:docMk/>
          <pc:sldMk cId="281464479" sldId="2147483495"/>
        </pc:sldMkLst>
        <pc:spChg chg="mod">
          <ac:chgData name="Diana Phillips" userId="f5791df9-4fff-4524-854b-1a4e68c4eeb6" providerId="ADAL" clId="{CFA1E80C-9383-42F8-A25D-D6BC6D0B2D04}" dt="2025-05-08T18:14:53.604" v="606" actId="27636"/>
          <ac:spMkLst>
            <pc:docMk/>
            <pc:sldMk cId="281464479" sldId="2147483495"/>
            <ac:spMk id="6" creationId="{BDD09700-D515-8D29-4630-6745C75D101C}"/>
          </ac:spMkLst>
        </pc:spChg>
      </pc:sldChg>
    </pc:docChg>
  </pc:docChgLst>
  <pc:docChgLst>
    <pc:chgData name="Diana Phillips" userId="f5791df9-4fff-4524-854b-1a4e68c4eeb6" providerId="ADAL" clId="{39387622-B677-42FB-99BB-ED33B3F627D6}"/>
    <pc:docChg chg="undo custSel addSld delSld modSld sldOrd modMainMaster modSection">
      <pc:chgData name="Diana Phillips" userId="f5791df9-4fff-4524-854b-1a4e68c4eeb6" providerId="ADAL" clId="{39387622-B677-42FB-99BB-ED33B3F627D6}" dt="2025-05-01T20:59:44.638" v="3997" actId="1037"/>
      <pc:docMkLst>
        <pc:docMk/>
      </pc:docMkLst>
      <pc:sldChg chg="addSp modSp mod">
        <pc:chgData name="Diana Phillips" userId="f5791df9-4fff-4524-854b-1a4e68c4eeb6" providerId="ADAL" clId="{39387622-B677-42FB-99BB-ED33B3F627D6}" dt="2025-04-23T18:20:00.170" v="273" actId="207"/>
        <pc:sldMkLst>
          <pc:docMk/>
          <pc:sldMk cId="662025445" sldId="256"/>
        </pc:sldMkLst>
        <pc:spChg chg="mod">
          <ac:chgData name="Diana Phillips" userId="f5791df9-4fff-4524-854b-1a4e68c4eeb6" providerId="ADAL" clId="{39387622-B677-42FB-99BB-ED33B3F627D6}" dt="2025-04-08T19:39:05.609" v="81" actId="14100"/>
          <ac:spMkLst>
            <pc:docMk/>
            <pc:sldMk cId="662025445" sldId="256"/>
            <ac:spMk id="4" creationId="{DF029D6A-C075-7EF0-C6A2-07BC853E1898}"/>
          </ac:spMkLst>
        </pc:spChg>
        <pc:spChg chg="add mod ord">
          <ac:chgData name="Diana Phillips" userId="f5791df9-4fff-4524-854b-1a4e68c4eeb6" providerId="ADAL" clId="{39387622-B677-42FB-99BB-ED33B3F627D6}" dt="2025-04-23T18:19:22.903" v="259" actId="14100"/>
          <ac:spMkLst>
            <pc:docMk/>
            <pc:sldMk cId="662025445" sldId="256"/>
            <ac:spMk id="5" creationId="{02507AB0-2BD2-7BDE-8697-C06D9D609331}"/>
          </ac:spMkLst>
        </pc:spChg>
        <pc:spChg chg="mod">
          <ac:chgData name="Diana Phillips" userId="f5791df9-4fff-4524-854b-1a4e68c4eeb6" providerId="ADAL" clId="{39387622-B677-42FB-99BB-ED33B3F627D6}" dt="2025-04-23T18:19:51.409" v="272" actId="1038"/>
          <ac:spMkLst>
            <pc:docMk/>
            <pc:sldMk cId="662025445" sldId="256"/>
            <ac:spMk id="10" creationId="{77570527-5E62-9151-DB1C-49BDF6C8E077}"/>
          </ac:spMkLst>
        </pc:spChg>
        <pc:spChg chg="mod">
          <ac:chgData name="Diana Phillips" userId="f5791df9-4fff-4524-854b-1a4e68c4eeb6" providerId="ADAL" clId="{39387622-B677-42FB-99BB-ED33B3F627D6}" dt="2025-04-23T18:20:00.170" v="273" actId="207"/>
          <ac:spMkLst>
            <pc:docMk/>
            <pc:sldMk cId="662025445" sldId="256"/>
            <ac:spMk id="12" creationId="{A5A7A4B8-6147-7407-D495-8EB038C615D7}"/>
          </ac:spMkLst>
        </pc:spChg>
        <pc:spChg chg="mod">
          <ac:chgData name="Diana Phillips" userId="f5791df9-4fff-4524-854b-1a4e68c4eeb6" providerId="ADAL" clId="{39387622-B677-42FB-99BB-ED33B3F627D6}" dt="2025-04-23T18:18:28.443" v="241" actId="14100"/>
          <ac:spMkLst>
            <pc:docMk/>
            <pc:sldMk cId="662025445" sldId="256"/>
            <ac:spMk id="14" creationId="{1EE093F6-3665-478A-D77F-1FE71E2AE442}"/>
          </ac:spMkLst>
        </pc:spChg>
        <pc:picChg chg="mod">
          <ac:chgData name="Diana Phillips" userId="f5791df9-4fff-4524-854b-1a4e68c4eeb6" providerId="ADAL" clId="{39387622-B677-42FB-99BB-ED33B3F627D6}" dt="2025-04-23T18:19:16.164" v="258" actId="14100"/>
          <ac:picMkLst>
            <pc:docMk/>
            <pc:sldMk cId="662025445" sldId="256"/>
            <ac:picMk id="15" creationId="{514A6702-9D85-E3A8-7792-C4027FB95CAF}"/>
          </ac:picMkLst>
        </pc:picChg>
      </pc:sldChg>
      <pc:sldChg chg="modSp">
        <pc:chgData name="Diana Phillips" userId="f5791df9-4fff-4524-854b-1a4e68c4eeb6" providerId="ADAL" clId="{39387622-B677-42FB-99BB-ED33B3F627D6}" dt="2025-04-24T02:32:24.781" v="278" actId="20577"/>
        <pc:sldMkLst>
          <pc:docMk/>
          <pc:sldMk cId="2214783467" sldId="259"/>
        </pc:sldMkLst>
        <pc:spChg chg="mod">
          <ac:chgData name="Diana Phillips" userId="f5791df9-4fff-4524-854b-1a4e68c4eeb6" providerId="ADAL" clId="{39387622-B677-42FB-99BB-ED33B3F627D6}" dt="2025-04-24T02:32:24.781" v="278" actId="20577"/>
          <ac:spMkLst>
            <pc:docMk/>
            <pc:sldMk cId="2214783467" sldId="259"/>
            <ac:spMk id="6" creationId="{9BE64447-A639-4D26-600D-94477D35E906}"/>
          </ac:spMkLst>
        </pc:spChg>
      </pc:sldChg>
      <pc:sldChg chg="addSp delSp modSp new mod modAnim modNotesTx">
        <pc:chgData name="Diana Phillips" userId="f5791df9-4fff-4524-854b-1a4e68c4eeb6" providerId="ADAL" clId="{39387622-B677-42FB-99BB-ED33B3F627D6}" dt="2025-05-01T20:54:34.465" v="3929" actId="108"/>
        <pc:sldMkLst>
          <pc:docMk/>
          <pc:sldMk cId="2784367818" sldId="264"/>
        </pc:sldMkLst>
        <pc:spChg chg="mod">
          <ac:chgData name="Diana Phillips" userId="f5791df9-4fff-4524-854b-1a4e68c4eeb6" providerId="ADAL" clId="{39387622-B677-42FB-99BB-ED33B3F627D6}" dt="2025-05-01T20:54:34.465" v="3929" actId="108"/>
          <ac:spMkLst>
            <pc:docMk/>
            <pc:sldMk cId="2784367818" sldId="264"/>
            <ac:spMk id="2" creationId="{9F204B1E-C176-213D-943B-E2AD5FB05E75}"/>
          </ac:spMkLst>
        </pc:spChg>
        <pc:spChg chg="mod">
          <ac:chgData name="Diana Phillips" userId="f5791df9-4fff-4524-854b-1a4e68c4eeb6" providerId="ADAL" clId="{39387622-B677-42FB-99BB-ED33B3F627D6}" dt="2025-05-01T17:20:15.487" v="3090" actId="1076"/>
          <ac:spMkLst>
            <pc:docMk/>
            <pc:sldMk cId="2784367818" sldId="264"/>
            <ac:spMk id="3" creationId="{4EDAEDCA-F13B-132A-F743-90BEA466FD9E}"/>
          </ac:spMkLst>
        </pc:spChg>
        <pc:spChg chg="add mod">
          <ac:chgData name="Diana Phillips" userId="f5791df9-4fff-4524-854b-1a4e68c4eeb6" providerId="ADAL" clId="{39387622-B677-42FB-99BB-ED33B3F627D6}" dt="2025-05-01T02:04:11.517" v="467" actId="1036"/>
          <ac:spMkLst>
            <pc:docMk/>
            <pc:sldMk cId="2784367818" sldId="264"/>
            <ac:spMk id="4" creationId="{0A79DDED-ABED-B041-2E74-9745B1B3A4A6}"/>
          </ac:spMkLst>
        </pc:spChg>
        <pc:spChg chg="add mod">
          <ac:chgData name="Diana Phillips" userId="f5791df9-4fff-4524-854b-1a4e68c4eeb6" providerId="ADAL" clId="{39387622-B677-42FB-99BB-ED33B3F627D6}" dt="2025-05-01T02:04:11.517" v="467" actId="1036"/>
          <ac:spMkLst>
            <pc:docMk/>
            <pc:sldMk cId="2784367818" sldId="264"/>
            <ac:spMk id="5" creationId="{EB86C5B8-484A-6D8A-A581-2AC90E809021}"/>
          </ac:spMkLst>
        </pc:spChg>
        <pc:spChg chg="add mod">
          <ac:chgData name="Diana Phillips" userId="f5791df9-4fff-4524-854b-1a4e68c4eeb6" providerId="ADAL" clId="{39387622-B677-42FB-99BB-ED33B3F627D6}" dt="2025-05-01T14:10:57.122" v="1230" actId="20577"/>
          <ac:spMkLst>
            <pc:docMk/>
            <pc:sldMk cId="2784367818" sldId="264"/>
            <ac:spMk id="8" creationId="{D0918D3F-900E-6742-3F55-257D0ED2103D}"/>
          </ac:spMkLst>
        </pc:spChg>
        <pc:spChg chg="add mod">
          <ac:chgData name="Diana Phillips" userId="f5791df9-4fff-4524-854b-1a4e68c4eeb6" providerId="ADAL" clId="{39387622-B677-42FB-99BB-ED33B3F627D6}" dt="2025-05-01T17:17:58.084" v="3051" actId="1035"/>
          <ac:spMkLst>
            <pc:docMk/>
            <pc:sldMk cId="2784367818" sldId="264"/>
            <ac:spMk id="9" creationId="{27795021-82C1-41EB-6A55-32E20BFD8AEB}"/>
          </ac:spMkLst>
        </pc:spChg>
        <pc:picChg chg="add mod">
          <ac:chgData name="Diana Phillips" userId="f5791df9-4fff-4524-854b-1a4e68c4eeb6" providerId="ADAL" clId="{39387622-B677-42FB-99BB-ED33B3F627D6}" dt="2025-05-01T02:04:11.517" v="467" actId="1036"/>
          <ac:picMkLst>
            <pc:docMk/>
            <pc:sldMk cId="2784367818" sldId="264"/>
            <ac:picMk id="6" creationId="{C9566805-8440-DB24-1D2B-876E83EE027D}"/>
          </ac:picMkLst>
        </pc:picChg>
      </pc:sldChg>
      <pc:sldChg chg="modSp add del mod">
        <pc:chgData name="Diana Phillips" userId="f5791df9-4fff-4524-854b-1a4e68c4eeb6" providerId="ADAL" clId="{39387622-B677-42FB-99BB-ED33B3F627D6}" dt="2025-05-01T02:04:00.074" v="433" actId="2696"/>
        <pc:sldMkLst>
          <pc:docMk/>
          <pc:sldMk cId="2307116263" sldId="265"/>
        </pc:sldMkLst>
      </pc:sldChg>
      <pc:sldChg chg="addSp delSp modSp add mod modAnim modNotesTx">
        <pc:chgData name="Diana Phillips" userId="f5791df9-4fff-4524-854b-1a4e68c4eeb6" providerId="ADAL" clId="{39387622-B677-42FB-99BB-ED33B3F627D6}" dt="2025-05-01T20:54:41.628" v="3930" actId="108"/>
        <pc:sldMkLst>
          <pc:docMk/>
          <pc:sldMk cId="3678758375" sldId="265"/>
        </pc:sldMkLst>
        <pc:spChg chg="mod">
          <ac:chgData name="Diana Phillips" userId="f5791df9-4fff-4524-854b-1a4e68c4eeb6" providerId="ADAL" clId="{39387622-B677-42FB-99BB-ED33B3F627D6}" dt="2025-05-01T20:54:41.628" v="3930" actId="108"/>
          <ac:spMkLst>
            <pc:docMk/>
            <pc:sldMk cId="3678758375" sldId="265"/>
            <ac:spMk id="2" creationId="{FF568F1B-D154-6333-15D2-2D7A65818136}"/>
          </ac:spMkLst>
        </pc:spChg>
        <pc:spChg chg="mod">
          <ac:chgData name="Diana Phillips" userId="f5791df9-4fff-4524-854b-1a4e68c4eeb6" providerId="ADAL" clId="{39387622-B677-42FB-99BB-ED33B3F627D6}" dt="2025-05-01T17:15:10.652" v="2960" actId="27636"/>
          <ac:spMkLst>
            <pc:docMk/>
            <pc:sldMk cId="3678758375" sldId="265"/>
            <ac:spMk id="3" creationId="{C788F247-8AD6-ACB0-C820-26F969967541}"/>
          </ac:spMkLst>
        </pc:spChg>
        <pc:spChg chg="mod">
          <ac:chgData name="Diana Phillips" userId="f5791df9-4fff-4524-854b-1a4e68c4eeb6" providerId="ADAL" clId="{39387622-B677-42FB-99BB-ED33B3F627D6}" dt="2025-05-01T02:07:12.505" v="492" actId="20577"/>
          <ac:spMkLst>
            <pc:docMk/>
            <pc:sldMk cId="3678758375" sldId="265"/>
            <ac:spMk id="8" creationId="{24F8A7BE-CD4D-9099-5BC0-7A4FB401DB1B}"/>
          </ac:spMkLst>
        </pc:spChg>
      </pc:sldChg>
      <pc:sldChg chg="addSp delSp modSp add mod ord delAnim modAnim modNotesTx">
        <pc:chgData name="Diana Phillips" userId="f5791df9-4fff-4524-854b-1a4e68c4eeb6" providerId="ADAL" clId="{39387622-B677-42FB-99BB-ED33B3F627D6}" dt="2025-05-01T20:56:10.073" v="3941" actId="108"/>
        <pc:sldMkLst>
          <pc:docMk/>
          <pc:sldMk cId="3141683470" sldId="268"/>
        </pc:sldMkLst>
        <pc:spChg chg="mod">
          <ac:chgData name="Diana Phillips" userId="f5791df9-4fff-4524-854b-1a4e68c4eeb6" providerId="ADAL" clId="{39387622-B677-42FB-99BB-ED33B3F627D6}" dt="2025-05-01T20:56:10.073" v="3941" actId="108"/>
          <ac:spMkLst>
            <pc:docMk/>
            <pc:sldMk cId="3141683470" sldId="268"/>
            <ac:spMk id="2" creationId="{5B43389B-4DA9-098D-AB79-0981DD99FC97}"/>
          </ac:spMkLst>
        </pc:spChg>
        <pc:spChg chg="mod">
          <ac:chgData name="Diana Phillips" userId="f5791df9-4fff-4524-854b-1a4e68c4eeb6" providerId="ADAL" clId="{39387622-B677-42FB-99BB-ED33B3F627D6}" dt="2025-05-01T18:00:14.690" v="3153" actId="20577"/>
          <ac:spMkLst>
            <pc:docMk/>
            <pc:sldMk cId="3141683470" sldId="268"/>
            <ac:spMk id="3" creationId="{C1EDB791-DC9B-F9B2-95EF-D48BA202A240}"/>
          </ac:spMkLst>
        </pc:spChg>
        <pc:spChg chg="mod">
          <ac:chgData name="Diana Phillips" userId="f5791df9-4fff-4524-854b-1a4e68c4eeb6" providerId="ADAL" clId="{39387622-B677-42FB-99BB-ED33B3F627D6}" dt="2025-05-01T02:10:40.933" v="538" actId="6549"/>
          <ac:spMkLst>
            <pc:docMk/>
            <pc:sldMk cId="3141683470" sldId="268"/>
            <ac:spMk id="8" creationId="{D1D61FA3-B3E3-EF53-416A-5CEFD5BA267B}"/>
          </ac:spMkLst>
        </pc:spChg>
        <pc:spChg chg="add mod">
          <ac:chgData name="Diana Phillips" userId="f5791df9-4fff-4524-854b-1a4e68c4eeb6" providerId="ADAL" clId="{39387622-B677-42FB-99BB-ED33B3F627D6}" dt="2025-05-01T18:00:20.269" v="3155" actId="27636"/>
          <ac:spMkLst>
            <pc:docMk/>
            <pc:sldMk cId="3141683470" sldId="268"/>
            <ac:spMk id="15" creationId="{B100847B-0477-AE29-382E-EBF54BF50D9C}"/>
          </ac:spMkLst>
        </pc:spChg>
      </pc:sldChg>
      <pc:sldChg chg="addSp delSp modSp add mod delAnim modAnim modNotesTx">
        <pc:chgData name="Diana Phillips" userId="f5791df9-4fff-4524-854b-1a4e68c4eeb6" providerId="ADAL" clId="{39387622-B677-42FB-99BB-ED33B3F627D6}" dt="2025-05-01T20:55:56.524" v="3939" actId="108"/>
        <pc:sldMkLst>
          <pc:docMk/>
          <pc:sldMk cId="2916480980" sldId="271"/>
        </pc:sldMkLst>
        <pc:spChg chg="mod">
          <ac:chgData name="Diana Phillips" userId="f5791df9-4fff-4524-854b-1a4e68c4eeb6" providerId="ADAL" clId="{39387622-B677-42FB-99BB-ED33B3F627D6}" dt="2025-05-01T20:55:56.524" v="3939" actId="108"/>
          <ac:spMkLst>
            <pc:docMk/>
            <pc:sldMk cId="2916480980" sldId="271"/>
            <ac:spMk id="2" creationId="{50DF71D0-1E5C-CC3B-862B-F3F2969DB711}"/>
          </ac:spMkLst>
        </pc:spChg>
        <pc:spChg chg="mod">
          <ac:chgData name="Diana Phillips" userId="f5791df9-4fff-4524-854b-1a4e68c4eeb6" providerId="ADAL" clId="{39387622-B677-42FB-99BB-ED33B3F627D6}" dt="2025-05-01T17:59:23.069" v="3144" actId="20577"/>
          <ac:spMkLst>
            <pc:docMk/>
            <pc:sldMk cId="2916480980" sldId="271"/>
            <ac:spMk id="3" creationId="{4F0AF71A-A1E2-1398-74CC-86489B599AA7}"/>
          </ac:spMkLst>
        </pc:spChg>
        <pc:spChg chg="add mod">
          <ac:chgData name="Diana Phillips" userId="f5791df9-4fff-4524-854b-1a4e68c4eeb6" providerId="ADAL" clId="{39387622-B677-42FB-99BB-ED33B3F627D6}" dt="2025-05-01T02:28:58.266" v="619" actId="5793"/>
          <ac:spMkLst>
            <pc:docMk/>
            <pc:sldMk cId="2916480980" sldId="271"/>
            <ac:spMk id="7" creationId="{0F29ECE4-6D78-C5F7-0BD4-E085ADA2AE11}"/>
          </ac:spMkLst>
        </pc:spChg>
        <pc:spChg chg="add mod">
          <ac:chgData name="Diana Phillips" userId="f5791df9-4fff-4524-854b-1a4e68c4eeb6" providerId="ADAL" clId="{39387622-B677-42FB-99BB-ED33B3F627D6}" dt="2025-05-01T17:59:32.987" v="3146" actId="6549"/>
          <ac:spMkLst>
            <pc:docMk/>
            <pc:sldMk cId="2916480980" sldId="271"/>
            <ac:spMk id="15" creationId="{521E6687-7EBC-BCA4-6402-3040C8764323}"/>
          </ac:spMkLst>
        </pc:spChg>
      </pc:sldChg>
      <pc:sldChg chg="addSp delSp modSp add mod delAnim modAnim modNotesTx">
        <pc:chgData name="Diana Phillips" userId="f5791df9-4fff-4524-854b-1a4e68c4eeb6" providerId="ADAL" clId="{39387622-B677-42FB-99BB-ED33B3F627D6}" dt="2025-05-01T20:56:23.868" v="3943" actId="108"/>
        <pc:sldMkLst>
          <pc:docMk/>
          <pc:sldMk cId="3590063616" sldId="273"/>
        </pc:sldMkLst>
        <pc:spChg chg="mod">
          <ac:chgData name="Diana Phillips" userId="f5791df9-4fff-4524-854b-1a4e68c4eeb6" providerId="ADAL" clId="{39387622-B677-42FB-99BB-ED33B3F627D6}" dt="2025-05-01T20:56:23.868" v="3943" actId="108"/>
          <ac:spMkLst>
            <pc:docMk/>
            <pc:sldMk cId="3590063616" sldId="273"/>
            <ac:spMk id="2" creationId="{F121619A-E7A8-A282-927C-316B61E43EC3}"/>
          </ac:spMkLst>
        </pc:spChg>
        <pc:spChg chg="mod">
          <ac:chgData name="Diana Phillips" userId="f5791df9-4fff-4524-854b-1a4e68c4eeb6" providerId="ADAL" clId="{39387622-B677-42FB-99BB-ED33B3F627D6}" dt="2025-05-01T18:01:12.209" v="3161" actId="21"/>
          <ac:spMkLst>
            <pc:docMk/>
            <pc:sldMk cId="3590063616" sldId="273"/>
            <ac:spMk id="3" creationId="{9489FA74-A8ED-C467-BEF0-769745703B8C}"/>
          </ac:spMkLst>
        </pc:spChg>
        <pc:spChg chg="add mod">
          <ac:chgData name="Diana Phillips" userId="f5791df9-4fff-4524-854b-1a4e68c4eeb6" providerId="ADAL" clId="{39387622-B677-42FB-99BB-ED33B3F627D6}" dt="2025-05-01T14:48:51.841" v="1615" actId="6549"/>
          <ac:spMkLst>
            <pc:docMk/>
            <pc:sldMk cId="3590063616" sldId="273"/>
            <ac:spMk id="7" creationId="{1AA3184F-C301-7F1E-C658-9D0315DE969D}"/>
          </ac:spMkLst>
        </pc:spChg>
        <pc:spChg chg="add mod">
          <ac:chgData name="Diana Phillips" userId="f5791df9-4fff-4524-854b-1a4e68c4eeb6" providerId="ADAL" clId="{39387622-B677-42FB-99BB-ED33B3F627D6}" dt="2025-05-01T18:01:20.708" v="3162"/>
          <ac:spMkLst>
            <pc:docMk/>
            <pc:sldMk cId="3590063616" sldId="273"/>
            <ac:spMk id="15" creationId="{B1C010CA-3287-BC4E-F453-1A122CF866DD}"/>
          </ac:spMkLst>
        </pc:spChg>
      </pc:sldChg>
      <pc:sldChg chg="addSp delSp modSp add mod ord delAnim modAnim">
        <pc:chgData name="Diana Phillips" userId="f5791df9-4fff-4524-854b-1a4e68c4eeb6" providerId="ADAL" clId="{39387622-B677-42FB-99BB-ED33B3F627D6}" dt="2025-05-01T20:55:16.268" v="3933" actId="108"/>
        <pc:sldMkLst>
          <pc:docMk/>
          <pc:sldMk cId="902757856" sldId="274"/>
        </pc:sldMkLst>
        <pc:spChg chg="mod">
          <ac:chgData name="Diana Phillips" userId="f5791df9-4fff-4524-854b-1a4e68c4eeb6" providerId="ADAL" clId="{39387622-B677-42FB-99BB-ED33B3F627D6}" dt="2025-05-01T20:55:16.268" v="3933" actId="108"/>
          <ac:spMkLst>
            <pc:docMk/>
            <pc:sldMk cId="902757856" sldId="274"/>
            <ac:spMk id="2" creationId="{5B163A5E-BF00-A985-217B-AEB9D99320BA}"/>
          </ac:spMkLst>
        </pc:spChg>
        <pc:spChg chg="mod">
          <ac:chgData name="Diana Phillips" userId="f5791df9-4fff-4524-854b-1a4e68c4eeb6" providerId="ADAL" clId="{39387622-B677-42FB-99BB-ED33B3F627D6}" dt="2025-05-01T17:28:09.125" v="3117" actId="6549"/>
          <ac:spMkLst>
            <pc:docMk/>
            <pc:sldMk cId="902757856" sldId="274"/>
            <ac:spMk id="3" creationId="{B8C716E0-38E5-3E3A-B61B-A100EA6F03E5}"/>
          </ac:spMkLst>
        </pc:spChg>
        <pc:spChg chg="add mod">
          <ac:chgData name="Diana Phillips" userId="f5791df9-4fff-4524-854b-1a4e68c4eeb6" providerId="ADAL" clId="{39387622-B677-42FB-99BB-ED33B3F627D6}" dt="2025-05-01T17:28:14.391" v="3119" actId="27636"/>
          <ac:spMkLst>
            <pc:docMk/>
            <pc:sldMk cId="902757856" sldId="274"/>
            <ac:spMk id="14" creationId="{B7719597-0413-D9CC-9738-9E1B7FA3DF80}"/>
          </ac:spMkLst>
        </pc:spChg>
      </pc:sldChg>
      <pc:sldChg chg="del">
        <pc:chgData name="Diana Phillips" userId="f5791df9-4fff-4524-854b-1a4e68c4eeb6" providerId="ADAL" clId="{39387622-B677-42FB-99BB-ED33B3F627D6}" dt="2025-05-01T14:16:06.944" v="1286" actId="47"/>
        <pc:sldMkLst>
          <pc:docMk/>
          <pc:sldMk cId="2332508052" sldId="274"/>
        </pc:sldMkLst>
      </pc:sldChg>
      <pc:sldChg chg="addSp delSp modSp add mod modAnim">
        <pc:chgData name="Diana Phillips" userId="f5791df9-4fff-4524-854b-1a4e68c4eeb6" providerId="ADAL" clId="{39387622-B677-42FB-99BB-ED33B3F627D6}" dt="2025-05-01T20:55:35.559" v="3936" actId="108"/>
        <pc:sldMkLst>
          <pc:docMk/>
          <pc:sldMk cId="2717713584" sldId="275"/>
        </pc:sldMkLst>
        <pc:spChg chg="mod">
          <ac:chgData name="Diana Phillips" userId="f5791df9-4fff-4524-854b-1a4e68c4eeb6" providerId="ADAL" clId="{39387622-B677-42FB-99BB-ED33B3F627D6}" dt="2025-05-01T20:55:35.559" v="3936" actId="108"/>
          <ac:spMkLst>
            <pc:docMk/>
            <pc:sldMk cId="2717713584" sldId="275"/>
            <ac:spMk id="2" creationId="{CE7F3829-8AE1-33B1-93C2-C03C9FA4251F}"/>
          </ac:spMkLst>
        </pc:spChg>
        <pc:spChg chg="add mod ord">
          <ac:chgData name="Diana Phillips" userId="f5791df9-4fff-4524-854b-1a4e68c4eeb6" providerId="ADAL" clId="{39387622-B677-42FB-99BB-ED33B3F627D6}" dt="2025-05-01T17:31:08.332" v="3132" actId="167"/>
          <ac:spMkLst>
            <pc:docMk/>
            <pc:sldMk cId="2717713584" sldId="275"/>
            <ac:spMk id="16" creationId="{21297437-5E11-153B-F264-EACF18E20E28}"/>
          </ac:spMkLst>
        </pc:spChg>
        <pc:spChg chg="add mod ord">
          <ac:chgData name="Diana Phillips" userId="f5791df9-4fff-4524-854b-1a4e68c4eeb6" providerId="ADAL" clId="{39387622-B677-42FB-99BB-ED33B3F627D6}" dt="2025-05-01T17:31:08.332" v="3132" actId="167"/>
          <ac:spMkLst>
            <pc:docMk/>
            <pc:sldMk cId="2717713584" sldId="275"/>
            <ac:spMk id="17" creationId="{E46B1555-05B8-3F16-0652-610060FAB2B6}"/>
          </ac:spMkLst>
        </pc:spChg>
      </pc:sldChg>
      <pc:sldChg chg="del">
        <pc:chgData name="Diana Phillips" userId="f5791df9-4fff-4524-854b-1a4e68c4eeb6" providerId="ADAL" clId="{39387622-B677-42FB-99BB-ED33B3F627D6}" dt="2025-05-01T14:16:06.944" v="1286" actId="47"/>
        <pc:sldMkLst>
          <pc:docMk/>
          <pc:sldMk cId="3217720077" sldId="275"/>
        </pc:sldMkLst>
      </pc:sldChg>
      <pc:sldChg chg="addSp delSp modSp add mod modAnim">
        <pc:chgData name="Diana Phillips" userId="f5791df9-4fff-4524-854b-1a4e68c4eeb6" providerId="ADAL" clId="{39387622-B677-42FB-99BB-ED33B3F627D6}" dt="2025-05-01T20:55:50.754" v="3938" actId="108"/>
        <pc:sldMkLst>
          <pc:docMk/>
          <pc:sldMk cId="738899994" sldId="277"/>
        </pc:sldMkLst>
        <pc:spChg chg="mod">
          <ac:chgData name="Diana Phillips" userId="f5791df9-4fff-4524-854b-1a4e68c4eeb6" providerId="ADAL" clId="{39387622-B677-42FB-99BB-ED33B3F627D6}" dt="2025-05-01T20:55:50.754" v="3938" actId="108"/>
          <ac:spMkLst>
            <pc:docMk/>
            <pc:sldMk cId="738899994" sldId="277"/>
            <ac:spMk id="2" creationId="{06336450-3B9C-D302-F2CD-5C8CDD3077BD}"/>
          </ac:spMkLst>
        </pc:spChg>
        <pc:spChg chg="add mod ord">
          <ac:chgData name="Diana Phillips" userId="f5791df9-4fff-4524-854b-1a4e68c4eeb6" providerId="ADAL" clId="{39387622-B677-42FB-99BB-ED33B3F627D6}" dt="2025-05-01T17:59:00.614" v="3141" actId="167"/>
          <ac:spMkLst>
            <pc:docMk/>
            <pc:sldMk cId="738899994" sldId="277"/>
            <ac:spMk id="15" creationId="{A23F25BD-CD99-B44D-F707-092633BA849B}"/>
          </ac:spMkLst>
        </pc:spChg>
        <pc:spChg chg="add mod ord">
          <ac:chgData name="Diana Phillips" userId="f5791df9-4fff-4524-854b-1a4e68c4eeb6" providerId="ADAL" clId="{39387622-B677-42FB-99BB-ED33B3F627D6}" dt="2025-05-01T17:59:00.614" v="3141" actId="167"/>
          <ac:spMkLst>
            <pc:docMk/>
            <pc:sldMk cId="738899994" sldId="277"/>
            <ac:spMk id="16" creationId="{A491B4F3-1190-6B53-C912-31CCFB70C3F5}"/>
          </ac:spMkLst>
        </pc:spChg>
      </pc:sldChg>
      <pc:sldChg chg="addSp modSp add del mod">
        <pc:chgData name="Diana Phillips" userId="f5791df9-4fff-4524-854b-1a4e68c4eeb6" providerId="ADAL" clId="{39387622-B677-42FB-99BB-ED33B3F627D6}" dt="2025-05-01T15:07:54.764" v="1845" actId="47"/>
        <pc:sldMkLst>
          <pc:docMk/>
          <pc:sldMk cId="3394926473" sldId="277"/>
        </pc:sldMkLst>
      </pc:sldChg>
      <pc:sldChg chg="del">
        <pc:chgData name="Diana Phillips" userId="f5791df9-4fff-4524-854b-1a4e68c4eeb6" providerId="ADAL" clId="{39387622-B677-42FB-99BB-ED33B3F627D6}" dt="2025-05-01T14:16:06.944" v="1286" actId="47"/>
        <pc:sldMkLst>
          <pc:docMk/>
          <pc:sldMk cId="2711315186" sldId="278"/>
        </pc:sldMkLst>
      </pc:sldChg>
      <pc:sldChg chg="addSp delSp modSp add mod modAnim">
        <pc:chgData name="Diana Phillips" userId="f5791df9-4fff-4524-854b-1a4e68c4eeb6" providerId="ADAL" clId="{39387622-B677-42FB-99BB-ED33B3F627D6}" dt="2025-05-01T20:56:03.450" v="3940" actId="108"/>
        <pc:sldMkLst>
          <pc:docMk/>
          <pc:sldMk cId="4144778256" sldId="278"/>
        </pc:sldMkLst>
        <pc:spChg chg="mod">
          <ac:chgData name="Diana Phillips" userId="f5791df9-4fff-4524-854b-1a4e68c4eeb6" providerId="ADAL" clId="{39387622-B677-42FB-99BB-ED33B3F627D6}" dt="2025-05-01T20:56:03.450" v="3940" actId="108"/>
          <ac:spMkLst>
            <pc:docMk/>
            <pc:sldMk cId="4144778256" sldId="278"/>
            <ac:spMk id="2" creationId="{13EF5BE8-45E9-DFB4-0D21-CBDA6AEBA726}"/>
          </ac:spMkLst>
        </pc:spChg>
        <pc:spChg chg="add mod ord">
          <ac:chgData name="Diana Phillips" userId="f5791df9-4fff-4524-854b-1a4e68c4eeb6" providerId="ADAL" clId="{39387622-B677-42FB-99BB-ED33B3F627D6}" dt="2025-05-01T17:59:53.330" v="3150" actId="167"/>
          <ac:spMkLst>
            <pc:docMk/>
            <pc:sldMk cId="4144778256" sldId="278"/>
            <ac:spMk id="15" creationId="{C78FF8B2-DBB1-54C4-D5AF-9C8BC57BCD92}"/>
          </ac:spMkLst>
        </pc:spChg>
        <pc:spChg chg="add mod ord">
          <ac:chgData name="Diana Phillips" userId="f5791df9-4fff-4524-854b-1a4e68c4eeb6" providerId="ADAL" clId="{39387622-B677-42FB-99BB-ED33B3F627D6}" dt="2025-05-01T17:59:53.330" v="3150" actId="167"/>
          <ac:spMkLst>
            <pc:docMk/>
            <pc:sldMk cId="4144778256" sldId="278"/>
            <ac:spMk id="16" creationId="{47A0B01D-6573-F635-7076-C0D0444804EF}"/>
          </ac:spMkLst>
        </pc:spChg>
      </pc:sldChg>
      <pc:sldChg chg="addSp delSp modSp add mod ord replId modAnim">
        <pc:chgData name="Diana Phillips" userId="f5791df9-4fff-4524-854b-1a4e68c4eeb6" providerId="ADAL" clId="{39387622-B677-42FB-99BB-ED33B3F627D6}" dt="2025-05-01T20:55:22.490" v="3934" actId="108"/>
        <pc:sldMkLst>
          <pc:docMk/>
          <pc:sldMk cId="2100942460" sldId="279"/>
        </pc:sldMkLst>
        <pc:spChg chg="mod">
          <ac:chgData name="Diana Phillips" userId="f5791df9-4fff-4524-854b-1a4e68c4eeb6" providerId="ADAL" clId="{39387622-B677-42FB-99BB-ED33B3F627D6}" dt="2025-05-01T20:55:22.490" v="3934" actId="108"/>
          <ac:spMkLst>
            <pc:docMk/>
            <pc:sldMk cId="2100942460" sldId="279"/>
            <ac:spMk id="2" creationId="{BDDE3796-6D27-206C-93B1-72CCFC05CE29}"/>
          </ac:spMkLst>
        </pc:spChg>
        <pc:spChg chg="add mod">
          <ac:chgData name="Diana Phillips" userId="f5791df9-4fff-4524-854b-1a4e68c4eeb6" providerId="ADAL" clId="{39387622-B677-42FB-99BB-ED33B3F627D6}" dt="2025-05-01T02:38:44.382" v="696"/>
          <ac:spMkLst>
            <pc:docMk/>
            <pc:sldMk cId="2100942460" sldId="279"/>
            <ac:spMk id="7" creationId="{357F80CF-F7A1-0C42-A58A-485DB2A2C204}"/>
          </ac:spMkLst>
        </pc:spChg>
        <pc:spChg chg="mod">
          <ac:chgData name="Diana Phillips" userId="f5791df9-4fff-4524-854b-1a4e68c4eeb6" providerId="ADAL" clId="{39387622-B677-42FB-99BB-ED33B3F627D6}" dt="2025-05-01T16:15:55.851" v="2498"/>
          <ac:spMkLst>
            <pc:docMk/>
            <pc:sldMk cId="2100942460" sldId="279"/>
            <ac:spMk id="12" creationId="{E0E52CB7-3C5D-6D9E-4C3D-3CE84371A7BB}"/>
          </ac:spMkLst>
        </pc:spChg>
        <pc:spChg chg="mod">
          <ac:chgData name="Diana Phillips" userId="f5791df9-4fff-4524-854b-1a4e68c4eeb6" providerId="ADAL" clId="{39387622-B677-42FB-99BB-ED33B3F627D6}" dt="2025-05-01T16:17:49.178" v="2516" actId="113"/>
          <ac:spMkLst>
            <pc:docMk/>
            <pc:sldMk cId="2100942460" sldId="279"/>
            <ac:spMk id="13" creationId="{DA8BA52C-784D-A1EB-6E8E-4791B4492306}"/>
          </ac:spMkLst>
        </pc:spChg>
        <pc:spChg chg="add mod ord">
          <ac:chgData name="Diana Phillips" userId="f5791df9-4fff-4524-854b-1a4e68c4eeb6" providerId="ADAL" clId="{39387622-B677-42FB-99BB-ED33B3F627D6}" dt="2025-05-01T17:29:03.679" v="3123" actId="167"/>
          <ac:spMkLst>
            <pc:docMk/>
            <pc:sldMk cId="2100942460" sldId="279"/>
            <ac:spMk id="16" creationId="{AEA82D5C-74E5-2BEB-CE14-166F3F5BE2CA}"/>
          </ac:spMkLst>
        </pc:spChg>
        <pc:spChg chg="add mod ord">
          <ac:chgData name="Diana Phillips" userId="f5791df9-4fff-4524-854b-1a4e68c4eeb6" providerId="ADAL" clId="{39387622-B677-42FB-99BB-ED33B3F627D6}" dt="2025-05-01T17:29:03.679" v="3123" actId="167"/>
          <ac:spMkLst>
            <pc:docMk/>
            <pc:sldMk cId="2100942460" sldId="279"/>
            <ac:spMk id="17" creationId="{9FE37FD3-FFFC-53D0-D6AD-223B794B006D}"/>
          </ac:spMkLst>
        </pc:spChg>
        <pc:grpChg chg="add mod">
          <ac:chgData name="Diana Phillips" userId="f5791df9-4fff-4524-854b-1a4e68c4eeb6" providerId="ADAL" clId="{39387622-B677-42FB-99BB-ED33B3F627D6}" dt="2025-05-01T17:12:17.296" v="2950" actId="1076"/>
          <ac:grpSpMkLst>
            <pc:docMk/>
            <pc:sldMk cId="2100942460" sldId="279"/>
            <ac:grpSpMk id="9" creationId="{530E49D6-DF03-9EF4-F26B-8660A31755CF}"/>
          </ac:grpSpMkLst>
        </pc:grpChg>
        <pc:grpChg chg="mod">
          <ac:chgData name="Diana Phillips" userId="f5791df9-4fff-4524-854b-1a4e68c4eeb6" providerId="ADAL" clId="{39387622-B677-42FB-99BB-ED33B3F627D6}" dt="2025-05-01T16:15:55.851" v="2498"/>
          <ac:grpSpMkLst>
            <pc:docMk/>
            <pc:sldMk cId="2100942460" sldId="279"/>
            <ac:grpSpMk id="10" creationId="{51F6539C-7C30-8E5F-F47E-5069F5291EA7}"/>
          </ac:grpSpMkLst>
        </pc:grpChg>
        <pc:picChg chg="add mod">
          <ac:chgData name="Diana Phillips" userId="f5791df9-4fff-4524-854b-1a4e68c4eeb6" providerId="ADAL" clId="{39387622-B677-42FB-99BB-ED33B3F627D6}" dt="2025-05-01T15:40:56.674" v="2147"/>
          <ac:picMkLst>
            <pc:docMk/>
            <pc:sldMk cId="2100942460" sldId="279"/>
            <ac:picMk id="8" creationId="{196222FC-8033-CDA3-9F57-9A891A78D691}"/>
          </ac:picMkLst>
        </pc:picChg>
        <pc:picChg chg="mod">
          <ac:chgData name="Diana Phillips" userId="f5791df9-4fff-4524-854b-1a4e68c4eeb6" providerId="ADAL" clId="{39387622-B677-42FB-99BB-ED33B3F627D6}" dt="2025-05-01T16:15:55.851" v="2498"/>
          <ac:picMkLst>
            <pc:docMk/>
            <pc:sldMk cId="2100942460" sldId="279"/>
            <ac:picMk id="11" creationId="{0CA89FAE-F732-5555-B790-B0C3D436C5E8}"/>
          </ac:picMkLst>
        </pc:picChg>
      </pc:sldChg>
      <pc:sldChg chg="addSp delSp modSp add mod ord delAnim modAnim modNotesTx">
        <pc:chgData name="Diana Phillips" userId="f5791df9-4fff-4524-854b-1a4e68c4eeb6" providerId="ADAL" clId="{39387622-B677-42FB-99BB-ED33B3F627D6}" dt="2025-05-01T20:55:28.292" v="3935" actId="108"/>
        <pc:sldMkLst>
          <pc:docMk/>
          <pc:sldMk cId="569205639" sldId="281"/>
        </pc:sldMkLst>
        <pc:spChg chg="mod">
          <ac:chgData name="Diana Phillips" userId="f5791df9-4fff-4524-854b-1a4e68c4eeb6" providerId="ADAL" clId="{39387622-B677-42FB-99BB-ED33B3F627D6}" dt="2025-05-01T20:55:28.292" v="3935" actId="108"/>
          <ac:spMkLst>
            <pc:docMk/>
            <pc:sldMk cId="569205639" sldId="281"/>
            <ac:spMk id="2" creationId="{0048CFD0-F105-10E1-5403-B2623B07FD4B}"/>
          </ac:spMkLst>
        </pc:spChg>
        <pc:spChg chg="mod">
          <ac:chgData name="Diana Phillips" userId="f5791df9-4fff-4524-854b-1a4e68c4eeb6" providerId="ADAL" clId="{39387622-B677-42FB-99BB-ED33B3F627D6}" dt="2025-05-01T17:30:25.989" v="3126" actId="20577"/>
          <ac:spMkLst>
            <pc:docMk/>
            <pc:sldMk cId="569205639" sldId="281"/>
            <ac:spMk id="3" creationId="{302FC6F9-8B23-D575-A9A2-C336B1941435}"/>
          </ac:spMkLst>
        </pc:spChg>
        <pc:spChg chg="add mod">
          <ac:chgData name="Diana Phillips" userId="f5791df9-4fff-4524-854b-1a4e68c4eeb6" providerId="ADAL" clId="{39387622-B677-42FB-99BB-ED33B3F627D6}" dt="2025-05-01T15:27:24.895" v="1910" actId="14100"/>
          <ac:spMkLst>
            <pc:docMk/>
            <pc:sldMk cId="569205639" sldId="281"/>
            <ac:spMk id="7" creationId="{5D49BBB7-520D-24A0-AA1B-9D7FF72EF9D3}"/>
          </ac:spMkLst>
        </pc:spChg>
        <pc:spChg chg="add mod">
          <ac:chgData name="Diana Phillips" userId="f5791df9-4fff-4524-854b-1a4e68c4eeb6" providerId="ADAL" clId="{39387622-B677-42FB-99BB-ED33B3F627D6}" dt="2025-05-01T17:30:34.391" v="3128" actId="27636"/>
          <ac:spMkLst>
            <pc:docMk/>
            <pc:sldMk cId="569205639" sldId="281"/>
            <ac:spMk id="15" creationId="{05E38AB8-CF67-C2E0-AC53-A7EC4A82EAD7}"/>
          </ac:spMkLst>
        </pc:spChg>
        <pc:picChg chg="add mod">
          <ac:chgData name="Diana Phillips" userId="f5791df9-4fff-4524-854b-1a4e68c4eeb6" providerId="ADAL" clId="{39387622-B677-42FB-99BB-ED33B3F627D6}" dt="2025-05-01T15:30:00.161" v="2042" actId="207"/>
          <ac:picMkLst>
            <pc:docMk/>
            <pc:sldMk cId="569205639" sldId="281"/>
            <ac:picMk id="9" creationId="{55CB73CC-AC04-66CD-8E0E-DC3850267BDC}"/>
          </ac:picMkLst>
        </pc:picChg>
      </pc:sldChg>
      <pc:sldChg chg="addSp delSp modSp add mod modAnim">
        <pc:chgData name="Diana Phillips" userId="f5791df9-4fff-4524-854b-1a4e68c4eeb6" providerId="ADAL" clId="{39387622-B677-42FB-99BB-ED33B3F627D6}" dt="2025-05-01T20:56:17.196" v="3942" actId="108"/>
        <pc:sldMkLst>
          <pc:docMk/>
          <pc:sldMk cId="722243480" sldId="282"/>
        </pc:sldMkLst>
        <pc:spChg chg="mod">
          <ac:chgData name="Diana Phillips" userId="f5791df9-4fff-4524-854b-1a4e68c4eeb6" providerId="ADAL" clId="{39387622-B677-42FB-99BB-ED33B3F627D6}" dt="2025-05-01T20:56:17.196" v="3942" actId="108"/>
          <ac:spMkLst>
            <pc:docMk/>
            <pc:sldMk cId="722243480" sldId="282"/>
            <ac:spMk id="2" creationId="{DA35ECF8-2F06-7673-F913-31CC099132AA}"/>
          </ac:spMkLst>
        </pc:spChg>
        <pc:spChg chg="add mod ord">
          <ac:chgData name="Diana Phillips" userId="f5791df9-4fff-4524-854b-1a4e68c4eeb6" providerId="ADAL" clId="{39387622-B677-42FB-99BB-ED33B3F627D6}" dt="2025-05-01T18:00:50.431" v="3159" actId="167"/>
          <ac:spMkLst>
            <pc:docMk/>
            <pc:sldMk cId="722243480" sldId="282"/>
            <ac:spMk id="15" creationId="{B0C2529B-4DA5-CF77-DB04-EEAB59593DE4}"/>
          </ac:spMkLst>
        </pc:spChg>
        <pc:spChg chg="add mod ord">
          <ac:chgData name="Diana Phillips" userId="f5791df9-4fff-4524-854b-1a4e68c4eeb6" providerId="ADAL" clId="{39387622-B677-42FB-99BB-ED33B3F627D6}" dt="2025-05-01T18:00:50.431" v="3159" actId="167"/>
          <ac:spMkLst>
            <pc:docMk/>
            <pc:sldMk cId="722243480" sldId="282"/>
            <ac:spMk id="16" creationId="{ABBBA17D-A952-281F-8060-FBA41D01D040}"/>
          </ac:spMkLst>
        </pc:spChg>
      </pc:sldChg>
      <pc:sldChg chg="addSp modSp add del mod replId">
        <pc:chgData name="Diana Phillips" userId="f5791df9-4fff-4524-854b-1a4e68c4eeb6" providerId="ADAL" clId="{39387622-B677-42FB-99BB-ED33B3F627D6}" dt="2025-05-01T15:40:05.238" v="2143" actId="47"/>
        <pc:sldMkLst>
          <pc:docMk/>
          <pc:sldMk cId="4001521154" sldId="282"/>
        </pc:sldMkLst>
      </pc:sldChg>
      <pc:sldChg chg="addSp delSp modSp add mod ord replId delAnim modAnim modNotesTx">
        <pc:chgData name="Diana Phillips" userId="f5791df9-4fff-4524-854b-1a4e68c4eeb6" providerId="ADAL" clId="{39387622-B677-42FB-99BB-ED33B3F627D6}" dt="2025-05-01T20:55:42.267" v="3937" actId="108"/>
        <pc:sldMkLst>
          <pc:docMk/>
          <pc:sldMk cId="2813142017" sldId="283"/>
        </pc:sldMkLst>
        <pc:spChg chg="mod">
          <ac:chgData name="Diana Phillips" userId="f5791df9-4fff-4524-854b-1a4e68c4eeb6" providerId="ADAL" clId="{39387622-B677-42FB-99BB-ED33B3F627D6}" dt="2025-05-01T20:55:42.267" v="3937" actId="108"/>
          <ac:spMkLst>
            <pc:docMk/>
            <pc:sldMk cId="2813142017" sldId="283"/>
            <ac:spMk id="2" creationId="{45A85BA9-0469-6953-5B44-7E3B9AF88F17}"/>
          </ac:spMkLst>
        </pc:spChg>
        <pc:spChg chg="mod">
          <ac:chgData name="Diana Phillips" userId="f5791df9-4fff-4524-854b-1a4e68c4eeb6" providerId="ADAL" clId="{39387622-B677-42FB-99BB-ED33B3F627D6}" dt="2025-05-01T17:58:28.101" v="3135" actId="20577"/>
          <ac:spMkLst>
            <pc:docMk/>
            <pc:sldMk cId="2813142017" sldId="283"/>
            <ac:spMk id="3" creationId="{1B18B3CC-C0F0-456B-0C11-6116868AC03E}"/>
          </ac:spMkLst>
        </pc:spChg>
        <pc:spChg chg="add mod">
          <ac:chgData name="Diana Phillips" userId="f5791df9-4fff-4524-854b-1a4e68c4eeb6" providerId="ADAL" clId="{39387622-B677-42FB-99BB-ED33B3F627D6}" dt="2025-05-01T15:40:49.609" v="2146" actId="20577"/>
          <ac:spMkLst>
            <pc:docMk/>
            <pc:sldMk cId="2813142017" sldId="283"/>
            <ac:spMk id="7" creationId="{BBD9DA9F-0924-EDC2-71BA-FB5AC12279B8}"/>
          </ac:spMkLst>
        </pc:spChg>
        <pc:spChg chg="add mod">
          <ac:chgData name="Diana Phillips" userId="f5791df9-4fff-4524-854b-1a4e68c4eeb6" providerId="ADAL" clId="{39387622-B677-42FB-99BB-ED33B3F627D6}" dt="2025-05-01T17:58:36.596" v="3137" actId="27636"/>
          <ac:spMkLst>
            <pc:docMk/>
            <pc:sldMk cId="2813142017" sldId="283"/>
            <ac:spMk id="14" creationId="{AE1B2EE8-22D1-F82E-C23A-9C7D016EB7A4}"/>
          </ac:spMkLst>
        </pc:spChg>
      </pc:sldChg>
      <pc:sldChg chg="addSp delSp modSp new mod modClrScheme modAnim chgLayout modNotesTx">
        <pc:chgData name="Diana Phillips" userId="f5791df9-4fff-4524-854b-1a4e68c4eeb6" providerId="ADAL" clId="{39387622-B677-42FB-99BB-ED33B3F627D6}" dt="2025-05-01T20:58:11.013" v="3956" actId="14100"/>
        <pc:sldMkLst>
          <pc:docMk/>
          <pc:sldMk cId="2821190153" sldId="284"/>
        </pc:sldMkLst>
        <pc:spChg chg="add mod">
          <ac:chgData name="Diana Phillips" userId="f5791df9-4fff-4524-854b-1a4e68c4eeb6" providerId="ADAL" clId="{39387622-B677-42FB-99BB-ED33B3F627D6}" dt="2025-05-01T14:15:24.756" v="1285" actId="255"/>
          <ac:spMkLst>
            <pc:docMk/>
            <pc:sldMk cId="2821190153" sldId="284"/>
            <ac:spMk id="5" creationId="{79BBC984-1A45-BACF-8F34-275A4830D32C}"/>
          </ac:spMkLst>
        </pc:spChg>
        <pc:spChg chg="add mod">
          <ac:chgData name="Diana Phillips" userId="f5791df9-4fff-4524-854b-1a4e68c4eeb6" providerId="ADAL" clId="{39387622-B677-42FB-99BB-ED33B3F627D6}" dt="2025-05-01T14:15:17.175" v="1284" actId="255"/>
          <ac:spMkLst>
            <pc:docMk/>
            <pc:sldMk cId="2821190153" sldId="284"/>
            <ac:spMk id="7" creationId="{477B4A63-14A1-CF52-C62F-D71D65F06769}"/>
          </ac:spMkLst>
        </pc:spChg>
        <pc:spChg chg="add mod">
          <ac:chgData name="Diana Phillips" userId="f5791df9-4fff-4524-854b-1a4e68c4eeb6" providerId="ADAL" clId="{39387622-B677-42FB-99BB-ED33B3F627D6}" dt="2025-05-01T14:01:23.143" v="1112" actId="1035"/>
          <ac:spMkLst>
            <pc:docMk/>
            <pc:sldMk cId="2821190153" sldId="284"/>
            <ac:spMk id="16" creationId="{35B7CC56-B735-EA21-98C3-5AED92686210}"/>
          </ac:spMkLst>
        </pc:spChg>
        <pc:spChg chg="add mod ord">
          <ac:chgData name="Diana Phillips" userId="f5791df9-4fff-4524-854b-1a4e68c4eeb6" providerId="ADAL" clId="{39387622-B677-42FB-99BB-ED33B3F627D6}" dt="2025-05-01T14:00:59.462" v="1085" actId="207"/>
          <ac:spMkLst>
            <pc:docMk/>
            <pc:sldMk cId="2821190153" sldId="284"/>
            <ac:spMk id="17" creationId="{A374CCA2-920C-4DB7-F987-23C172A7CA7E}"/>
          </ac:spMkLst>
        </pc:spChg>
        <pc:spChg chg="add mod">
          <ac:chgData name="Diana Phillips" userId="f5791df9-4fff-4524-854b-1a4e68c4eeb6" providerId="ADAL" clId="{39387622-B677-42FB-99BB-ED33B3F627D6}" dt="2025-05-01T14:13:00.802" v="1273" actId="207"/>
          <ac:spMkLst>
            <pc:docMk/>
            <pc:sldMk cId="2821190153" sldId="284"/>
            <ac:spMk id="20" creationId="{C6154DAB-C14A-0367-5333-F36FB92EE6CF}"/>
          </ac:spMkLst>
        </pc:spChg>
        <pc:picChg chg="mod">
          <ac:chgData name="Diana Phillips" userId="f5791df9-4fff-4524-854b-1a4e68c4eeb6" providerId="ADAL" clId="{39387622-B677-42FB-99BB-ED33B3F627D6}" dt="2025-05-01T20:58:11.013" v="3956" actId="14100"/>
          <ac:picMkLst>
            <pc:docMk/>
            <pc:sldMk cId="2821190153" sldId="284"/>
            <ac:picMk id="2" creationId="{EC0A6381-D707-FDC1-E144-45A3B5162618}"/>
          </ac:picMkLst>
        </pc:picChg>
        <pc:picChg chg="add mod">
          <ac:chgData name="Diana Phillips" userId="f5791df9-4fff-4524-854b-1a4e68c4eeb6" providerId="ADAL" clId="{39387622-B677-42FB-99BB-ED33B3F627D6}" dt="2025-05-01T13:56:23.955" v="1015" actId="1076"/>
          <ac:picMkLst>
            <pc:docMk/>
            <pc:sldMk cId="2821190153" sldId="284"/>
            <ac:picMk id="9" creationId="{66E7619B-F5A8-5100-84AB-BD4AB5E89BB7}"/>
          </ac:picMkLst>
        </pc:picChg>
        <pc:picChg chg="add mod">
          <ac:chgData name="Diana Phillips" userId="f5791df9-4fff-4524-854b-1a4e68c4eeb6" providerId="ADAL" clId="{39387622-B677-42FB-99BB-ED33B3F627D6}" dt="2025-05-01T14:13:32.326" v="1277" actId="1076"/>
          <ac:picMkLst>
            <pc:docMk/>
            <pc:sldMk cId="2821190153" sldId="284"/>
            <ac:picMk id="11" creationId="{B08AFC69-7697-8986-8A96-84C7A1EF2F10}"/>
          </ac:picMkLst>
        </pc:picChg>
        <pc:picChg chg="add mod">
          <ac:chgData name="Diana Phillips" userId="f5791df9-4fff-4524-854b-1a4e68c4eeb6" providerId="ADAL" clId="{39387622-B677-42FB-99BB-ED33B3F627D6}" dt="2025-05-01T14:13:32.326" v="1277" actId="1076"/>
          <ac:picMkLst>
            <pc:docMk/>
            <pc:sldMk cId="2821190153" sldId="284"/>
            <ac:picMk id="13" creationId="{7D02932C-E097-5813-800D-94513F966653}"/>
          </ac:picMkLst>
        </pc:picChg>
        <pc:picChg chg="add mod">
          <ac:chgData name="Diana Phillips" userId="f5791df9-4fff-4524-854b-1a4e68c4eeb6" providerId="ADAL" clId="{39387622-B677-42FB-99BB-ED33B3F627D6}" dt="2025-05-01T14:02:45.753" v="1116" actId="1076"/>
          <ac:picMkLst>
            <pc:docMk/>
            <pc:sldMk cId="2821190153" sldId="284"/>
            <ac:picMk id="19" creationId="{90ECAD17-3E4C-CE0F-14E0-D98F32E795B3}"/>
          </ac:picMkLst>
        </pc:picChg>
        <pc:picChg chg="add mod">
          <ac:chgData name="Diana Phillips" userId="f5791df9-4fff-4524-854b-1a4e68c4eeb6" providerId="ADAL" clId="{39387622-B677-42FB-99BB-ED33B3F627D6}" dt="2025-05-01T14:13:17.543" v="1274"/>
          <ac:picMkLst>
            <pc:docMk/>
            <pc:sldMk cId="2821190153" sldId="284"/>
            <ac:picMk id="21" creationId="{C2EB3642-A79C-1E62-BB48-74E6EC60C67E}"/>
          </ac:picMkLst>
        </pc:picChg>
      </pc:sldChg>
      <pc:sldChg chg="addSp delSp modSp add mod modAnim">
        <pc:chgData name="Diana Phillips" userId="f5791df9-4fff-4524-854b-1a4e68c4eeb6" providerId="ADAL" clId="{39387622-B677-42FB-99BB-ED33B3F627D6}" dt="2025-05-01T20:56:32.516" v="3944" actId="108"/>
        <pc:sldMkLst>
          <pc:docMk/>
          <pc:sldMk cId="2038025929" sldId="285"/>
        </pc:sldMkLst>
        <pc:spChg chg="mod">
          <ac:chgData name="Diana Phillips" userId="f5791df9-4fff-4524-854b-1a4e68c4eeb6" providerId="ADAL" clId="{39387622-B677-42FB-99BB-ED33B3F627D6}" dt="2025-05-01T20:56:32.516" v="3944" actId="108"/>
          <ac:spMkLst>
            <pc:docMk/>
            <pc:sldMk cId="2038025929" sldId="285"/>
            <ac:spMk id="2" creationId="{E4114C42-C332-6E02-95B3-FDFBC2520C3A}"/>
          </ac:spMkLst>
        </pc:spChg>
        <pc:spChg chg="add mod ord">
          <ac:chgData name="Diana Phillips" userId="f5791df9-4fff-4524-854b-1a4e68c4eeb6" providerId="ADAL" clId="{39387622-B677-42FB-99BB-ED33B3F627D6}" dt="2025-05-01T18:01:48.521" v="3166" actId="167"/>
          <ac:spMkLst>
            <pc:docMk/>
            <pc:sldMk cId="2038025929" sldId="285"/>
            <ac:spMk id="15" creationId="{AD10F54D-5FD6-D224-5C84-5E27B4D74FAD}"/>
          </ac:spMkLst>
        </pc:spChg>
        <pc:spChg chg="add mod ord">
          <ac:chgData name="Diana Phillips" userId="f5791df9-4fff-4524-854b-1a4e68c4eeb6" providerId="ADAL" clId="{39387622-B677-42FB-99BB-ED33B3F627D6}" dt="2025-05-01T18:01:48.521" v="3166" actId="167"/>
          <ac:spMkLst>
            <pc:docMk/>
            <pc:sldMk cId="2038025929" sldId="285"/>
            <ac:spMk id="16" creationId="{52DDF712-B5BC-E88E-E2BF-55BD2594824E}"/>
          </ac:spMkLst>
        </pc:spChg>
      </pc:sldChg>
      <pc:sldChg chg="addSp delSp modSp add mod ord delAnim modAnim modNotesTx">
        <pc:chgData name="Diana Phillips" userId="f5791df9-4fff-4524-854b-1a4e68c4eeb6" providerId="ADAL" clId="{39387622-B677-42FB-99BB-ED33B3F627D6}" dt="2025-05-01T20:57:47.049" v="3953" actId="1076"/>
        <pc:sldMkLst>
          <pc:docMk/>
          <pc:sldMk cId="1150039222" sldId="286"/>
        </pc:sldMkLst>
        <pc:spChg chg="add mod">
          <ac:chgData name="Diana Phillips" userId="f5791df9-4fff-4524-854b-1a4e68c4eeb6" providerId="ADAL" clId="{39387622-B677-42FB-99BB-ED33B3F627D6}" dt="2025-05-01T20:57:11.428" v="3948" actId="1076"/>
          <ac:spMkLst>
            <pc:docMk/>
            <pc:sldMk cId="1150039222" sldId="286"/>
            <ac:spMk id="2" creationId="{FB8ECF59-439C-86FD-C4A7-1D2DF91E0F13}"/>
          </ac:spMkLst>
        </pc:spChg>
        <pc:picChg chg="mod">
          <ac:chgData name="Diana Phillips" userId="f5791df9-4fff-4524-854b-1a4e68c4eeb6" providerId="ADAL" clId="{39387622-B677-42FB-99BB-ED33B3F627D6}" dt="2025-05-01T20:57:47.049" v="3953" actId="1076"/>
          <ac:picMkLst>
            <pc:docMk/>
            <pc:sldMk cId="1150039222" sldId="286"/>
            <ac:picMk id="3" creationId="{BF96C175-9715-9A27-F889-85B2A433E1D2}"/>
          </ac:picMkLst>
        </pc:picChg>
        <pc:picChg chg="add mod">
          <ac:chgData name="Diana Phillips" userId="f5791df9-4fff-4524-854b-1a4e68c4eeb6" providerId="ADAL" clId="{39387622-B677-42FB-99BB-ED33B3F627D6}" dt="2025-05-01T20:57:11.428" v="3948" actId="1076"/>
          <ac:picMkLst>
            <pc:docMk/>
            <pc:sldMk cId="1150039222" sldId="286"/>
            <ac:picMk id="8" creationId="{363B3E4B-786F-E0F4-BDC4-C09A555FD0CD}"/>
          </ac:picMkLst>
        </pc:picChg>
        <pc:picChg chg="add mod">
          <ac:chgData name="Diana Phillips" userId="f5791df9-4fff-4524-854b-1a4e68c4eeb6" providerId="ADAL" clId="{39387622-B677-42FB-99BB-ED33B3F627D6}" dt="2025-05-01T20:57:11.428" v="3948" actId="1076"/>
          <ac:picMkLst>
            <pc:docMk/>
            <pc:sldMk cId="1150039222" sldId="286"/>
            <ac:picMk id="12" creationId="{44275C92-EF3F-7F02-1FA7-ACBE7DAAA2B1}"/>
          </ac:picMkLst>
        </pc:picChg>
      </pc:sldChg>
      <pc:sldChg chg="add del">
        <pc:chgData name="Diana Phillips" userId="f5791df9-4fff-4524-854b-1a4e68c4eeb6" providerId="ADAL" clId="{39387622-B677-42FB-99BB-ED33B3F627D6}" dt="2025-05-01T17:27:46.577" v="3114"/>
        <pc:sldMkLst>
          <pc:docMk/>
          <pc:sldMk cId="1769635340" sldId="286"/>
        </pc:sldMkLst>
      </pc:sldChg>
      <pc:sldChg chg="add">
        <pc:chgData name="Diana Phillips" userId="f5791df9-4fff-4524-854b-1a4e68c4eeb6" providerId="ADAL" clId="{39387622-B677-42FB-99BB-ED33B3F627D6}" dt="2025-05-01T20:18:53.547" v="3922"/>
        <pc:sldMkLst>
          <pc:docMk/>
          <pc:sldMk cId="2497981540" sldId="287"/>
        </pc:sldMkLst>
      </pc:sldChg>
      <pc:sldChg chg="add del">
        <pc:chgData name="Diana Phillips" userId="f5791df9-4fff-4524-854b-1a4e68c4eeb6" providerId="ADAL" clId="{39387622-B677-42FB-99BB-ED33B3F627D6}" dt="2025-05-01T20:17:59.966" v="3921"/>
        <pc:sldMkLst>
          <pc:docMk/>
          <pc:sldMk cId="3714550394" sldId="287"/>
        </pc:sldMkLst>
      </pc:sldChg>
      <pc:sldChg chg="delSp modSp add mod delAnim">
        <pc:chgData name="Diana Phillips" userId="f5791df9-4fff-4524-854b-1a4e68c4eeb6" providerId="ADAL" clId="{39387622-B677-42FB-99BB-ED33B3F627D6}" dt="2025-05-01T20:28:32.198" v="3927" actId="478"/>
        <pc:sldMkLst>
          <pc:docMk/>
          <pc:sldMk cId="4049512476" sldId="288"/>
        </pc:sldMkLst>
      </pc:sldChg>
      <pc:sldChg chg="del">
        <pc:chgData name="Diana Phillips" userId="f5791df9-4fff-4524-854b-1a4e68c4eeb6" providerId="ADAL" clId="{39387622-B677-42FB-99BB-ED33B3F627D6}" dt="2025-05-01T20:19:49.545" v="3923" actId="2696"/>
        <pc:sldMkLst>
          <pc:docMk/>
          <pc:sldMk cId="2710415264" sldId="380"/>
        </pc:sldMkLst>
      </pc:sldChg>
      <pc:sldChg chg="modNotesTx">
        <pc:chgData name="Diana Phillips" userId="f5791df9-4fff-4524-854b-1a4e68c4eeb6" providerId="ADAL" clId="{39387622-B677-42FB-99BB-ED33B3F627D6}" dt="2025-05-01T18:33:03.288" v="3873" actId="20577"/>
        <pc:sldMkLst>
          <pc:docMk/>
          <pc:sldMk cId="3720546188" sldId="566"/>
        </pc:sldMkLst>
      </pc:sldChg>
      <pc:sldChg chg="modSp mod">
        <pc:chgData name="Diana Phillips" userId="f5791df9-4fff-4524-854b-1a4e68c4eeb6" providerId="ADAL" clId="{39387622-B677-42FB-99BB-ED33B3F627D6}" dt="2025-05-01T20:59:44.638" v="3997" actId="1037"/>
        <pc:sldMkLst>
          <pc:docMk/>
          <pc:sldMk cId="3769924947" sldId="2147482490"/>
        </pc:sldMkLst>
        <pc:spChg chg="mod">
          <ac:chgData name="Diana Phillips" userId="f5791df9-4fff-4524-854b-1a4e68c4eeb6" providerId="ADAL" clId="{39387622-B677-42FB-99BB-ED33B3F627D6}" dt="2025-05-01T20:59:34.227" v="3960" actId="404"/>
          <ac:spMkLst>
            <pc:docMk/>
            <pc:sldMk cId="3769924947" sldId="2147482490"/>
            <ac:spMk id="2" creationId="{7BE10C8E-2F3C-8192-F6A4-D0449B28194D}"/>
          </ac:spMkLst>
        </pc:spChg>
        <pc:picChg chg="mod">
          <ac:chgData name="Diana Phillips" userId="f5791df9-4fff-4524-854b-1a4e68c4eeb6" providerId="ADAL" clId="{39387622-B677-42FB-99BB-ED33B3F627D6}" dt="2025-05-01T20:59:44.638" v="3997" actId="1037"/>
          <ac:picMkLst>
            <pc:docMk/>
            <pc:sldMk cId="3769924947" sldId="2147482490"/>
            <ac:picMk id="1026" creationId="{1C095995-1650-DA65-C570-2337D77B3595}"/>
          </ac:picMkLst>
        </pc:picChg>
      </pc:sldChg>
      <pc:sldChg chg="del">
        <pc:chgData name="Diana Phillips" userId="f5791df9-4fff-4524-854b-1a4e68c4eeb6" providerId="ADAL" clId="{39387622-B677-42FB-99BB-ED33B3F627D6}" dt="2025-05-01T20:35:52.568" v="3928" actId="47"/>
        <pc:sldMkLst>
          <pc:docMk/>
          <pc:sldMk cId="2501033313" sldId="2147482550"/>
        </pc:sldMkLst>
      </pc:sldChg>
      <pc:sldChg chg="modSp mod">
        <pc:chgData name="Diana Phillips" userId="f5791df9-4fff-4524-854b-1a4e68c4eeb6" providerId="ADAL" clId="{39387622-B677-42FB-99BB-ED33B3F627D6}" dt="2025-04-08T19:45:06.504" v="153" actId="20577"/>
        <pc:sldMkLst>
          <pc:docMk/>
          <pc:sldMk cId="2710205027" sldId="2147482552"/>
        </pc:sldMkLst>
      </pc:sldChg>
      <pc:sldChg chg="addSp modSp new del mod">
        <pc:chgData name="Diana Phillips" userId="f5791df9-4fff-4524-854b-1a4e68c4eeb6" providerId="ADAL" clId="{39387622-B677-42FB-99BB-ED33B3F627D6}" dt="2025-04-23T18:22:29.084" v="274" actId="47"/>
        <pc:sldMkLst>
          <pc:docMk/>
          <pc:sldMk cId="3795479027" sldId="2147482556"/>
        </pc:sldMkLst>
      </pc:sldChg>
      <pc:sldChg chg="modSp mod modClrScheme chgLayout">
        <pc:chgData name="Diana Phillips" userId="f5791df9-4fff-4524-854b-1a4e68c4eeb6" providerId="ADAL" clId="{39387622-B677-42FB-99BB-ED33B3F627D6}" dt="2025-05-01T02:01:23.300" v="428" actId="700"/>
        <pc:sldMkLst>
          <pc:docMk/>
          <pc:sldMk cId="4185981603" sldId="2147483496"/>
        </pc:sldMkLst>
        <pc:spChg chg="mod ord">
          <ac:chgData name="Diana Phillips" userId="f5791df9-4fff-4524-854b-1a4e68c4eeb6" providerId="ADAL" clId="{39387622-B677-42FB-99BB-ED33B3F627D6}" dt="2025-05-01T02:01:23.300" v="428" actId="700"/>
          <ac:spMkLst>
            <pc:docMk/>
            <pc:sldMk cId="4185981603" sldId="2147483496"/>
            <ac:spMk id="5" creationId="{4BCCF4E8-00A6-41B4-688A-B7126F130DF4}"/>
          </ac:spMkLst>
        </pc:spChg>
        <pc:spChg chg="mod ord">
          <ac:chgData name="Diana Phillips" userId="f5791df9-4fff-4524-854b-1a4e68c4eeb6" providerId="ADAL" clId="{39387622-B677-42FB-99BB-ED33B3F627D6}" dt="2025-05-01T02:01:23.300" v="428" actId="700"/>
          <ac:spMkLst>
            <pc:docMk/>
            <pc:sldMk cId="4185981603" sldId="2147483496"/>
            <ac:spMk id="6" creationId="{F98B6724-FB54-828F-6800-A6AFF93EFF85}"/>
          </ac:spMkLst>
        </pc:spChg>
      </pc:sldChg>
      <pc:sldChg chg="modSp mod">
        <pc:chgData name="Diana Phillips" userId="f5791df9-4fff-4524-854b-1a4e68c4eeb6" providerId="ADAL" clId="{39387622-B677-42FB-99BB-ED33B3F627D6}" dt="2025-04-28T17:32:59.628" v="279" actId="12788"/>
        <pc:sldMkLst>
          <pc:docMk/>
          <pc:sldMk cId="1446127571" sldId="2147483539"/>
        </pc:sldMkLst>
        <pc:spChg chg="mod">
          <ac:chgData name="Diana Phillips" userId="f5791df9-4fff-4524-854b-1a4e68c4eeb6" providerId="ADAL" clId="{39387622-B677-42FB-99BB-ED33B3F627D6}" dt="2025-04-28T17:32:59.628" v="279" actId="12788"/>
          <ac:spMkLst>
            <pc:docMk/>
            <pc:sldMk cId="1446127571" sldId="2147483539"/>
            <ac:spMk id="4" creationId="{B4467594-0761-C62B-86DE-A3FB23598B2E}"/>
          </ac:spMkLst>
        </pc:spChg>
      </pc:sldChg>
      <pc:sldMasterChg chg="modSldLayout">
        <pc:chgData name="Diana Phillips" userId="f5791df9-4fff-4524-854b-1a4e68c4eeb6" providerId="ADAL" clId="{39387622-B677-42FB-99BB-ED33B3F627D6}" dt="2025-05-01T13:43:16.163" v="862" actId="478"/>
        <pc:sldMasterMkLst>
          <pc:docMk/>
          <pc:sldMasterMk cId="74843748" sldId="2147483648"/>
        </pc:sldMasterMkLst>
        <pc:sldLayoutChg chg="delSp mod">
          <pc:chgData name="Diana Phillips" userId="f5791df9-4fff-4524-854b-1a4e68c4eeb6" providerId="ADAL" clId="{39387622-B677-42FB-99BB-ED33B3F627D6}" dt="2025-05-01T13:43:16.163" v="862" actId="478"/>
          <pc:sldLayoutMkLst>
            <pc:docMk/>
            <pc:sldMasterMk cId="74843748" sldId="2147483648"/>
            <pc:sldLayoutMk cId="366701598" sldId="2147483835"/>
          </pc:sldLayoutMkLst>
        </pc:sldLayoutChg>
      </pc:sldMasterChg>
    </pc:docChg>
  </pc:docChgLst>
  <pc:docChgLst>
    <pc:chgData name="Michelle Gilbert (She/Her)" userId="bbb37cf5-0261-4ff8-8945-04e3d1a26849" providerId="ADAL" clId="{CBD6129F-1338-4E2C-BB54-84E2B278D901}"/>
    <pc:docChg chg="undo custSel addSld delSld modSld sldOrd modMainMaster addSection delSection modSection">
      <pc:chgData name="Michelle Gilbert (She/Her)" userId="bbb37cf5-0261-4ff8-8945-04e3d1a26849" providerId="ADAL" clId="{CBD6129F-1338-4E2C-BB54-84E2B278D901}" dt="2025-05-01T20:50:03.075" v="860" actId="20577"/>
      <pc:docMkLst>
        <pc:docMk/>
      </pc:docMkLst>
      <pc:sldChg chg="addSp delSp modSp mod ord">
        <pc:chgData name="Michelle Gilbert (She/Her)" userId="bbb37cf5-0261-4ff8-8945-04e3d1a26849" providerId="ADAL" clId="{CBD6129F-1338-4E2C-BB54-84E2B278D901}" dt="2025-05-01T20:47:21.046" v="774" actId="962"/>
        <pc:sldMkLst>
          <pc:docMk/>
          <pc:sldMk cId="662025445" sldId="256"/>
        </pc:sldMkLst>
        <pc:spChg chg="mod">
          <ac:chgData name="Michelle Gilbert (She/Her)" userId="bbb37cf5-0261-4ff8-8945-04e3d1a26849" providerId="ADAL" clId="{CBD6129F-1338-4E2C-BB54-84E2B278D901}" dt="2025-04-23T18:10:59.703" v="138" actId="1076"/>
          <ac:spMkLst>
            <pc:docMk/>
            <pc:sldMk cId="662025445" sldId="256"/>
            <ac:spMk id="4" creationId="{DF029D6A-C075-7EF0-C6A2-07BC853E1898}"/>
          </ac:spMkLst>
        </pc:spChg>
        <pc:spChg chg="mod">
          <ac:chgData name="Michelle Gilbert (She/Her)" userId="bbb37cf5-0261-4ff8-8945-04e3d1a26849" providerId="ADAL" clId="{CBD6129F-1338-4E2C-BB54-84E2B278D901}" dt="2025-05-01T20:44:16.199" v="685" actId="962"/>
          <ac:spMkLst>
            <pc:docMk/>
            <pc:sldMk cId="662025445" sldId="256"/>
            <ac:spMk id="5" creationId="{02507AB0-2BD2-7BDE-8697-C06D9D609331}"/>
          </ac:spMkLst>
        </pc:spChg>
        <pc:spChg chg="mod">
          <ac:chgData name="Michelle Gilbert (She/Her)" userId="bbb37cf5-0261-4ff8-8945-04e3d1a26849" providerId="ADAL" clId="{CBD6129F-1338-4E2C-BB54-84E2B278D901}" dt="2025-04-23T18:14:14.434" v="186" actId="14826"/>
          <ac:spMkLst>
            <pc:docMk/>
            <pc:sldMk cId="662025445" sldId="256"/>
            <ac:spMk id="8" creationId="{840DE33D-CC77-1704-1BAE-8DB170F71772}"/>
          </ac:spMkLst>
        </pc:spChg>
        <pc:spChg chg="mod">
          <ac:chgData name="Michelle Gilbert (She/Her)" userId="bbb37cf5-0261-4ff8-8945-04e3d1a26849" providerId="ADAL" clId="{CBD6129F-1338-4E2C-BB54-84E2B278D901}" dt="2025-04-23T18:14:14.434" v="186" actId="14826"/>
          <ac:spMkLst>
            <pc:docMk/>
            <pc:sldMk cId="662025445" sldId="256"/>
            <ac:spMk id="10" creationId="{77570527-5E62-9151-DB1C-49BDF6C8E077}"/>
          </ac:spMkLst>
        </pc:spChg>
        <pc:spChg chg="mod">
          <ac:chgData name="Michelle Gilbert (She/Her)" userId="bbb37cf5-0261-4ff8-8945-04e3d1a26849" providerId="ADAL" clId="{CBD6129F-1338-4E2C-BB54-84E2B278D901}" dt="2025-04-23T18:14:14.434" v="186" actId="14826"/>
          <ac:spMkLst>
            <pc:docMk/>
            <pc:sldMk cId="662025445" sldId="256"/>
            <ac:spMk id="12" creationId="{A5A7A4B8-6147-7407-D495-8EB038C615D7}"/>
          </ac:spMkLst>
        </pc:spChg>
        <pc:spChg chg="mod">
          <ac:chgData name="Michelle Gilbert (She/Her)" userId="bbb37cf5-0261-4ff8-8945-04e3d1a26849" providerId="ADAL" clId="{CBD6129F-1338-4E2C-BB54-84E2B278D901}" dt="2025-04-23T18:14:14.434" v="186" actId="14826"/>
          <ac:spMkLst>
            <pc:docMk/>
            <pc:sldMk cId="662025445" sldId="256"/>
            <ac:spMk id="14" creationId="{1EE093F6-3665-478A-D77F-1FE71E2AE442}"/>
          </ac:spMkLst>
        </pc:spChg>
        <pc:grpChg chg="add mod">
          <ac:chgData name="Michelle Gilbert (She/Her)" userId="bbb37cf5-0261-4ff8-8945-04e3d1a26849" providerId="ADAL" clId="{CBD6129F-1338-4E2C-BB54-84E2B278D901}" dt="2025-05-01T20:47:17.605" v="773" actId="962"/>
          <ac:grpSpMkLst>
            <pc:docMk/>
            <pc:sldMk cId="662025445" sldId="256"/>
            <ac:grpSpMk id="2" creationId="{42C2FF93-0863-DEA9-368C-1FC23A01C9B3}"/>
          </ac:grpSpMkLst>
        </pc:grpChg>
        <pc:grpChg chg="mod">
          <ac:chgData name="Michelle Gilbert (She/Her)" userId="bbb37cf5-0261-4ff8-8945-04e3d1a26849" providerId="ADAL" clId="{CBD6129F-1338-4E2C-BB54-84E2B278D901}" dt="2025-04-23T18:14:14.434" v="186" actId="14826"/>
          <ac:grpSpMkLst>
            <pc:docMk/>
            <pc:sldMk cId="662025445" sldId="256"/>
            <ac:grpSpMk id="3" creationId="{D6CB0808-02FA-0AF4-49B7-AA412DD4C5B0}"/>
          </ac:grpSpMkLst>
        </pc:grpChg>
        <pc:grpChg chg="mod">
          <ac:chgData name="Michelle Gilbert (She/Her)" userId="bbb37cf5-0261-4ff8-8945-04e3d1a26849" providerId="ADAL" clId="{CBD6129F-1338-4E2C-BB54-84E2B278D901}" dt="2025-04-23T18:14:14.434" v="186" actId="14826"/>
          <ac:grpSpMkLst>
            <pc:docMk/>
            <pc:sldMk cId="662025445" sldId="256"/>
            <ac:grpSpMk id="7" creationId="{5D66604D-88B3-91E9-345C-2D1868DCA055}"/>
          </ac:grpSpMkLst>
        </pc:grpChg>
        <pc:grpChg chg="mod">
          <ac:chgData name="Michelle Gilbert (She/Her)" userId="bbb37cf5-0261-4ff8-8945-04e3d1a26849" providerId="ADAL" clId="{CBD6129F-1338-4E2C-BB54-84E2B278D901}" dt="2025-04-23T18:14:14.434" v="186" actId="14826"/>
          <ac:grpSpMkLst>
            <pc:docMk/>
            <pc:sldMk cId="662025445" sldId="256"/>
            <ac:grpSpMk id="13" creationId="{6C6ABA31-16C3-4E66-50C8-968B98E1648F}"/>
          </ac:grpSpMkLst>
        </pc:grpChg>
        <pc:picChg chg="mod">
          <ac:chgData name="Michelle Gilbert (She/Her)" userId="bbb37cf5-0261-4ff8-8945-04e3d1a26849" providerId="ADAL" clId="{CBD6129F-1338-4E2C-BB54-84E2B278D901}" dt="2025-04-23T18:14:14.434" v="186" actId="14826"/>
          <ac:picMkLst>
            <pc:docMk/>
            <pc:sldMk cId="662025445" sldId="256"/>
            <ac:picMk id="15" creationId="{514A6702-9D85-E3A8-7792-C4027FB95CAF}"/>
          </ac:picMkLst>
        </pc:picChg>
        <pc:picChg chg="add mod">
          <ac:chgData name="Michelle Gilbert (She/Her)" userId="bbb37cf5-0261-4ff8-8945-04e3d1a26849" providerId="ADAL" clId="{CBD6129F-1338-4E2C-BB54-84E2B278D901}" dt="2025-04-23T18:18:39.808" v="224" actId="1038"/>
          <ac:picMkLst>
            <pc:docMk/>
            <pc:sldMk cId="662025445" sldId="256"/>
            <ac:picMk id="18" creationId="{A402DD69-D3CA-7AF4-73CF-EF54E046A1F3}"/>
          </ac:picMkLst>
        </pc:picChg>
        <pc:picChg chg="add mod">
          <ac:chgData name="Michelle Gilbert (She/Her)" userId="bbb37cf5-0261-4ff8-8945-04e3d1a26849" providerId="ADAL" clId="{CBD6129F-1338-4E2C-BB54-84E2B278D901}" dt="2025-05-01T20:47:21.046" v="774" actId="962"/>
          <ac:picMkLst>
            <pc:docMk/>
            <pc:sldMk cId="662025445" sldId="256"/>
            <ac:picMk id="19" creationId="{E3D2221F-7613-9256-559F-6503258E9C33}"/>
          </ac:picMkLst>
        </pc:picChg>
        <pc:picChg chg="add mod">
          <ac:chgData name="Michelle Gilbert (She/Her)" userId="bbb37cf5-0261-4ff8-8945-04e3d1a26849" providerId="ADAL" clId="{CBD6129F-1338-4E2C-BB54-84E2B278D901}" dt="2025-04-23T18:18:28.086" v="220" actId="1037"/>
          <ac:picMkLst>
            <pc:docMk/>
            <pc:sldMk cId="662025445" sldId="256"/>
            <ac:picMk id="20" creationId="{6576F86E-9D18-24B3-1458-FAEFF17987AB}"/>
          </ac:picMkLst>
        </pc:picChg>
      </pc:sldChg>
      <pc:sldChg chg="addSp delSp modSp add del mod modClrScheme chgLayout">
        <pc:chgData name="Michelle Gilbert (She/Her)" userId="bbb37cf5-0261-4ff8-8945-04e3d1a26849" providerId="ADAL" clId="{CBD6129F-1338-4E2C-BB54-84E2B278D901}" dt="2025-05-01T20:43:38.014" v="682" actId="962"/>
        <pc:sldMkLst>
          <pc:docMk/>
          <pc:sldMk cId="3758953001" sldId="257"/>
        </pc:sldMkLst>
        <pc:spChg chg="mod ord">
          <ac:chgData name="Michelle Gilbert (She/Her)" userId="bbb37cf5-0261-4ff8-8945-04e3d1a26849" providerId="ADAL" clId="{CBD6129F-1338-4E2C-BB54-84E2B278D901}" dt="2025-04-23T18:40:21.776" v="260" actId="700"/>
          <ac:spMkLst>
            <pc:docMk/>
            <pc:sldMk cId="3758953001" sldId="257"/>
            <ac:spMk id="16" creationId="{0B235259-84EF-A45B-2672-D8739BFE890E}"/>
          </ac:spMkLst>
        </pc:spChg>
        <pc:picChg chg="mod">
          <ac:chgData name="Michelle Gilbert (She/Her)" userId="bbb37cf5-0261-4ff8-8945-04e3d1a26849" providerId="ADAL" clId="{CBD6129F-1338-4E2C-BB54-84E2B278D901}" dt="2025-05-01T20:43:38.014" v="682" actId="962"/>
          <ac:picMkLst>
            <pc:docMk/>
            <pc:sldMk cId="3758953001" sldId="257"/>
            <ac:picMk id="3" creationId="{33E77636-5235-E6B1-D61D-AA81D28F591B}"/>
          </ac:picMkLst>
        </pc:picChg>
      </pc:sldChg>
      <pc:sldChg chg="addSp delSp modSp add del mod modClrScheme chgLayout">
        <pc:chgData name="Michelle Gilbert (She/Her)" userId="bbb37cf5-0261-4ff8-8945-04e3d1a26849" providerId="ADAL" clId="{CBD6129F-1338-4E2C-BB54-84E2B278D901}" dt="2025-05-01T20:43:37.987" v="680" actId="962"/>
        <pc:sldMkLst>
          <pc:docMk/>
          <pc:sldMk cId="1159171798" sldId="258"/>
        </pc:sldMkLst>
        <pc:spChg chg="mod ord">
          <ac:chgData name="Michelle Gilbert (She/Her)" userId="bbb37cf5-0261-4ff8-8945-04e3d1a26849" providerId="ADAL" clId="{CBD6129F-1338-4E2C-BB54-84E2B278D901}" dt="2025-04-23T18:40:21.776" v="260" actId="700"/>
          <ac:spMkLst>
            <pc:docMk/>
            <pc:sldMk cId="1159171798" sldId="258"/>
            <ac:spMk id="28" creationId="{7A2F0562-C400-2F6B-47EC-4FC0ACDCC1BD}"/>
          </ac:spMkLst>
        </pc:spChg>
        <pc:picChg chg="mod">
          <ac:chgData name="Michelle Gilbert (She/Her)" userId="bbb37cf5-0261-4ff8-8945-04e3d1a26849" providerId="ADAL" clId="{CBD6129F-1338-4E2C-BB54-84E2B278D901}" dt="2025-05-01T20:43:37.987" v="680" actId="962"/>
          <ac:picMkLst>
            <pc:docMk/>
            <pc:sldMk cId="1159171798" sldId="258"/>
            <ac:picMk id="3" creationId="{9A6CFF63-4C5E-12EF-27D3-A096D39B4B49}"/>
          </ac:picMkLst>
        </pc:picChg>
      </pc:sldChg>
      <pc:sldChg chg="addSp delSp modSp add del mod modClrScheme chgLayout">
        <pc:chgData name="Michelle Gilbert (She/Her)" userId="bbb37cf5-0261-4ff8-8945-04e3d1a26849" providerId="ADAL" clId="{CBD6129F-1338-4E2C-BB54-84E2B278D901}" dt="2025-05-01T20:43:37.908" v="676" actId="962"/>
        <pc:sldMkLst>
          <pc:docMk/>
          <pc:sldMk cId="1072001484" sldId="260"/>
        </pc:sldMkLst>
        <pc:spChg chg="mod ord">
          <ac:chgData name="Michelle Gilbert (She/Her)" userId="bbb37cf5-0261-4ff8-8945-04e3d1a26849" providerId="ADAL" clId="{CBD6129F-1338-4E2C-BB54-84E2B278D901}" dt="2025-04-23T18:40:21.776" v="260" actId="700"/>
          <ac:spMkLst>
            <pc:docMk/>
            <pc:sldMk cId="1072001484" sldId="260"/>
            <ac:spMk id="15" creationId="{237F12AF-C61A-A105-C9FF-A75E430CABCE}"/>
          </ac:spMkLst>
        </pc:spChg>
        <pc:picChg chg="mod">
          <ac:chgData name="Michelle Gilbert (She/Her)" userId="bbb37cf5-0261-4ff8-8945-04e3d1a26849" providerId="ADAL" clId="{CBD6129F-1338-4E2C-BB54-84E2B278D901}" dt="2025-05-01T20:43:37.908" v="676" actId="962"/>
          <ac:picMkLst>
            <pc:docMk/>
            <pc:sldMk cId="1072001484" sldId="260"/>
            <ac:picMk id="3" creationId="{D3CF30C8-2C06-417E-881F-29B0326E223F}"/>
          </ac:picMkLst>
        </pc:picChg>
      </pc:sldChg>
      <pc:sldChg chg="new del">
        <pc:chgData name="Michelle Gilbert (She/Her)" userId="bbb37cf5-0261-4ff8-8945-04e3d1a26849" providerId="ADAL" clId="{CBD6129F-1338-4E2C-BB54-84E2B278D901}" dt="2025-04-23T18:48:36.219" v="296" actId="680"/>
        <pc:sldMkLst>
          <pc:docMk/>
          <pc:sldMk cId="2143157324" sldId="261"/>
        </pc:sldMkLst>
      </pc:sldChg>
      <pc:sldChg chg="modSp add mod ord">
        <pc:chgData name="Michelle Gilbert (She/Her)" userId="bbb37cf5-0261-4ff8-8945-04e3d1a26849" providerId="ADAL" clId="{CBD6129F-1338-4E2C-BB54-84E2B278D901}" dt="2025-04-23T20:01:08.266" v="341" actId="20577"/>
        <pc:sldMkLst>
          <pc:docMk/>
          <pc:sldMk cId="3322752508" sldId="261"/>
        </pc:sldMkLst>
        <pc:spChg chg="mod">
          <ac:chgData name="Michelle Gilbert (She/Her)" userId="bbb37cf5-0261-4ff8-8945-04e3d1a26849" providerId="ADAL" clId="{CBD6129F-1338-4E2C-BB54-84E2B278D901}" dt="2025-04-23T20:01:08.266" v="341" actId="20577"/>
          <ac:spMkLst>
            <pc:docMk/>
            <pc:sldMk cId="3322752508" sldId="261"/>
            <ac:spMk id="4" creationId="{F12DA924-3859-FBED-FB8F-739E2B6FD480}"/>
          </ac:spMkLst>
        </pc:spChg>
      </pc:sldChg>
      <pc:sldChg chg="del">
        <pc:chgData name="Michelle Gilbert (She/Her)" userId="bbb37cf5-0261-4ff8-8945-04e3d1a26849" providerId="ADAL" clId="{CBD6129F-1338-4E2C-BB54-84E2B278D901}" dt="2025-05-01T20:32:15.786" v="653" actId="2696"/>
        <pc:sldMkLst>
          <pc:docMk/>
          <pc:sldMk cId="1893985249" sldId="262"/>
        </pc:sldMkLst>
      </pc:sldChg>
      <pc:sldChg chg="addSp delSp modSp add del mod modClrScheme chgLayout">
        <pc:chgData name="Michelle Gilbert (She/Her)" userId="bbb37cf5-0261-4ff8-8945-04e3d1a26849" providerId="ADAL" clId="{CBD6129F-1338-4E2C-BB54-84E2B278D901}" dt="2025-05-01T20:43:37.947" v="678" actId="962"/>
        <pc:sldMkLst>
          <pc:docMk/>
          <pc:sldMk cId="3944002337" sldId="263"/>
        </pc:sldMkLst>
        <pc:spChg chg="mod ord">
          <ac:chgData name="Michelle Gilbert (She/Her)" userId="bbb37cf5-0261-4ff8-8945-04e3d1a26849" providerId="ADAL" clId="{CBD6129F-1338-4E2C-BB54-84E2B278D901}" dt="2025-04-23T18:40:21.776" v="260" actId="700"/>
          <ac:spMkLst>
            <pc:docMk/>
            <pc:sldMk cId="3944002337" sldId="263"/>
            <ac:spMk id="19" creationId="{143B434E-9256-3163-11FF-6841598899CA}"/>
          </ac:spMkLst>
        </pc:spChg>
        <pc:picChg chg="mod">
          <ac:chgData name="Michelle Gilbert (She/Her)" userId="bbb37cf5-0261-4ff8-8945-04e3d1a26849" providerId="ADAL" clId="{CBD6129F-1338-4E2C-BB54-84E2B278D901}" dt="2025-05-01T20:43:37.947" v="678" actId="962"/>
          <ac:picMkLst>
            <pc:docMk/>
            <pc:sldMk cId="3944002337" sldId="263"/>
            <ac:picMk id="3" creationId="{8F87DCF2-D76B-46A1-6906-7A49B1856DBC}"/>
          </ac:picMkLst>
        </pc:picChg>
      </pc:sldChg>
      <pc:sldChg chg="add del mod modShow">
        <pc:chgData name="Michelle Gilbert (She/Her)" userId="bbb37cf5-0261-4ff8-8945-04e3d1a26849" providerId="ADAL" clId="{CBD6129F-1338-4E2C-BB54-84E2B278D901}" dt="2025-04-29T16:16:00.334" v="648" actId="2696"/>
        <pc:sldMkLst>
          <pc:docMk/>
          <pc:sldMk cId="619722850" sldId="264"/>
        </pc:sldMkLst>
      </pc:sldChg>
      <pc:sldChg chg="modSp">
        <pc:chgData name="Michelle Gilbert (She/Her)" userId="bbb37cf5-0261-4ff8-8945-04e3d1a26849" providerId="ADAL" clId="{CBD6129F-1338-4E2C-BB54-84E2B278D901}" dt="2025-05-01T20:44:48.089" v="718" actId="962"/>
        <pc:sldMkLst>
          <pc:docMk/>
          <pc:sldMk cId="2784367818" sldId="264"/>
        </pc:sldMkLst>
        <pc:picChg chg="mod">
          <ac:chgData name="Michelle Gilbert (She/Her)" userId="bbb37cf5-0261-4ff8-8945-04e3d1a26849" providerId="ADAL" clId="{CBD6129F-1338-4E2C-BB54-84E2B278D901}" dt="2025-05-01T20:44:48.089" v="718" actId="962"/>
          <ac:picMkLst>
            <pc:docMk/>
            <pc:sldMk cId="2784367818" sldId="264"/>
            <ac:picMk id="6" creationId="{C9566805-8440-DB24-1D2B-876E83EE027D}"/>
          </ac:picMkLst>
        </pc:picChg>
      </pc:sldChg>
      <pc:sldChg chg="modSp">
        <pc:chgData name="Michelle Gilbert (She/Her)" userId="bbb37cf5-0261-4ff8-8945-04e3d1a26849" providerId="ADAL" clId="{CBD6129F-1338-4E2C-BB54-84E2B278D901}" dt="2025-05-01T20:44:48.146" v="720" actId="962"/>
        <pc:sldMkLst>
          <pc:docMk/>
          <pc:sldMk cId="3678758375" sldId="265"/>
        </pc:sldMkLst>
        <pc:picChg chg="mod">
          <ac:chgData name="Michelle Gilbert (She/Her)" userId="bbb37cf5-0261-4ff8-8945-04e3d1a26849" providerId="ADAL" clId="{CBD6129F-1338-4E2C-BB54-84E2B278D901}" dt="2025-05-01T20:44:48.146" v="720" actId="962"/>
          <ac:picMkLst>
            <pc:docMk/>
            <pc:sldMk cId="3678758375" sldId="265"/>
            <ac:picMk id="6" creationId="{82104002-2067-A511-5C4A-6FF0D34D1CE2}"/>
          </ac:picMkLst>
        </pc:picChg>
      </pc:sldChg>
      <pc:sldChg chg="modSp mod">
        <pc:chgData name="Michelle Gilbert (She/Her)" userId="bbb37cf5-0261-4ff8-8945-04e3d1a26849" providerId="ADAL" clId="{CBD6129F-1338-4E2C-BB54-84E2B278D901}" dt="2025-05-01T20:48:47.577" v="800" actId="962"/>
        <pc:sldMkLst>
          <pc:docMk/>
          <pc:sldMk cId="3928631957" sldId="266"/>
        </pc:sldMkLst>
        <pc:grpChg chg="mod">
          <ac:chgData name="Michelle Gilbert (She/Her)" userId="bbb37cf5-0261-4ff8-8945-04e3d1a26849" providerId="ADAL" clId="{CBD6129F-1338-4E2C-BB54-84E2B278D901}" dt="2025-05-01T20:48:46.472" v="799" actId="962"/>
          <ac:grpSpMkLst>
            <pc:docMk/>
            <pc:sldMk cId="3928631957" sldId="266"/>
            <ac:grpSpMk id="10" creationId="{821DD49C-ABAA-220D-1125-85E9C1E905B1}"/>
          </ac:grpSpMkLst>
        </pc:grpChg>
        <pc:grpChg chg="mod">
          <ac:chgData name="Michelle Gilbert (She/Her)" userId="bbb37cf5-0261-4ff8-8945-04e3d1a26849" providerId="ADAL" clId="{CBD6129F-1338-4E2C-BB54-84E2B278D901}" dt="2025-05-01T20:48:47.577" v="800" actId="962"/>
          <ac:grpSpMkLst>
            <pc:docMk/>
            <pc:sldMk cId="3928631957" sldId="266"/>
            <ac:grpSpMk id="11" creationId="{B034DB9B-16F5-F414-C0B4-6B9512691394}"/>
          </ac:grpSpMkLst>
        </pc:grpChg>
      </pc:sldChg>
      <pc:sldChg chg="modSp">
        <pc:chgData name="Michelle Gilbert (She/Her)" userId="bbb37cf5-0261-4ff8-8945-04e3d1a26849" providerId="ADAL" clId="{CBD6129F-1338-4E2C-BB54-84E2B278D901}" dt="2025-05-01T20:44:48.641" v="738" actId="962"/>
        <pc:sldMkLst>
          <pc:docMk/>
          <pc:sldMk cId="3141683470" sldId="268"/>
        </pc:sldMkLst>
        <pc:picChg chg="mod">
          <ac:chgData name="Michelle Gilbert (She/Her)" userId="bbb37cf5-0261-4ff8-8945-04e3d1a26849" providerId="ADAL" clId="{CBD6129F-1338-4E2C-BB54-84E2B278D901}" dt="2025-05-01T20:44:48.641" v="738" actId="962"/>
          <ac:picMkLst>
            <pc:docMk/>
            <pc:sldMk cId="3141683470" sldId="268"/>
            <ac:picMk id="6" creationId="{B6631F42-F1B6-C45A-5557-8BAB95473B1A}"/>
          </ac:picMkLst>
        </pc:picChg>
      </pc:sldChg>
      <pc:sldChg chg="addSp delSp modSp mod setBg chgLayout">
        <pc:chgData name="Michelle Gilbert (She/Her)" userId="bbb37cf5-0261-4ff8-8945-04e3d1a26849" providerId="ADAL" clId="{CBD6129F-1338-4E2C-BB54-84E2B278D901}" dt="2025-05-01T20:50:03.075" v="860" actId="20577"/>
        <pc:sldMkLst>
          <pc:docMk/>
          <pc:sldMk cId="2500327725" sldId="269"/>
        </pc:sldMkLst>
        <pc:spChg chg="add mod">
          <ac:chgData name="Michelle Gilbert (She/Her)" userId="bbb37cf5-0261-4ff8-8945-04e3d1a26849" providerId="ADAL" clId="{CBD6129F-1338-4E2C-BB54-84E2B278D901}" dt="2025-05-01T20:50:03.075" v="860" actId="20577"/>
          <ac:spMkLst>
            <pc:docMk/>
            <pc:sldMk cId="2500327725" sldId="269"/>
            <ac:spMk id="2" creationId="{4ABC688A-4EDC-7638-3A04-7EF6AF6C485B}"/>
          </ac:spMkLst>
        </pc:spChg>
      </pc:sldChg>
      <pc:sldChg chg="addSp delSp modSp add del mod modClrScheme chgLayout">
        <pc:chgData name="Michelle Gilbert (She/Her)" userId="bbb37cf5-0261-4ff8-8945-04e3d1a26849" providerId="ADAL" clId="{CBD6129F-1338-4E2C-BB54-84E2B278D901}" dt="2025-05-01T20:43:37.876" v="674" actId="962"/>
        <pc:sldMkLst>
          <pc:docMk/>
          <pc:sldMk cId="3415416309" sldId="270"/>
        </pc:sldMkLst>
        <pc:spChg chg="mod ord">
          <ac:chgData name="Michelle Gilbert (She/Her)" userId="bbb37cf5-0261-4ff8-8945-04e3d1a26849" providerId="ADAL" clId="{CBD6129F-1338-4E2C-BB54-84E2B278D901}" dt="2025-04-23T18:40:21.776" v="260" actId="700"/>
          <ac:spMkLst>
            <pc:docMk/>
            <pc:sldMk cId="3415416309" sldId="270"/>
            <ac:spMk id="15" creationId="{DE95450F-4788-B43E-8DA7-EACBA5AE9E25}"/>
          </ac:spMkLst>
        </pc:spChg>
        <pc:picChg chg="mod">
          <ac:chgData name="Michelle Gilbert (She/Her)" userId="bbb37cf5-0261-4ff8-8945-04e3d1a26849" providerId="ADAL" clId="{CBD6129F-1338-4E2C-BB54-84E2B278D901}" dt="2025-05-01T20:43:37.876" v="674" actId="962"/>
          <ac:picMkLst>
            <pc:docMk/>
            <pc:sldMk cId="3415416309" sldId="270"/>
            <ac:picMk id="3" creationId="{49ABCB33-408D-AC7E-DDF2-A900CF599F84}"/>
          </ac:picMkLst>
        </pc:picChg>
      </pc:sldChg>
      <pc:sldChg chg="modSp">
        <pc:chgData name="Michelle Gilbert (She/Her)" userId="bbb37cf5-0261-4ff8-8945-04e3d1a26849" providerId="ADAL" clId="{CBD6129F-1338-4E2C-BB54-84E2B278D901}" dt="2025-05-01T20:44:48.541" v="734" actId="962"/>
        <pc:sldMkLst>
          <pc:docMk/>
          <pc:sldMk cId="2916480980" sldId="271"/>
        </pc:sldMkLst>
        <pc:picChg chg="mod">
          <ac:chgData name="Michelle Gilbert (She/Her)" userId="bbb37cf5-0261-4ff8-8945-04e3d1a26849" providerId="ADAL" clId="{CBD6129F-1338-4E2C-BB54-84E2B278D901}" dt="2025-05-01T20:44:48.541" v="734" actId="962"/>
          <ac:picMkLst>
            <pc:docMk/>
            <pc:sldMk cId="2916480980" sldId="271"/>
            <ac:picMk id="6" creationId="{CABDB2E6-DD42-69F7-AE93-B739E2D15E9D}"/>
          </ac:picMkLst>
        </pc:picChg>
      </pc:sldChg>
      <pc:sldChg chg="addSp delSp modSp add del mod modClrScheme chgLayout">
        <pc:chgData name="Michelle Gilbert (She/Her)" userId="bbb37cf5-0261-4ff8-8945-04e3d1a26849" providerId="ADAL" clId="{CBD6129F-1338-4E2C-BB54-84E2B278D901}" dt="2025-05-01T20:49:41.497" v="837" actId="33553"/>
        <pc:sldMkLst>
          <pc:docMk/>
          <pc:sldMk cId="1004250310" sldId="272"/>
        </pc:sldMkLst>
        <pc:spChg chg="mod">
          <ac:chgData name="Michelle Gilbert (She/Her)" userId="bbb37cf5-0261-4ff8-8945-04e3d1a26849" providerId="ADAL" clId="{CBD6129F-1338-4E2C-BB54-84E2B278D901}" dt="2025-05-01T20:49:41.497" v="837" actId="33553"/>
          <ac:spMkLst>
            <pc:docMk/>
            <pc:sldMk cId="1004250310" sldId="272"/>
            <ac:spMk id="5" creationId="{E1E851E2-AB47-9EC6-55AF-E199A503F5CB}"/>
          </ac:spMkLst>
        </pc:spChg>
        <pc:spChg chg="mod">
          <ac:chgData name="Michelle Gilbert (She/Her)" userId="bbb37cf5-0261-4ff8-8945-04e3d1a26849" providerId="ADAL" clId="{CBD6129F-1338-4E2C-BB54-84E2B278D901}" dt="2025-05-01T20:44:16.992" v="708" actId="962"/>
          <ac:spMkLst>
            <pc:docMk/>
            <pc:sldMk cId="1004250310" sldId="272"/>
            <ac:spMk id="6" creationId="{7AA8A218-5605-96D5-8133-051197E13565}"/>
          </ac:spMkLst>
        </pc:spChg>
        <pc:spChg chg="mod">
          <ac:chgData name="Michelle Gilbert (She/Her)" userId="bbb37cf5-0261-4ff8-8945-04e3d1a26849" providerId="ADAL" clId="{CBD6129F-1338-4E2C-BB54-84E2B278D901}" dt="2025-05-01T20:44:16.973" v="707" actId="962"/>
          <ac:spMkLst>
            <pc:docMk/>
            <pc:sldMk cId="1004250310" sldId="272"/>
            <ac:spMk id="7" creationId="{47C35B22-8188-D525-C6C5-C8C3390D3B86}"/>
          </ac:spMkLst>
        </pc:spChg>
        <pc:spChg chg="mod">
          <ac:chgData name="Michelle Gilbert (She/Her)" userId="bbb37cf5-0261-4ff8-8945-04e3d1a26849" providerId="ADAL" clId="{CBD6129F-1338-4E2C-BB54-84E2B278D901}" dt="2025-05-01T20:44:17.018" v="709" actId="962"/>
          <ac:spMkLst>
            <pc:docMk/>
            <pc:sldMk cId="1004250310" sldId="272"/>
            <ac:spMk id="8" creationId="{4B98337C-A889-9CC5-77D7-02CEA3A72D8D}"/>
          </ac:spMkLst>
        </pc:spChg>
      </pc:sldChg>
      <pc:sldChg chg="modSp">
        <pc:chgData name="Michelle Gilbert (She/Her)" userId="bbb37cf5-0261-4ff8-8945-04e3d1a26849" providerId="ADAL" clId="{CBD6129F-1338-4E2C-BB54-84E2B278D901}" dt="2025-05-01T20:44:48.767" v="742" actId="962"/>
        <pc:sldMkLst>
          <pc:docMk/>
          <pc:sldMk cId="3590063616" sldId="273"/>
        </pc:sldMkLst>
        <pc:picChg chg="mod">
          <ac:chgData name="Michelle Gilbert (She/Her)" userId="bbb37cf5-0261-4ff8-8945-04e3d1a26849" providerId="ADAL" clId="{CBD6129F-1338-4E2C-BB54-84E2B278D901}" dt="2025-05-01T20:44:48.767" v="742" actId="962"/>
          <ac:picMkLst>
            <pc:docMk/>
            <pc:sldMk cId="3590063616" sldId="273"/>
            <ac:picMk id="6" creationId="{5A56A18D-A362-A18B-D01C-D7B97764D378}"/>
          </ac:picMkLst>
        </pc:picChg>
      </pc:sldChg>
      <pc:sldChg chg="modSp">
        <pc:chgData name="Michelle Gilbert (She/Her)" userId="bbb37cf5-0261-4ff8-8945-04e3d1a26849" providerId="ADAL" clId="{CBD6129F-1338-4E2C-BB54-84E2B278D901}" dt="2025-05-01T20:44:48.205" v="722" actId="962"/>
        <pc:sldMkLst>
          <pc:docMk/>
          <pc:sldMk cId="902757856" sldId="274"/>
        </pc:sldMkLst>
        <pc:picChg chg="mod">
          <ac:chgData name="Michelle Gilbert (She/Her)" userId="bbb37cf5-0261-4ff8-8945-04e3d1a26849" providerId="ADAL" clId="{CBD6129F-1338-4E2C-BB54-84E2B278D901}" dt="2025-05-01T20:44:48.205" v="722" actId="962"/>
          <ac:picMkLst>
            <pc:docMk/>
            <pc:sldMk cId="902757856" sldId="274"/>
            <ac:picMk id="6" creationId="{42717AB6-DFC3-CEB0-BDCB-AE016CB52B11}"/>
          </ac:picMkLst>
        </pc:picChg>
      </pc:sldChg>
      <pc:sldChg chg="delSp add mod">
        <pc:chgData name="Michelle Gilbert (She/Her)" userId="bbb37cf5-0261-4ff8-8945-04e3d1a26849" providerId="ADAL" clId="{CBD6129F-1338-4E2C-BB54-84E2B278D901}" dt="2025-04-29T16:31:32.311" v="651" actId="478"/>
        <pc:sldMkLst>
          <pc:docMk/>
          <pc:sldMk cId="2332508052" sldId="274"/>
        </pc:sldMkLst>
      </pc:sldChg>
      <pc:sldChg chg="modSp mod">
        <pc:chgData name="Michelle Gilbert (She/Her)" userId="bbb37cf5-0261-4ff8-8945-04e3d1a26849" providerId="ADAL" clId="{CBD6129F-1338-4E2C-BB54-84E2B278D901}" dt="2025-05-01T20:48:32.629" v="794" actId="962"/>
        <pc:sldMkLst>
          <pc:docMk/>
          <pc:sldMk cId="2717713584" sldId="275"/>
        </pc:sldMkLst>
        <pc:grpChg chg="mod">
          <ac:chgData name="Michelle Gilbert (She/Her)" userId="bbb37cf5-0261-4ff8-8945-04e3d1a26849" providerId="ADAL" clId="{CBD6129F-1338-4E2C-BB54-84E2B278D901}" dt="2025-05-01T20:48:32.629" v="794" actId="962"/>
          <ac:grpSpMkLst>
            <pc:docMk/>
            <pc:sldMk cId="2717713584" sldId="275"/>
            <ac:grpSpMk id="10" creationId="{BA895E48-0292-88B5-0EEA-5C2930D320A7}"/>
          </ac:grpSpMkLst>
        </pc:grpChg>
        <pc:picChg chg="mod">
          <ac:chgData name="Michelle Gilbert (She/Her)" userId="bbb37cf5-0261-4ff8-8945-04e3d1a26849" providerId="ADAL" clId="{CBD6129F-1338-4E2C-BB54-84E2B278D901}" dt="2025-05-01T20:44:48.381" v="728" actId="962"/>
          <ac:picMkLst>
            <pc:docMk/>
            <pc:sldMk cId="2717713584" sldId="275"/>
            <ac:picMk id="6" creationId="{84D0B22A-6B51-537F-AC7D-5A536E7F2893}"/>
          </ac:picMkLst>
        </pc:picChg>
      </pc:sldChg>
      <pc:sldChg chg="add">
        <pc:chgData name="Michelle Gilbert (She/Her)" userId="bbb37cf5-0261-4ff8-8945-04e3d1a26849" providerId="ADAL" clId="{CBD6129F-1338-4E2C-BB54-84E2B278D901}" dt="2025-04-29T16:32:05.357" v="652"/>
        <pc:sldMkLst>
          <pc:docMk/>
          <pc:sldMk cId="3217720077" sldId="275"/>
        </pc:sldMkLst>
      </pc:sldChg>
      <pc:sldChg chg="addSp delSp modSp add del mod modClrScheme chgLayout">
        <pc:chgData name="Michelle Gilbert (She/Her)" userId="bbb37cf5-0261-4ff8-8945-04e3d1a26849" providerId="ADAL" clId="{CBD6129F-1338-4E2C-BB54-84E2B278D901}" dt="2025-05-01T20:43:37.845" v="672" actId="962"/>
        <pc:sldMkLst>
          <pc:docMk/>
          <pc:sldMk cId="1459602343" sldId="276"/>
        </pc:sldMkLst>
        <pc:spChg chg="mod ord">
          <ac:chgData name="Michelle Gilbert (She/Her)" userId="bbb37cf5-0261-4ff8-8945-04e3d1a26849" providerId="ADAL" clId="{CBD6129F-1338-4E2C-BB54-84E2B278D901}" dt="2025-04-23T18:40:21.776" v="260" actId="700"/>
          <ac:spMkLst>
            <pc:docMk/>
            <pc:sldMk cId="1459602343" sldId="276"/>
            <ac:spMk id="10" creationId="{E46B7354-E9C0-A76B-0052-70D02E6617A9}"/>
          </ac:spMkLst>
        </pc:spChg>
        <pc:picChg chg="mod">
          <ac:chgData name="Michelle Gilbert (She/Her)" userId="bbb37cf5-0261-4ff8-8945-04e3d1a26849" providerId="ADAL" clId="{CBD6129F-1338-4E2C-BB54-84E2B278D901}" dt="2025-05-01T20:43:37.845" v="672" actId="962"/>
          <ac:picMkLst>
            <pc:docMk/>
            <pc:sldMk cId="1459602343" sldId="276"/>
            <ac:picMk id="3" creationId="{C1AA3F8B-AF4E-EFDB-D848-B5AAF2B8F253}"/>
          </ac:picMkLst>
        </pc:picChg>
      </pc:sldChg>
      <pc:sldChg chg="modSp mod">
        <pc:chgData name="Michelle Gilbert (She/Her)" userId="bbb37cf5-0261-4ff8-8945-04e3d1a26849" providerId="ADAL" clId="{CBD6129F-1338-4E2C-BB54-84E2B278D901}" dt="2025-05-01T20:48:34.557" v="795" actId="962"/>
        <pc:sldMkLst>
          <pc:docMk/>
          <pc:sldMk cId="738899994" sldId="277"/>
        </pc:sldMkLst>
        <pc:grpChg chg="mod">
          <ac:chgData name="Michelle Gilbert (She/Her)" userId="bbb37cf5-0261-4ff8-8945-04e3d1a26849" providerId="ADAL" clId="{CBD6129F-1338-4E2C-BB54-84E2B278D901}" dt="2025-05-01T20:48:34.557" v="795" actId="962"/>
          <ac:grpSpMkLst>
            <pc:docMk/>
            <pc:sldMk cId="738899994" sldId="277"/>
            <ac:grpSpMk id="9" creationId="{BCDE58CB-FD93-CCE1-1272-966D0E43C9B3}"/>
          </ac:grpSpMkLst>
        </pc:grpChg>
        <pc:picChg chg="mod">
          <ac:chgData name="Michelle Gilbert (She/Her)" userId="bbb37cf5-0261-4ff8-8945-04e3d1a26849" providerId="ADAL" clId="{CBD6129F-1338-4E2C-BB54-84E2B278D901}" dt="2025-05-01T20:44:48.498" v="732" actId="962"/>
          <ac:picMkLst>
            <pc:docMk/>
            <pc:sldMk cId="738899994" sldId="277"/>
            <ac:picMk id="6" creationId="{27272CE6-24C8-317D-67AC-893DA176A2C0}"/>
          </ac:picMkLst>
        </pc:picChg>
      </pc:sldChg>
      <pc:sldChg chg="add">
        <pc:chgData name="Michelle Gilbert (She/Her)" userId="bbb37cf5-0261-4ff8-8945-04e3d1a26849" providerId="ADAL" clId="{CBD6129F-1338-4E2C-BB54-84E2B278D901}" dt="2025-04-29T16:32:05.357" v="652"/>
        <pc:sldMkLst>
          <pc:docMk/>
          <pc:sldMk cId="2711315186" sldId="278"/>
        </pc:sldMkLst>
      </pc:sldChg>
      <pc:sldChg chg="modSp mod">
        <pc:chgData name="Michelle Gilbert (She/Her)" userId="bbb37cf5-0261-4ff8-8945-04e3d1a26849" providerId="ADAL" clId="{CBD6129F-1338-4E2C-BB54-84E2B278D901}" dt="2025-05-01T20:48:37.314" v="796" actId="962"/>
        <pc:sldMkLst>
          <pc:docMk/>
          <pc:sldMk cId="4144778256" sldId="278"/>
        </pc:sldMkLst>
        <pc:grpChg chg="mod">
          <ac:chgData name="Michelle Gilbert (She/Her)" userId="bbb37cf5-0261-4ff8-8945-04e3d1a26849" providerId="ADAL" clId="{CBD6129F-1338-4E2C-BB54-84E2B278D901}" dt="2025-05-01T20:48:37.314" v="796" actId="962"/>
          <ac:grpSpMkLst>
            <pc:docMk/>
            <pc:sldMk cId="4144778256" sldId="278"/>
            <ac:grpSpMk id="14" creationId="{B41CA82D-34AE-102B-CB38-2397FB845FE0}"/>
          </ac:grpSpMkLst>
        </pc:grpChg>
        <pc:picChg chg="mod">
          <ac:chgData name="Michelle Gilbert (She/Her)" userId="bbb37cf5-0261-4ff8-8945-04e3d1a26849" providerId="ADAL" clId="{CBD6129F-1338-4E2C-BB54-84E2B278D901}" dt="2025-05-01T20:44:48.602" v="736" actId="962"/>
          <ac:picMkLst>
            <pc:docMk/>
            <pc:sldMk cId="4144778256" sldId="278"/>
            <ac:picMk id="6" creationId="{F5978110-2E74-A9CD-8BCA-13C29CE0B5AD}"/>
          </ac:picMkLst>
        </pc:picChg>
      </pc:sldChg>
      <pc:sldChg chg="modSp mod">
        <pc:chgData name="Michelle Gilbert (She/Her)" userId="bbb37cf5-0261-4ff8-8945-04e3d1a26849" providerId="ADAL" clId="{CBD6129F-1338-4E2C-BB54-84E2B278D901}" dt="2025-05-01T20:48:30.454" v="793" actId="962"/>
        <pc:sldMkLst>
          <pc:docMk/>
          <pc:sldMk cId="2100942460" sldId="279"/>
        </pc:sldMkLst>
        <pc:grpChg chg="mod">
          <ac:chgData name="Michelle Gilbert (She/Her)" userId="bbb37cf5-0261-4ff8-8945-04e3d1a26849" providerId="ADAL" clId="{CBD6129F-1338-4E2C-BB54-84E2B278D901}" dt="2025-05-01T20:48:30.454" v="793" actId="962"/>
          <ac:grpSpMkLst>
            <pc:docMk/>
            <pc:sldMk cId="2100942460" sldId="279"/>
            <ac:grpSpMk id="9" creationId="{530E49D6-DF03-9EF4-F26B-8660A31755CF}"/>
          </ac:grpSpMkLst>
        </pc:grpChg>
        <pc:picChg chg="mod">
          <ac:chgData name="Michelle Gilbert (She/Her)" userId="bbb37cf5-0261-4ff8-8945-04e3d1a26849" providerId="ADAL" clId="{CBD6129F-1338-4E2C-BB54-84E2B278D901}" dt="2025-05-01T20:44:48.262" v="724" actId="962"/>
          <ac:picMkLst>
            <pc:docMk/>
            <pc:sldMk cId="2100942460" sldId="279"/>
            <ac:picMk id="6" creationId="{7BE18F01-A3DC-8D51-43DB-51199C7D5C70}"/>
          </ac:picMkLst>
        </pc:picChg>
      </pc:sldChg>
      <pc:sldChg chg="addSp delSp modSp add del mod modClrScheme chgLayout">
        <pc:chgData name="Michelle Gilbert (She/Her)" userId="bbb37cf5-0261-4ff8-8945-04e3d1a26849" providerId="ADAL" clId="{CBD6129F-1338-4E2C-BB54-84E2B278D901}" dt="2025-05-01T20:48:12.427" v="786" actId="962"/>
        <pc:sldMkLst>
          <pc:docMk/>
          <pc:sldMk cId="986558560" sldId="280"/>
        </pc:sldMkLst>
        <pc:spChg chg="mod ord">
          <ac:chgData name="Michelle Gilbert (She/Her)" userId="bbb37cf5-0261-4ff8-8945-04e3d1a26849" providerId="ADAL" clId="{CBD6129F-1338-4E2C-BB54-84E2B278D901}" dt="2025-04-23T18:40:21.776" v="260" actId="700"/>
          <ac:spMkLst>
            <pc:docMk/>
            <pc:sldMk cId="986558560" sldId="280"/>
            <ac:spMk id="10" creationId="{467656AA-D7D2-935F-1420-E5BD4CAF6D37}"/>
          </ac:spMkLst>
        </pc:spChg>
        <pc:picChg chg="mod">
          <ac:chgData name="Michelle Gilbert (She/Her)" userId="bbb37cf5-0261-4ff8-8945-04e3d1a26849" providerId="ADAL" clId="{CBD6129F-1338-4E2C-BB54-84E2B278D901}" dt="2025-05-01T20:48:01.407" v="784" actId="962"/>
          <ac:picMkLst>
            <pc:docMk/>
            <pc:sldMk cId="986558560" sldId="280"/>
            <ac:picMk id="2" creationId="{D8EA59E7-AECB-E00B-776B-38F18207CB59}"/>
          </ac:picMkLst>
        </pc:picChg>
        <pc:picChg chg="mod">
          <ac:chgData name="Michelle Gilbert (She/Her)" userId="bbb37cf5-0261-4ff8-8945-04e3d1a26849" providerId="ADAL" clId="{CBD6129F-1338-4E2C-BB54-84E2B278D901}" dt="2025-05-01T20:43:37.805" v="670" actId="962"/>
          <ac:picMkLst>
            <pc:docMk/>
            <pc:sldMk cId="986558560" sldId="280"/>
            <ac:picMk id="3" creationId="{3953B3DB-B18D-FB9B-6AA2-654B656783DC}"/>
          </ac:picMkLst>
        </pc:picChg>
        <pc:picChg chg="mod">
          <ac:chgData name="Michelle Gilbert (She/Her)" userId="bbb37cf5-0261-4ff8-8945-04e3d1a26849" providerId="ADAL" clId="{CBD6129F-1338-4E2C-BB54-84E2B278D901}" dt="2025-05-01T20:48:12.427" v="786" actId="962"/>
          <ac:picMkLst>
            <pc:docMk/>
            <pc:sldMk cId="986558560" sldId="280"/>
            <ac:picMk id="9" creationId="{616C2451-7A03-1D37-08BF-5BD18B43E554}"/>
          </ac:picMkLst>
        </pc:picChg>
      </pc:sldChg>
      <pc:sldChg chg="modSp">
        <pc:chgData name="Michelle Gilbert (She/Her)" userId="bbb37cf5-0261-4ff8-8945-04e3d1a26849" providerId="ADAL" clId="{CBD6129F-1338-4E2C-BB54-84E2B278D901}" dt="2025-05-01T20:44:48.305" v="726" actId="962"/>
        <pc:sldMkLst>
          <pc:docMk/>
          <pc:sldMk cId="569205639" sldId="281"/>
        </pc:sldMkLst>
        <pc:picChg chg="mod">
          <ac:chgData name="Michelle Gilbert (She/Her)" userId="bbb37cf5-0261-4ff8-8945-04e3d1a26849" providerId="ADAL" clId="{CBD6129F-1338-4E2C-BB54-84E2B278D901}" dt="2025-05-01T20:44:48.305" v="726" actId="962"/>
          <ac:picMkLst>
            <pc:docMk/>
            <pc:sldMk cId="569205639" sldId="281"/>
            <ac:picMk id="6" creationId="{2F63B701-EAD4-A912-8772-8034F7C38F03}"/>
          </ac:picMkLst>
        </pc:picChg>
      </pc:sldChg>
      <pc:sldChg chg="modSp mod">
        <pc:chgData name="Michelle Gilbert (She/Her)" userId="bbb37cf5-0261-4ff8-8945-04e3d1a26849" providerId="ADAL" clId="{CBD6129F-1338-4E2C-BB54-84E2B278D901}" dt="2025-05-01T20:48:40.481" v="797" actId="962"/>
        <pc:sldMkLst>
          <pc:docMk/>
          <pc:sldMk cId="722243480" sldId="282"/>
        </pc:sldMkLst>
        <pc:grpChg chg="mod">
          <ac:chgData name="Michelle Gilbert (She/Her)" userId="bbb37cf5-0261-4ff8-8945-04e3d1a26849" providerId="ADAL" clId="{CBD6129F-1338-4E2C-BB54-84E2B278D901}" dt="2025-05-01T20:48:40.481" v="797" actId="962"/>
          <ac:grpSpMkLst>
            <pc:docMk/>
            <pc:sldMk cId="722243480" sldId="282"/>
            <ac:grpSpMk id="14" creationId="{483F27D5-9209-6F73-17B5-AA123D42BEDE}"/>
          </ac:grpSpMkLst>
        </pc:grpChg>
        <pc:picChg chg="mod">
          <ac:chgData name="Michelle Gilbert (She/Her)" userId="bbb37cf5-0261-4ff8-8945-04e3d1a26849" providerId="ADAL" clId="{CBD6129F-1338-4E2C-BB54-84E2B278D901}" dt="2025-05-01T20:44:48.710" v="740" actId="962"/>
          <ac:picMkLst>
            <pc:docMk/>
            <pc:sldMk cId="722243480" sldId="282"/>
            <ac:picMk id="6" creationId="{8066B4A7-908D-F0A6-FB44-F5492DABB5EF}"/>
          </ac:picMkLst>
        </pc:picChg>
      </pc:sldChg>
      <pc:sldChg chg="modSp">
        <pc:chgData name="Michelle Gilbert (She/Her)" userId="bbb37cf5-0261-4ff8-8945-04e3d1a26849" providerId="ADAL" clId="{CBD6129F-1338-4E2C-BB54-84E2B278D901}" dt="2025-05-01T20:44:48.428" v="730" actId="962"/>
        <pc:sldMkLst>
          <pc:docMk/>
          <pc:sldMk cId="2813142017" sldId="283"/>
        </pc:sldMkLst>
        <pc:picChg chg="mod">
          <ac:chgData name="Michelle Gilbert (She/Her)" userId="bbb37cf5-0261-4ff8-8945-04e3d1a26849" providerId="ADAL" clId="{CBD6129F-1338-4E2C-BB54-84E2B278D901}" dt="2025-05-01T20:44:48.428" v="730" actId="962"/>
          <ac:picMkLst>
            <pc:docMk/>
            <pc:sldMk cId="2813142017" sldId="283"/>
            <ac:picMk id="6" creationId="{9D5AC180-0D7D-CF46-DEB7-2E04E9C41577}"/>
          </ac:picMkLst>
        </pc:picChg>
      </pc:sldChg>
      <pc:sldChg chg="addSp delSp modSp mod">
        <pc:chgData name="Michelle Gilbert (She/Her)" userId="bbb37cf5-0261-4ff8-8945-04e3d1a26849" providerId="ADAL" clId="{CBD6129F-1338-4E2C-BB54-84E2B278D901}" dt="2025-05-01T20:49:45.614" v="838" actId="33553"/>
        <pc:sldMkLst>
          <pc:docMk/>
          <pc:sldMk cId="2821190153" sldId="284"/>
        </pc:sldMkLst>
        <pc:spChg chg="mod">
          <ac:chgData name="Michelle Gilbert (She/Her)" userId="bbb37cf5-0261-4ff8-8945-04e3d1a26849" providerId="ADAL" clId="{CBD6129F-1338-4E2C-BB54-84E2B278D901}" dt="2025-05-01T20:44:17.097" v="710" actId="962"/>
          <ac:spMkLst>
            <pc:docMk/>
            <pc:sldMk cId="2821190153" sldId="284"/>
            <ac:spMk id="17" creationId="{A374CCA2-920C-4DB7-F987-23C172A7CA7E}"/>
          </ac:spMkLst>
        </pc:spChg>
        <pc:spChg chg="mod">
          <ac:chgData name="Michelle Gilbert (She/Her)" userId="bbb37cf5-0261-4ff8-8945-04e3d1a26849" providerId="ADAL" clId="{CBD6129F-1338-4E2C-BB54-84E2B278D901}" dt="2025-05-01T20:49:45.614" v="838" actId="33553"/>
          <ac:spMkLst>
            <pc:docMk/>
            <pc:sldMk cId="2821190153" sldId="284"/>
            <ac:spMk id="20" creationId="{C6154DAB-C14A-0367-5333-F36FB92EE6CF}"/>
          </ac:spMkLst>
        </pc:spChg>
        <pc:picChg chg="add mod">
          <ac:chgData name="Michelle Gilbert (She/Her)" userId="bbb37cf5-0261-4ff8-8945-04e3d1a26849" providerId="ADAL" clId="{CBD6129F-1338-4E2C-BB54-84E2B278D901}" dt="2025-05-01T20:46:15.625" v="770" actId="1076"/>
          <ac:picMkLst>
            <pc:docMk/>
            <pc:sldMk cId="2821190153" sldId="284"/>
            <ac:picMk id="2" creationId="{EC0A6381-D707-FDC1-E144-45A3B5162618}"/>
          </ac:picMkLst>
        </pc:picChg>
      </pc:sldChg>
      <pc:sldChg chg="modSp mod">
        <pc:chgData name="Michelle Gilbert (She/Her)" userId="bbb37cf5-0261-4ff8-8945-04e3d1a26849" providerId="ADAL" clId="{CBD6129F-1338-4E2C-BB54-84E2B278D901}" dt="2025-05-01T20:48:42.990" v="798" actId="962"/>
        <pc:sldMkLst>
          <pc:docMk/>
          <pc:sldMk cId="2038025929" sldId="285"/>
        </pc:sldMkLst>
        <pc:grpChg chg="mod">
          <ac:chgData name="Michelle Gilbert (She/Her)" userId="bbb37cf5-0261-4ff8-8945-04e3d1a26849" providerId="ADAL" clId="{CBD6129F-1338-4E2C-BB54-84E2B278D901}" dt="2025-05-01T20:48:42.990" v="798" actId="962"/>
          <ac:grpSpMkLst>
            <pc:docMk/>
            <pc:sldMk cId="2038025929" sldId="285"/>
            <ac:grpSpMk id="9" creationId="{67F5A4AD-A7DD-209D-8E12-74C57AE4EF2F}"/>
          </ac:grpSpMkLst>
        </pc:grpChg>
        <pc:picChg chg="mod">
          <ac:chgData name="Michelle Gilbert (She/Her)" userId="bbb37cf5-0261-4ff8-8945-04e3d1a26849" providerId="ADAL" clId="{CBD6129F-1338-4E2C-BB54-84E2B278D901}" dt="2025-05-01T20:44:48.840" v="744" actId="962"/>
          <ac:picMkLst>
            <pc:docMk/>
            <pc:sldMk cId="2038025929" sldId="285"/>
            <ac:picMk id="6" creationId="{609E0CB7-1A1A-5114-89F9-FA90A1A5ED82}"/>
          </ac:picMkLst>
        </pc:picChg>
      </pc:sldChg>
      <pc:sldChg chg="addSp delSp modSp mod modAnim">
        <pc:chgData name="Michelle Gilbert (She/Her)" userId="bbb37cf5-0261-4ff8-8945-04e3d1a26849" providerId="ADAL" clId="{CBD6129F-1338-4E2C-BB54-84E2B278D901}" dt="2025-05-01T20:49:48.128" v="839" actId="33553"/>
        <pc:sldMkLst>
          <pc:docMk/>
          <pc:sldMk cId="1150039222" sldId="286"/>
        </pc:sldMkLst>
        <pc:spChg chg="mod">
          <ac:chgData name="Michelle Gilbert (She/Her)" userId="bbb37cf5-0261-4ff8-8945-04e3d1a26849" providerId="ADAL" clId="{CBD6129F-1338-4E2C-BB54-84E2B278D901}" dt="2025-05-01T20:49:48.128" v="839" actId="33553"/>
          <ac:spMkLst>
            <pc:docMk/>
            <pc:sldMk cId="1150039222" sldId="286"/>
            <ac:spMk id="2" creationId="{FB8ECF59-439C-86FD-C4A7-1D2DF91E0F13}"/>
          </ac:spMkLst>
        </pc:spChg>
        <pc:picChg chg="add mod">
          <ac:chgData name="Michelle Gilbert (She/Her)" userId="bbb37cf5-0261-4ff8-8945-04e3d1a26849" providerId="ADAL" clId="{CBD6129F-1338-4E2C-BB54-84E2B278D901}" dt="2025-05-01T20:45:39.431" v="761" actId="14100"/>
          <ac:picMkLst>
            <pc:docMk/>
            <pc:sldMk cId="1150039222" sldId="286"/>
            <ac:picMk id="3" creationId="{BF96C175-9715-9A27-F889-85B2A433E1D2}"/>
          </ac:picMkLst>
        </pc:picChg>
      </pc:sldChg>
      <pc:sldChg chg="addSp delSp modSp mod">
        <pc:chgData name="Michelle Gilbert (She/Her)" userId="bbb37cf5-0261-4ff8-8945-04e3d1a26849" providerId="ADAL" clId="{CBD6129F-1338-4E2C-BB54-84E2B278D901}" dt="2025-05-01T20:48:57.413" v="801" actId="33553"/>
        <pc:sldMkLst>
          <pc:docMk/>
          <pc:sldMk cId="2218049649" sldId="296"/>
        </pc:sldMkLst>
        <pc:spChg chg="mod">
          <ac:chgData name="Michelle Gilbert (She/Her)" userId="bbb37cf5-0261-4ff8-8945-04e3d1a26849" providerId="ADAL" clId="{CBD6129F-1338-4E2C-BB54-84E2B278D901}" dt="2025-05-01T20:48:57.413" v="801" actId="33553"/>
          <ac:spMkLst>
            <pc:docMk/>
            <pc:sldMk cId="2218049649" sldId="296"/>
            <ac:spMk id="21" creationId="{B5146145-5C3A-C598-5D35-699B92A066C0}"/>
          </ac:spMkLst>
        </pc:spChg>
        <pc:picChg chg="add mod">
          <ac:chgData name="Michelle Gilbert (She/Her)" userId="bbb37cf5-0261-4ff8-8945-04e3d1a26849" providerId="ADAL" clId="{CBD6129F-1338-4E2C-BB54-84E2B278D901}" dt="2025-04-29T16:06:59.929" v="643" actId="1076"/>
          <ac:picMkLst>
            <pc:docMk/>
            <pc:sldMk cId="2218049649" sldId="296"/>
            <ac:picMk id="19" creationId="{D4A786D0-4C18-FB33-C767-680C065A5873}"/>
          </ac:picMkLst>
        </pc:picChg>
      </pc:sldChg>
      <pc:sldChg chg="addSp modSp add mod">
        <pc:chgData name="Michelle Gilbert (She/Her)" userId="bbb37cf5-0261-4ff8-8945-04e3d1a26849" providerId="ADAL" clId="{CBD6129F-1338-4E2C-BB54-84E2B278D901}" dt="2025-05-01T20:49:22.514" v="833" actId="20577"/>
        <pc:sldMkLst>
          <pc:docMk/>
          <pc:sldMk cId="1403952617" sldId="337"/>
        </pc:sldMkLst>
        <pc:spChg chg="add mod">
          <ac:chgData name="Michelle Gilbert (She/Her)" userId="bbb37cf5-0261-4ff8-8945-04e3d1a26849" providerId="ADAL" clId="{CBD6129F-1338-4E2C-BB54-84E2B278D901}" dt="2025-05-01T20:49:22.514" v="833" actId="20577"/>
          <ac:spMkLst>
            <pc:docMk/>
            <pc:sldMk cId="1403952617" sldId="337"/>
            <ac:spMk id="2" creationId="{EDEBC15E-4F43-737E-E632-231FD095C56E}"/>
          </ac:spMkLst>
        </pc:spChg>
        <pc:spChg chg="mod">
          <ac:chgData name="Michelle Gilbert (She/Her)" userId="bbb37cf5-0261-4ff8-8945-04e3d1a26849" providerId="ADAL" clId="{CBD6129F-1338-4E2C-BB54-84E2B278D901}" dt="2025-05-01T20:44:16.309" v="686" actId="962"/>
          <ac:spMkLst>
            <pc:docMk/>
            <pc:sldMk cId="1403952617" sldId="337"/>
            <ac:spMk id="56" creationId="{BD468D17-2913-E029-BF65-FA18C65FB6A6}"/>
          </ac:spMkLst>
        </pc:spChg>
        <pc:cxnChg chg="mod">
          <ac:chgData name="Michelle Gilbert (She/Her)" userId="bbb37cf5-0261-4ff8-8945-04e3d1a26849" providerId="ADAL" clId="{CBD6129F-1338-4E2C-BB54-84E2B278D901}" dt="2025-05-01T20:44:16.324" v="687" actId="962"/>
          <ac:cxnSpMkLst>
            <pc:docMk/>
            <pc:sldMk cId="1403952617" sldId="337"/>
            <ac:cxnSpMk id="62" creationId="{6645AA17-2E51-80A3-BAB0-3A73D41624D5}"/>
          </ac:cxnSpMkLst>
        </pc:cxnChg>
        <pc:cxnChg chg="mod">
          <ac:chgData name="Michelle Gilbert (She/Her)" userId="bbb37cf5-0261-4ff8-8945-04e3d1a26849" providerId="ADAL" clId="{CBD6129F-1338-4E2C-BB54-84E2B278D901}" dt="2025-05-01T20:44:16.337" v="688" actId="962"/>
          <ac:cxnSpMkLst>
            <pc:docMk/>
            <pc:sldMk cId="1403952617" sldId="337"/>
            <ac:cxnSpMk id="73" creationId="{E0BB022E-53EE-1695-6B49-F53FAFF4640F}"/>
          </ac:cxnSpMkLst>
        </pc:cxnChg>
      </pc:sldChg>
      <pc:sldChg chg="addSp delSp modSp mod modClrScheme delAnim chgLayout">
        <pc:chgData name="Michelle Gilbert (She/Her)" userId="bbb37cf5-0261-4ff8-8945-04e3d1a26849" providerId="ADAL" clId="{CBD6129F-1338-4E2C-BB54-84E2B278D901}" dt="2025-04-29T16:15:39.116" v="647" actId="1440"/>
        <pc:sldMkLst>
          <pc:docMk/>
          <pc:sldMk cId="2710415264" sldId="380"/>
        </pc:sldMkLst>
      </pc:sldChg>
      <pc:sldChg chg="ord">
        <pc:chgData name="Michelle Gilbert (She/Her)" userId="bbb37cf5-0261-4ff8-8945-04e3d1a26849" providerId="ADAL" clId="{CBD6129F-1338-4E2C-BB54-84E2B278D901}" dt="2025-04-23T18:27:13.892" v="230"/>
        <pc:sldMkLst>
          <pc:docMk/>
          <pc:sldMk cId="3720546188" sldId="566"/>
        </pc:sldMkLst>
      </pc:sldChg>
      <pc:sldChg chg="modSp mod">
        <pc:chgData name="Michelle Gilbert (She/Her)" userId="bbb37cf5-0261-4ff8-8945-04e3d1a26849" providerId="ADAL" clId="{CBD6129F-1338-4E2C-BB54-84E2B278D901}" dt="2025-05-01T20:46:52.016" v="772" actId="962"/>
        <pc:sldMkLst>
          <pc:docMk/>
          <pc:sldMk cId="1414153189" sldId="567"/>
        </pc:sldMkLst>
        <pc:picChg chg="mod">
          <ac:chgData name="Michelle Gilbert (She/Her)" userId="bbb37cf5-0261-4ff8-8945-04e3d1a26849" providerId="ADAL" clId="{CBD6129F-1338-4E2C-BB54-84E2B278D901}" dt="2025-05-01T20:46:52.016" v="772" actId="962"/>
          <ac:picMkLst>
            <pc:docMk/>
            <pc:sldMk cId="1414153189" sldId="567"/>
            <ac:picMk id="3" creationId="{B767033D-AD96-05F2-66FC-BCD4DD40B8C2}"/>
          </ac:picMkLst>
        </pc:picChg>
      </pc:sldChg>
      <pc:sldChg chg="modSp add mod">
        <pc:chgData name="Michelle Gilbert (She/Her)" userId="bbb37cf5-0261-4ff8-8945-04e3d1a26849" providerId="ADAL" clId="{CBD6129F-1338-4E2C-BB54-84E2B278D901}" dt="2025-04-23T20:25:04.824" v="454" actId="1076"/>
        <pc:sldMkLst>
          <pc:docMk/>
          <pc:sldMk cId="2439327587" sldId="1828"/>
        </pc:sldMkLst>
        <pc:spChg chg="mod">
          <ac:chgData name="Michelle Gilbert (She/Her)" userId="bbb37cf5-0261-4ff8-8945-04e3d1a26849" providerId="ADAL" clId="{CBD6129F-1338-4E2C-BB54-84E2B278D901}" dt="2025-04-23T20:25:04.824" v="454" actId="1076"/>
          <ac:spMkLst>
            <pc:docMk/>
            <pc:sldMk cId="2439327587" sldId="1828"/>
            <ac:spMk id="9" creationId="{6105CFF1-5B7A-BACC-AA9D-6B3678D0BCA7}"/>
          </ac:spMkLst>
        </pc:spChg>
      </pc:sldChg>
      <pc:sldChg chg="add del">
        <pc:chgData name="Michelle Gilbert (She/Her)" userId="bbb37cf5-0261-4ff8-8945-04e3d1a26849" providerId="ADAL" clId="{CBD6129F-1338-4E2C-BB54-84E2B278D901}" dt="2025-04-23T20:27:45.626" v="468" actId="47"/>
        <pc:sldMkLst>
          <pc:docMk/>
          <pc:sldMk cId="2976882999" sldId="10830"/>
        </pc:sldMkLst>
      </pc:sldChg>
      <pc:sldChg chg="modSp add mod modClrScheme chgLayout">
        <pc:chgData name="Michelle Gilbert (She/Her)" userId="bbb37cf5-0261-4ff8-8945-04e3d1a26849" providerId="ADAL" clId="{CBD6129F-1338-4E2C-BB54-84E2B278D901}" dt="2025-04-23T20:21:58.814" v="409" actId="1076"/>
        <pc:sldMkLst>
          <pc:docMk/>
          <pc:sldMk cId="2898753513" sldId="2147479570"/>
        </pc:sldMkLst>
        <pc:spChg chg="mod ord">
          <ac:chgData name="Michelle Gilbert (She/Her)" userId="bbb37cf5-0261-4ff8-8945-04e3d1a26849" providerId="ADAL" clId="{CBD6129F-1338-4E2C-BB54-84E2B278D901}" dt="2025-04-23T20:21:58.814" v="409" actId="1076"/>
          <ac:spMkLst>
            <pc:docMk/>
            <pc:sldMk cId="2898753513" sldId="2147479570"/>
            <ac:spMk id="4" creationId="{2A0A31A1-C69B-C6C3-CEBA-2A6D5D975C69}"/>
          </ac:spMkLst>
        </pc:spChg>
      </pc:sldChg>
      <pc:sldChg chg="addSp delSp modSp add mod modClrScheme chgLayout">
        <pc:chgData name="Michelle Gilbert (She/Her)" userId="bbb37cf5-0261-4ff8-8945-04e3d1a26849" providerId="ADAL" clId="{CBD6129F-1338-4E2C-BB54-84E2B278D901}" dt="2025-05-01T20:49:02.189" v="802" actId="33553"/>
        <pc:sldMkLst>
          <pc:docMk/>
          <pc:sldMk cId="1883105025" sldId="2147479571"/>
        </pc:sldMkLst>
        <pc:spChg chg="add mod">
          <ac:chgData name="Michelle Gilbert (She/Her)" userId="bbb37cf5-0261-4ff8-8945-04e3d1a26849" providerId="ADAL" clId="{CBD6129F-1338-4E2C-BB54-84E2B278D901}" dt="2025-05-01T20:49:02.189" v="802" actId="33553"/>
          <ac:spMkLst>
            <pc:docMk/>
            <pc:sldMk cId="1883105025" sldId="2147479571"/>
            <ac:spMk id="2" creationId="{51D4B162-40EE-5598-6728-8F28A101D7E8}"/>
          </ac:spMkLst>
        </pc:spChg>
      </pc:sldChg>
      <pc:sldChg chg="modSp add del mod modClrScheme chgLayout">
        <pc:chgData name="Michelle Gilbert (She/Her)" userId="bbb37cf5-0261-4ff8-8945-04e3d1a26849" providerId="ADAL" clId="{CBD6129F-1338-4E2C-BB54-84E2B278D901}" dt="2025-04-23T20:25:50.171" v="455" actId="2696"/>
        <pc:sldMkLst>
          <pc:docMk/>
          <pc:sldMk cId="979788747" sldId="2147479573"/>
        </pc:sldMkLst>
      </pc:sldChg>
      <pc:sldChg chg="add del">
        <pc:chgData name="Michelle Gilbert (She/Her)" userId="bbb37cf5-0261-4ff8-8945-04e3d1a26849" providerId="ADAL" clId="{CBD6129F-1338-4E2C-BB54-84E2B278D901}" dt="2025-04-23T20:27:33.499" v="465" actId="47"/>
        <pc:sldMkLst>
          <pc:docMk/>
          <pc:sldMk cId="4292445865" sldId="2147481739"/>
        </pc:sldMkLst>
      </pc:sldChg>
      <pc:sldChg chg="del">
        <pc:chgData name="Michelle Gilbert (She/Her)" userId="bbb37cf5-0261-4ff8-8945-04e3d1a26849" providerId="ADAL" clId="{CBD6129F-1338-4E2C-BB54-84E2B278D901}" dt="2025-04-23T18:22:26.803" v="226" actId="2696"/>
        <pc:sldMkLst>
          <pc:docMk/>
          <pc:sldMk cId="3154998202" sldId="2147481770"/>
        </pc:sldMkLst>
      </pc:sldChg>
      <pc:sldChg chg="modSp add mod">
        <pc:chgData name="Michelle Gilbert (She/Her)" userId="bbb37cf5-0261-4ff8-8945-04e3d1a26849" providerId="ADAL" clId="{CBD6129F-1338-4E2C-BB54-84E2B278D901}" dt="2025-05-01T20:44:16.610" v="700" actId="962"/>
        <pc:sldMkLst>
          <pc:docMk/>
          <pc:sldMk cId="2030456317" sldId="2147482218"/>
        </pc:sldMkLst>
        <pc:spChg chg="mod">
          <ac:chgData name="Michelle Gilbert (She/Her)" userId="bbb37cf5-0261-4ff8-8945-04e3d1a26849" providerId="ADAL" clId="{CBD6129F-1338-4E2C-BB54-84E2B278D901}" dt="2025-04-23T20:27:06.364" v="464" actId="120"/>
          <ac:spMkLst>
            <pc:docMk/>
            <pc:sldMk cId="2030456317" sldId="2147482218"/>
            <ac:spMk id="11" creationId="{F24A8113-9230-0379-49D3-0212B845634A}"/>
          </ac:spMkLst>
        </pc:spChg>
        <pc:spChg chg="mod">
          <ac:chgData name="Michelle Gilbert (She/Her)" userId="bbb37cf5-0261-4ff8-8945-04e3d1a26849" providerId="ADAL" clId="{CBD6129F-1338-4E2C-BB54-84E2B278D901}" dt="2025-05-01T20:44:16.424" v="689" actId="962"/>
          <ac:spMkLst>
            <pc:docMk/>
            <pc:sldMk cId="2030456317" sldId="2147482218"/>
            <ac:spMk id="60" creationId="{37384835-C6F9-B38B-5E71-BB30FA8FF224}"/>
          </ac:spMkLst>
        </pc:spChg>
        <pc:spChg chg="mod">
          <ac:chgData name="Michelle Gilbert (She/Her)" userId="bbb37cf5-0261-4ff8-8945-04e3d1a26849" providerId="ADAL" clId="{CBD6129F-1338-4E2C-BB54-84E2B278D901}" dt="2025-05-01T20:44:16.494" v="692" actId="962"/>
          <ac:spMkLst>
            <pc:docMk/>
            <pc:sldMk cId="2030456317" sldId="2147482218"/>
            <ac:spMk id="63" creationId="{8679F36E-9888-251D-6BE5-68BD15545C8B}"/>
          </ac:spMkLst>
        </pc:spChg>
        <pc:spChg chg="mod">
          <ac:chgData name="Michelle Gilbert (She/Her)" userId="bbb37cf5-0261-4ff8-8945-04e3d1a26849" providerId="ADAL" clId="{CBD6129F-1338-4E2C-BB54-84E2B278D901}" dt="2025-05-01T20:44:16.525" v="694" actId="962"/>
          <ac:spMkLst>
            <pc:docMk/>
            <pc:sldMk cId="2030456317" sldId="2147482218"/>
            <ac:spMk id="66" creationId="{40300719-8757-F04A-38D6-8784C0ECDDB1}"/>
          </ac:spMkLst>
        </pc:spChg>
        <pc:spChg chg="mod">
          <ac:chgData name="Michelle Gilbert (She/Her)" userId="bbb37cf5-0261-4ff8-8945-04e3d1a26849" providerId="ADAL" clId="{CBD6129F-1338-4E2C-BB54-84E2B278D901}" dt="2025-05-01T20:44:16.573" v="697" actId="962"/>
          <ac:spMkLst>
            <pc:docMk/>
            <pc:sldMk cId="2030456317" sldId="2147482218"/>
            <ac:spMk id="69" creationId="{11B41C3D-BABC-7286-9F64-02E7B4433D12}"/>
          </ac:spMkLst>
        </pc:spChg>
        <pc:spChg chg="mod">
          <ac:chgData name="Michelle Gilbert (She/Her)" userId="bbb37cf5-0261-4ff8-8945-04e3d1a26849" providerId="ADAL" clId="{CBD6129F-1338-4E2C-BB54-84E2B278D901}" dt="2025-05-01T20:44:16.610" v="700" actId="962"/>
          <ac:spMkLst>
            <pc:docMk/>
            <pc:sldMk cId="2030456317" sldId="2147482218"/>
            <ac:spMk id="72" creationId="{2091A651-812F-0917-8698-4D8D33E65234}"/>
          </ac:spMkLst>
        </pc:spChg>
        <pc:cxnChg chg="mod">
          <ac:chgData name="Michelle Gilbert (She/Her)" userId="bbb37cf5-0261-4ff8-8945-04e3d1a26849" providerId="ADAL" clId="{CBD6129F-1338-4E2C-BB54-84E2B278D901}" dt="2025-05-01T20:44:16.465" v="690" actId="962"/>
          <ac:cxnSpMkLst>
            <pc:docMk/>
            <pc:sldMk cId="2030456317" sldId="2147482218"/>
            <ac:cxnSpMk id="61" creationId="{EB7EFDB5-D09C-50FF-2E57-1F89658E25EC}"/>
          </ac:cxnSpMkLst>
        </pc:cxnChg>
        <pc:cxnChg chg="mod">
          <ac:chgData name="Michelle Gilbert (She/Her)" userId="bbb37cf5-0261-4ff8-8945-04e3d1a26849" providerId="ADAL" clId="{CBD6129F-1338-4E2C-BB54-84E2B278D901}" dt="2025-05-01T20:44:16.480" v="691" actId="962"/>
          <ac:cxnSpMkLst>
            <pc:docMk/>
            <pc:sldMk cId="2030456317" sldId="2147482218"/>
            <ac:cxnSpMk id="62" creationId="{D68B0EA0-49B2-F647-B274-1A42FA863FD7}"/>
          </ac:cxnSpMkLst>
        </pc:cxnChg>
        <pc:cxnChg chg="mod">
          <ac:chgData name="Michelle Gilbert (She/Her)" userId="bbb37cf5-0261-4ff8-8945-04e3d1a26849" providerId="ADAL" clId="{CBD6129F-1338-4E2C-BB54-84E2B278D901}" dt="2025-05-01T20:44:16.511" v="693" actId="962"/>
          <ac:cxnSpMkLst>
            <pc:docMk/>
            <pc:sldMk cId="2030456317" sldId="2147482218"/>
            <ac:cxnSpMk id="64" creationId="{D2B267EB-B7BE-791E-1EB6-80D793CC014B}"/>
          </ac:cxnSpMkLst>
        </pc:cxnChg>
        <pc:cxnChg chg="mod">
          <ac:chgData name="Michelle Gilbert (She/Her)" userId="bbb37cf5-0261-4ff8-8945-04e3d1a26849" providerId="ADAL" clId="{CBD6129F-1338-4E2C-BB54-84E2B278D901}" dt="2025-05-01T20:44:16.540" v="695" actId="962"/>
          <ac:cxnSpMkLst>
            <pc:docMk/>
            <pc:sldMk cId="2030456317" sldId="2147482218"/>
            <ac:cxnSpMk id="67" creationId="{9A2225C5-9D5A-34A7-E5DC-48224DA63841}"/>
          </ac:cxnSpMkLst>
        </pc:cxnChg>
        <pc:cxnChg chg="mod">
          <ac:chgData name="Michelle Gilbert (She/Her)" userId="bbb37cf5-0261-4ff8-8945-04e3d1a26849" providerId="ADAL" clId="{CBD6129F-1338-4E2C-BB54-84E2B278D901}" dt="2025-05-01T20:44:16.556" v="696" actId="962"/>
          <ac:cxnSpMkLst>
            <pc:docMk/>
            <pc:sldMk cId="2030456317" sldId="2147482218"/>
            <ac:cxnSpMk id="68" creationId="{3A4CB04A-D97D-E7BE-9852-BDE70C3C2279}"/>
          </ac:cxnSpMkLst>
        </pc:cxnChg>
        <pc:cxnChg chg="mod">
          <ac:chgData name="Michelle Gilbert (She/Her)" userId="bbb37cf5-0261-4ff8-8945-04e3d1a26849" providerId="ADAL" clId="{CBD6129F-1338-4E2C-BB54-84E2B278D901}" dt="2025-05-01T20:44:16.587" v="698" actId="962"/>
          <ac:cxnSpMkLst>
            <pc:docMk/>
            <pc:sldMk cId="2030456317" sldId="2147482218"/>
            <ac:cxnSpMk id="70" creationId="{2C348BE4-FF40-8AFF-26B2-70ADD9BAD434}"/>
          </ac:cxnSpMkLst>
        </pc:cxnChg>
        <pc:cxnChg chg="mod">
          <ac:chgData name="Michelle Gilbert (She/Her)" userId="bbb37cf5-0261-4ff8-8945-04e3d1a26849" providerId="ADAL" clId="{CBD6129F-1338-4E2C-BB54-84E2B278D901}" dt="2025-05-01T20:44:16.598" v="699" actId="962"/>
          <ac:cxnSpMkLst>
            <pc:docMk/>
            <pc:sldMk cId="2030456317" sldId="2147482218"/>
            <ac:cxnSpMk id="71" creationId="{9F71CBB6-75C2-075C-1B33-BE33CC5685A9}"/>
          </ac:cxnSpMkLst>
        </pc:cxnChg>
      </pc:sldChg>
      <pc:sldChg chg="addSp delSp modSp add mod">
        <pc:chgData name="Michelle Gilbert (She/Her)" userId="bbb37cf5-0261-4ff8-8945-04e3d1a26849" providerId="ADAL" clId="{CBD6129F-1338-4E2C-BB54-84E2B278D901}" dt="2025-04-23T20:26:37.950" v="462"/>
        <pc:sldMkLst>
          <pc:docMk/>
          <pc:sldMk cId="75814564" sldId="2147482445"/>
        </pc:sldMkLst>
        <pc:spChg chg="add mod">
          <ac:chgData name="Michelle Gilbert (She/Her)" userId="bbb37cf5-0261-4ff8-8945-04e3d1a26849" providerId="ADAL" clId="{CBD6129F-1338-4E2C-BB54-84E2B278D901}" dt="2025-04-23T20:26:37.950" v="462"/>
          <ac:spMkLst>
            <pc:docMk/>
            <pc:sldMk cId="75814564" sldId="2147482445"/>
            <ac:spMk id="2" creationId="{14E8C5D1-C852-6D12-8A31-93B5B1BE9684}"/>
          </ac:spMkLst>
        </pc:spChg>
      </pc:sldChg>
      <pc:sldChg chg="addSp delSp modSp add del mod modClrScheme chgLayout">
        <pc:chgData name="Michelle Gilbert (She/Her)" userId="bbb37cf5-0261-4ff8-8945-04e3d1a26849" providerId="ADAL" clId="{CBD6129F-1338-4E2C-BB54-84E2B278D901}" dt="2025-05-01T20:43:37.752" v="668" actId="962"/>
        <pc:sldMkLst>
          <pc:docMk/>
          <pc:sldMk cId="3769924947" sldId="2147482490"/>
        </pc:sldMkLst>
        <pc:spChg chg="mod ord">
          <ac:chgData name="Michelle Gilbert (She/Her)" userId="bbb37cf5-0261-4ff8-8945-04e3d1a26849" providerId="ADAL" clId="{CBD6129F-1338-4E2C-BB54-84E2B278D901}" dt="2025-04-23T18:40:21.776" v="260" actId="700"/>
          <ac:spMkLst>
            <pc:docMk/>
            <pc:sldMk cId="3769924947" sldId="2147482490"/>
            <ac:spMk id="2" creationId="{7BE10C8E-2F3C-8192-F6A4-D0449B28194D}"/>
          </ac:spMkLst>
        </pc:spChg>
        <pc:picChg chg="mod">
          <ac:chgData name="Michelle Gilbert (She/Her)" userId="bbb37cf5-0261-4ff8-8945-04e3d1a26849" providerId="ADAL" clId="{CBD6129F-1338-4E2C-BB54-84E2B278D901}" dt="2025-05-01T20:43:37.752" v="668" actId="962"/>
          <ac:picMkLst>
            <pc:docMk/>
            <pc:sldMk cId="3769924947" sldId="2147482490"/>
            <ac:picMk id="3" creationId="{D37630BB-2C0D-BE22-B857-B6732991024F}"/>
          </ac:picMkLst>
        </pc:picChg>
      </pc:sldChg>
      <pc:sldChg chg="addSp delSp modSp add del mod modClrScheme chgLayout">
        <pc:chgData name="Michelle Gilbert (She/Her)" userId="bbb37cf5-0261-4ff8-8945-04e3d1a26849" providerId="ADAL" clId="{CBD6129F-1338-4E2C-BB54-84E2B278D901}" dt="2025-05-01T20:49:34.189" v="835" actId="33553"/>
        <pc:sldMkLst>
          <pc:docMk/>
          <pc:sldMk cId="725641827" sldId="2147482505"/>
        </pc:sldMkLst>
        <pc:spChg chg="mod">
          <ac:chgData name="Michelle Gilbert (She/Her)" userId="bbb37cf5-0261-4ff8-8945-04e3d1a26849" providerId="ADAL" clId="{CBD6129F-1338-4E2C-BB54-84E2B278D901}" dt="2025-05-01T20:49:34.189" v="835" actId="33553"/>
          <ac:spMkLst>
            <pc:docMk/>
            <pc:sldMk cId="725641827" sldId="2147482505"/>
            <ac:spMk id="5" creationId="{E1E851E2-AB47-9EC6-55AF-E199A503F5CB}"/>
          </ac:spMkLst>
        </pc:spChg>
        <pc:spChg chg="mod">
          <ac:chgData name="Michelle Gilbert (She/Her)" userId="bbb37cf5-0261-4ff8-8945-04e3d1a26849" providerId="ADAL" clId="{CBD6129F-1338-4E2C-BB54-84E2B278D901}" dt="2025-05-01T20:44:16.699" v="702" actId="962"/>
          <ac:spMkLst>
            <pc:docMk/>
            <pc:sldMk cId="725641827" sldId="2147482505"/>
            <ac:spMk id="6" creationId="{7AA8A218-5605-96D5-8133-051197E13565}"/>
          </ac:spMkLst>
        </pc:spChg>
        <pc:spChg chg="mod">
          <ac:chgData name="Michelle Gilbert (She/Her)" userId="bbb37cf5-0261-4ff8-8945-04e3d1a26849" providerId="ADAL" clId="{CBD6129F-1338-4E2C-BB54-84E2B278D901}" dt="2025-05-01T20:44:16.688" v="701" actId="962"/>
          <ac:spMkLst>
            <pc:docMk/>
            <pc:sldMk cId="725641827" sldId="2147482505"/>
            <ac:spMk id="7" creationId="{47C35B22-8188-D525-C6C5-C8C3390D3B86}"/>
          </ac:spMkLst>
        </pc:spChg>
        <pc:spChg chg="mod">
          <ac:chgData name="Michelle Gilbert (She/Her)" userId="bbb37cf5-0261-4ff8-8945-04e3d1a26849" providerId="ADAL" clId="{CBD6129F-1338-4E2C-BB54-84E2B278D901}" dt="2025-05-01T20:44:16.715" v="703" actId="962"/>
          <ac:spMkLst>
            <pc:docMk/>
            <pc:sldMk cId="725641827" sldId="2147482505"/>
            <ac:spMk id="8" creationId="{4B98337C-A889-9CC5-77D7-02CEA3A72D8D}"/>
          </ac:spMkLst>
        </pc:spChg>
      </pc:sldChg>
      <pc:sldChg chg="del">
        <pc:chgData name="Michelle Gilbert (She/Her)" userId="bbb37cf5-0261-4ff8-8945-04e3d1a26849" providerId="ADAL" clId="{CBD6129F-1338-4E2C-BB54-84E2B278D901}" dt="2025-04-23T20:28:19.708" v="471" actId="2696"/>
        <pc:sldMkLst>
          <pc:docMk/>
          <pc:sldMk cId="2693200171" sldId="2147482548"/>
        </pc:sldMkLst>
      </pc:sldChg>
      <pc:sldChg chg="addSp delSp modSp del mod">
        <pc:chgData name="Michelle Gilbert (She/Her)" userId="bbb37cf5-0261-4ff8-8945-04e3d1a26849" providerId="ADAL" clId="{CBD6129F-1338-4E2C-BB54-84E2B278D901}" dt="2025-04-23T18:20:13.978" v="225" actId="2696"/>
        <pc:sldMkLst>
          <pc:docMk/>
          <pc:sldMk cId="2710205027" sldId="2147482552"/>
        </pc:sldMkLst>
      </pc:sldChg>
      <pc:sldChg chg="del">
        <pc:chgData name="Michelle Gilbert (She/Her)" userId="bbb37cf5-0261-4ff8-8945-04e3d1a26849" providerId="ADAL" clId="{CBD6129F-1338-4E2C-BB54-84E2B278D901}" dt="2025-04-23T20:28:19.708" v="471" actId="2696"/>
        <pc:sldMkLst>
          <pc:docMk/>
          <pc:sldMk cId="2569562599" sldId="2147482553"/>
        </pc:sldMkLst>
      </pc:sldChg>
      <pc:sldChg chg="del">
        <pc:chgData name="Michelle Gilbert (She/Her)" userId="bbb37cf5-0261-4ff8-8945-04e3d1a26849" providerId="ADAL" clId="{CBD6129F-1338-4E2C-BB54-84E2B278D901}" dt="2025-04-23T20:28:19.708" v="471" actId="2696"/>
        <pc:sldMkLst>
          <pc:docMk/>
          <pc:sldMk cId="596087853" sldId="2147482554"/>
        </pc:sldMkLst>
      </pc:sldChg>
      <pc:sldChg chg="ord">
        <pc:chgData name="Michelle Gilbert (She/Her)" userId="bbb37cf5-0261-4ff8-8945-04e3d1a26849" providerId="ADAL" clId="{CBD6129F-1338-4E2C-BB54-84E2B278D901}" dt="2025-04-23T18:25:55.950" v="228"/>
        <pc:sldMkLst>
          <pc:docMk/>
          <pc:sldMk cId="2902050926" sldId="2147482555"/>
        </pc:sldMkLst>
      </pc:sldChg>
      <pc:sldChg chg="add del setBg">
        <pc:chgData name="Michelle Gilbert (She/Her)" userId="bbb37cf5-0261-4ff8-8945-04e3d1a26849" providerId="ADAL" clId="{CBD6129F-1338-4E2C-BB54-84E2B278D901}" dt="2025-04-23T18:08:37.746" v="113"/>
        <pc:sldMkLst>
          <pc:docMk/>
          <pc:sldMk cId="220096729" sldId="2147482556"/>
        </pc:sldMkLst>
      </pc:sldChg>
      <pc:sldChg chg="add">
        <pc:chgData name="Michelle Gilbert (She/Her)" userId="bbb37cf5-0261-4ff8-8945-04e3d1a26849" providerId="ADAL" clId="{CBD6129F-1338-4E2C-BB54-84E2B278D901}" dt="2025-04-23T18:50:16.318" v="301"/>
        <pc:sldMkLst>
          <pc:docMk/>
          <pc:sldMk cId="4163951273" sldId="2147483460"/>
        </pc:sldMkLst>
      </pc:sldChg>
      <pc:sldChg chg="addSp delSp modSp add mod">
        <pc:chgData name="Michelle Gilbert (She/Her)" userId="bbb37cf5-0261-4ff8-8945-04e3d1a26849" providerId="ADAL" clId="{CBD6129F-1338-4E2C-BB54-84E2B278D901}" dt="2025-05-01T20:49:28.939" v="834" actId="33553"/>
        <pc:sldMkLst>
          <pc:docMk/>
          <pc:sldMk cId="3827312521" sldId="2147483463"/>
        </pc:sldMkLst>
        <pc:spChg chg="add mod">
          <ac:chgData name="Michelle Gilbert (She/Her)" userId="bbb37cf5-0261-4ff8-8945-04e3d1a26849" providerId="ADAL" clId="{CBD6129F-1338-4E2C-BB54-84E2B278D901}" dt="2025-05-01T20:49:28.939" v="834" actId="33553"/>
          <ac:spMkLst>
            <pc:docMk/>
            <pc:sldMk cId="3827312521" sldId="2147483463"/>
            <ac:spMk id="7" creationId="{B754C6B2-796E-8A7B-ACB7-DB57602D8514}"/>
          </ac:spMkLst>
        </pc:spChg>
      </pc:sldChg>
      <pc:sldChg chg="addSp delSp modSp add mod">
        <pc:chgData name="Michelle Gilbert (She/Her)" userId="bbb37cf5-0261-4ff8-8945-04e3d1a26849" providerId="ADAL" clId="{CBD6129F-1338-4E2C-BB54-84E2B278D901}" dt="2025-04-23T20:29:06.210" v="481" actId="1076"/>
        <pc:sldMkLst>
          <pc:docMk/>
          <pc:sldMk cId="3903247051" sldId="2147483464"/>
        </pc:sldMkLst>
        <pc:spChg chg="add mod">
          <ac:chgData name="Michelle Gilbert (She/Her)" userId="bbb37cf5-0261-4ff8-8945-04e3d1a26849" providerId="ADAL" clId="{CBD6129F-1338-4E2C-BB54-84E2B278D901}" dt="2025-04-23T20:29:06.210" v="481" actId="1076"/>
          <ac:spMkLst>
            <pc:docMk/>
            <pc:sldMk cId="3903247051" sldId="2147483464"/>
            <ac:spMk id="5" creationId="{68417F60-273F-82AC-8D7B-5876F8C7EB3F}"/>
          </ac:spMkLst>
        </pc:spChg>
      </pc:sldChg>
      <pc:sldChg chg="modSp add del mod">
        <pc:chgData name="Michelle Gilbert (She/Her)" userId="bbb37cf5-0261-4ff8-8945-04e3d1a26849" providerId="ADAL" clId="{CBD6129F-1338-4E2C-BB54-84E2B278D901}" dt="2025-04-23T20:27:42.983" v="466" actId="47"/>
        <pc:sldMkLst>
          <pc:docMk/>
          <pc:sldMk cId="2143771917" sldId="2147483465"/>
        </pc:sldMkLst>
      </pc:sldChg>
      <pc:sldChg chg="modSp add del mod">
        <pc:chgData name="Michelle Gilbert (She/Her)" userId="bbb37cf5-0261-4ff8-8945-04e3d1a26849" providerId="ADAL" clId="{CBD6129F-1338-4E2C-BB54-84E2B278D901}" dt="2025-04-23T20:27:44.207" v="467" actId="47"/>
        <pc:sldMkLst>
          <pc:docMk/>
          <pc:sldMk cId="382377623" sldId="2147483467"/>
        </pc:sldMkLst>
      </pc:sldChg>
      <pc:sldChg chg="modSp add mod">
        <pc:chgData name="Michelle Gilbert (She/Her)" userId="bbb37cf5-0261-4ff8-8945-04e3d1a26849" providerId="ADAL" clId="{CBD6129F-1338-4E2C-BB54-84E2B278D901}" dt="2025-05-01T20:47:49.664" v="782" actId="962"/>
        <pc:sldMkLst>
          <pc:docMk/>
          <pc:sldMk cId="2451680976" sldId="2147483468"/>
        </pc:sldMkLst>
        <pc:picChg chg="mod">
          <ac:chgData name="Michelle Gilbert (She/Her)" userId="bbb37cf5-0261-4ff8-8945-04e3d1a26849" providerId="ADAL" clId="{CBD6129F-1338-4E2C-BB54-84E2B278D901}" dt="2025-05-01T20:47:40.755" v="776" actId="962"/>
          <ac:picMkLst>
            <pc:docMk/>
            <pc:sldMk cId="2451680976" sldId="2147483468"/>
            <ac:picMk id="50" creationId="{89A7727A-CC2A-8055-40C9-4E3F35CE98E0}"/>
          </ac:picMkLst>
        </pc:picChg>
        <pc:picChg chg="mod">
          <ac:chgData name="Michelle Gilbert (She/Her)" userId="bbb37cf5-0261-4ff8-8945-04e3d1a26849" providerId="ADAL" clId="{CBD6129F-1338-4E2C-BB54-84E2B278D901}" dt="2025-05-01T20:47:45.167" v="778" actId="962"/>
          <ac:picMkLst>
            <pc:docMk/>
            <pc:sldMk cId="2451680976" sldId="2147483468"/>
            <ac:picMk id="51" creationId="{CA992318-6131-7E32-1436-83EEAD5A3D0A}"/>
          </ac:picMkLst>
        </pc:picChg>
        <pc:picChg chg="mod">
          <ac:chgData name="Michelle Gilbert (She/Her)" userId="bbb37cf5-0261-4ff8-8945-04e3d1a26849" providerId="ADAL" clId="{CBD6129F-1338-4E2C-BB54-84E2B278D901}" dt="2025-05-01T20:47:47.684" v="780" actId="962"/>
          <ac:picMkLst>
            <pc:docMk/>
            <pc:sldMk cId="2451680976" sldId="2147483468"/>
            <ac:picMk id="53" creationId="{5A9326FF-21FD-3B99-76C1-ECADDFCEB66C}"/>
          </ac:picMkLst>
        </pc:picChg>
        <pc:picChg chg="mod">
          <ac:chgData name="Michelle Gilbert (She/Her)" userId="bbb37cf5-0261-4ff8-8945-04e3d1a26849" providerId="ADAL" clId="{CBD6129F-1338-4E2C-BB54-84E2B278D901}" dt="2025-05-01T20:47:49.664" v="782" actId="962"/>
          <ac:picMkLst>
            <pc:docMk/>
            <pc:sldMk cId="2451680976" sldId="2147483468"/>
            <ac:picMk id="54" creationId="{1BC3A766-8908-3B53-F089-03BFA3171DA9}"/>
          </ac:picMkLst>
        </pc:picChg>
      </pc:sldChg>
      <pc:sldChg chg="addSp delSp modSp add del mod modClrScheme chgLayout">
        <pc:chgData name="Michelle Gilbert (She/Her)" userId="bbb37cf5-0261-4ff8-8945-04e3d1a26849" providerId="ADAL" clId="{CBD6129F-1338-4E2C-BB54-84E2B278D901}" dt="2025-05-01T20:49:38.937" v="836" actId="33553"/>
        <pc:sldMkLst>
          <pc:docMk/>
          <pc:sldMk cId="2545011679" sldId="2147483475"/>
        </pc:sldMkLst>
        <pc:spChg chg="mod">
          <ac:chgData name="Michelle Gilbert (She/Her)" userId="bbb37cf5-0261-4ff8-8945-04e3d1a26849" providerId="ADAL" clId="{CBD6129F-1338-4E2C-BB54-84E2B278D901}" dt="2025-05-01T20:49:38.937" v="836" actId="33553"/>
          <ac:spMkLst>
            <pc:docMk/>
            <pc:sldMk cId="2545011679" sldId="2147483475"/>
            <ac:spMk id="5" creationId="{E1E851E2-AB47-9EC6-55AF-E199A503F5CB}"/>
          </ac:spMkLst>
        </pc:spChg>
        <pc:spChg chg="mod">
          <ac:chgData name="Michelle Gilbert (She/Her)" userId="bbb37cf5-0261-4ff8-8945-04e3d1a26849" providerId="ADAL" clId="{CBD6129F-1338-4E2C-BB54-84E2B278D901}" dt="2025-05-01T20:44:16.852" v="705" actId="962"/>
          <ac:spMkLst>
            <pc:docMk/>
            <pc:sldMk cId="2545011679" sldId="2147483475"/>
            <ac:spMk id="6" creationId="{7AA8A218-5605-96D5-8133-051197E13565}"/>
          </ac:spMkLst>
        </pc:spChg>
        <pc:spChg chg="mod">
          <ac:chgData name="Michelle Gilbert (She/Her)" userId="bbb37cf5-0261-4ff8-8945-04e3d1a26849" providerId="ADAL" clId="{CBD6129F-1338-4E2C-BB54-84E2B278D901}" dt="2025-05-01T20:44:16.832" v="704" actId="962"/>
          <ac:spMkLst>
            <pc:docMk/>
            <pc:sldMk cId="2545011679" sldId="2147483475"/>
            <ac:spMk id="7" creationId="{47C35B22-8188-D525-C6C5-C8C3390D3B86}"/>
          </ac:spMkLst>
        </pc:spChg>
        <pc:spChg chg="mod">
          <ac:chgData name="Michelle Gilbert (She/Her)" userId="bbb37cf5-0261-4ff8-8945-04e3d1a26849" providerId="ADAL" clId="{CBD6129F-1338-4E2C-BB54-84E2B278D901}" dt="2025-05-01T20:44:16.871" v="706" actId="962"/>
          <ac:spMkLst>
            <pc:docMk/>
            <pc:sldMk cId="2545011679" sldId="2147483475"/>
            <ac:spMk id="8" creationId="{4B98337C-A889-9CC5-77D7-02CEA3A72D8D}"/>
          </ac:spMkLst>
        </pc:spChg>
      </pc:sldChg>
      <pc:sldChg chg="add del">
        <pc:chgData name="Michelle Gilbert (She/Her)" userId="bbb37cf5-0261-4ff8-8945-04e3d1a26849" providerId="ADAL" clId="{CBD6129F-1338-4E2C-BB54-84E2B278D901}" dt="2025-04-23T20:27:50.567" v="470" actId="47"/>
        <pc:sldMkLst>
          <pc:docMk/>
          <pc:sldMk cId="675056569" sldId="2147483476"/>
        </pc:sldMkLst>
      </pc:sldChg>
      <pc:sldChg chg="add del">
        <pc:chgData name="Michelle Gilbert (She/Her)" userId="bbb37cf5-0261-4ff8-8945-04e3d1a26849" providerId="ADAL" clId="{CBD6129F-1338-4E2C-BB54-84E2B278D901}" dt="2025-04-23T20:27:49.212" v="469" actId="47"/>
        <pc:sldMkLst>
          <pc:docMk/>
          <pc:sldMk cId="1787249525" sldId="2147483477"/>
        </pc:sldMkLst>
      </pc:sldChg>
      <pc:sldChg chg="modSp add mod modClrScheme chgLayout">
        <pc:chgData name="Michelle Gilbert (She/Her)" userId="bbb37cf5-0261-4ff8-8945-04e3d1a26849" providerId="ADAL" clId="{CBD6129F-1338-4E2C-BB54-84E2B278D901}" dt="2025-05-01T20:44:47.965" v="714" actId="962"/>
        <pc:sldMkLst>
          <pc:docMk/>
          <pc:sldMk cId="1055735200" sldId="2147483480"/>
        </pc:sldMkLst>
        <pc:spChg chg="mod ord">
          <ac:chgData name="Michelle Gilbert (She/Her)" userId="bbb37cf5-0261-4ff8-8945-04e3d1a26849" providerId="ADAL" clId="{CBD6129F-1338-4E2C-BB54-84E2B278D901}" dt="2025-04-23T20:00:11.903" v="319" actId="12788"/>
          <ac:spMkLst>
            <pc:docMk/>
            <pc:sldMk cId="1055735200" sldId="2147483480"/>
            <ac:spMk id="2" creationId="{8F257BBD-6AD7-17FB-9C49-6F3DBB725B2D}"/>
          </ac:spMkLst>
        </pc:spChg>
        <pc:spChg chg="mod ord">
          <ac:chgData name="Michelle Gilbert (She/Her)" userId="bbb37cf5-0261-4ff8-8945-04e3d1a26849" providerId="ADAL" clId="{CBD6129F-1338-4E2C-BB54-84E2B278D901}" dt="2025-04-23T19:59:53.394" v="316" actId="207"/>
          <ac:spMkLst>
            <pc:docMk/>
            <pc:sldMk cId="1055735200" sldId="2147483480"/>
            <ac:spMk id="4" creationId="{F548B157-8A49-F514-F880-ABEF4BD4D29F}"/>
          </ac:spMkLst>
        </pc:spChg>
        <pc:spChg chg="mod ord">
          <ac:chgData name="Michelle Gilbert (She/Her)" userId="bbb37cf5-0261-4ff8-8945-04e3d1a26849" providerId="ADAL" clId="{CBD6129F-1338-4E2C-BB54-84E2B278D901}" dt="2025-04-23T19:59:50.918" v="314" actId="12"/>
          <ac:spMkLst>
            <pc:docMk/>
            <pc:sldMk cId="1055735200" sldId="2147483480"/>
            <ac:spMk id="14" creationId="{E7132D08-182D-9418-1E9D-90E4FF7854D0}"/>
          </ac:spMkLst>
        </pc:spChg>
        <pc:picChg chg="mod">
          <ac:chgData name="Michelle Gilbert (She/Her)" userId="bbb37cf5-0261-4ff8-8945-04e3d1a26849" providerId="ADAL" clId="{CBD6129F-1338-4E2C-BB54-84E2B278D901}" dt="2025-05-01T20:44:47.944" v="712" actId="962"/>
          <ac:picMkLst>
            <pc:docMk/>
            <pc:sldMk cId="1055735200" sldId="2147483480"/>
            <ac:picMk id="5" creationId="{153F5800-CB90-9927-243D-8F9402F64747}"/>
          </ac:picMkLst>
        </pc:picChg>
        <pc:picChg chg="mod">
          <ac:chgData name="Michelle Gilbert (She/Her)" userId="bbb37cf5-0261-4ff8-8945-04e3d1a26849" providerId="ADAL" clId="{CBD6129F-1338-4E2C-BB54-84E2B278D901}" dt="2025-05-01T20:44:47.965" v="714" actId="962"/>
          <ac:picMkLst>
            <pc:docMk/>
            <pc:sldMk cId="1055735200" sldId="2147483480"/>
            <ac:picMk id="8" creationId="{C827905A-AEBD-FB53-36C5-1BE5FCDB2F38}"/>
          </ac:picMkLst>
        </pc:picChg>
      </pc:sldChg>
      <pc:sldChg chg="modSp add mod modClrScheme chgLayout">
        <pc:chgData name="Michelle Gilbert (She/Her)" userId="bbb37cf5-0261-4ff8-8945-04e3d1a26849" providerId="ADAL" clId="{CBD6129F-1338-4E2C-BB54-84E2B278D901}" dt="2025-05-01T20:48:21.377" v="789" actId="962"/>
        <pc:sldMkLst>
          <pc:docMk/>
          <pc:sldMk cId="1129643601" sldId="2147483488"/>
        </pc:sldMkLst>
        <pc:spChg chg="mod ord">
          <ac:chgData name="Michelle Gilbert (She/Her)" userId="bbb37cf5-0261-4ff8-8945-04e3d1a26849" providerId="ADAL" clId="{CBD6129F-1338-4E2C-BB54-84E2B278D901}" dt="2025-04-23T20:05:07.828" v="363" actId="120"/>
          <ac:spMkLst>
            <pc:docMk/>
            <pc:sldMk cId="1129643601" sldId="2147483488"/>
            <ac:spMk id="2" creationId="{C9800EDC-CA73-C822-8D36-4D23E4C8CC13}"/>
          </ac:spMkLst>
        </pc:spChg>
        <pc:spChg chg="mod ord">
          <ac:chgData name="Michelle Gilbert (She/Her)" userId="bbb37cf5-0261-4ff8-8945-04e3d1a26849" providerId="ADAL" clId="{CBD6129F-1338-4E2C-BB54-84E2B278D901}" dt="2025-04-23T20:06:18.228" v="385" actId="1076"/>
          <ac:spMkLst>
            <pc:docMk/>
            <pc:sldMk cId="1129643601" sldId="2147483488"/>
            <ac:spMk id="12" creationId="{4A4BB032-4A83-F080-EB2E-93107603B2F3}"/>
          </ac:spMkLst>
        </pc:spChg>
        <pc:picChg chg="mod">
          <ac:chgData name="Michelle Gilbert (She/Her)" userId="bbb37cf5-0261-4ff8-8945-04e3d1a26849" providerId="ADAL" clId="{CBD6129F-1338-4E2C-BB54-84E2B278D901}" dt="2025-05-01T20:48:21.377" v="789" actId="962"/>
          <ac:picMkLst>
            <pc:docMk/>
            <pc:sldMk cId="1129643601" sldId="2147483488"/>
            <ac:picMk id="5" creationId="{A911B0EB-A78D-D825-3A1B-E33A3C558739}"/>
          </ac:picMkLst>
        </pc:picChg>
      </pc:sldChg>
      <pc:sldChg chg="modSp add mod modClrScheme chgLayout">
        <pc:chgData name="Michelle Gilbert (She/Her)" userId="bbb37cf5-0261-4ff8-8945-04e3d1a26849" providerId="ADAL" clId="{CBD6129F-1338-4E2C-BB54-84E2B278D901}" dt="2025-05-01T20:48:22.994" v="790" actId="962"/>
        <pc:sldMkLst>
          <pc:docMk/>
          <pc:sldMk cId="2775885553" sldId="2147483489"/>
        </pc:sldMkLst>
        <pc:spChg chg="mod ord">
          <ac:chgData name="Michelle Gilbert (She/Her)" userId="bbb37cf5-0261-4ff8-8945-04e3d1a26849" providerId="ADAL" clId="{CBD6129F-1338-4E2C-BB54-84E2B278D901}" dt="2025-04-23T20:05:13.311" v="364" actId="120"/>
          <ac:spMkLst>
            <pc:docMk/>
            <pc:sldMk cId="2775885553" sldId="2147483489"/>
            <ac:spMk id="2" creationId="{F8793DA3-E8C9-F0B5-35EE-4396DB8E602A}"/>
          </ac:spMkLst>
        </pc:spChg>
        <pc:spChg chg="mod ord">
          <ac:chgData name="Michelle Gilbert (She/Her)" userId="bbb37cf5-0261-4ff8-8945-04e3d1a26849" providerId="ADAL" clId="{CBD6129F-1338-4E2C-BB54-84E2B278D901}" dt="2025-04-23T20:06:33.825" v="391" actId="1076"/>
          <ac:spMkLst>
            <pc:docMk/>
            <pc:sldMk cId="2775885553" sldId="2147483489"/>
            <ac:spMk id="12" creationId="{B87D0702-9907-3BB6-79F1-739EDDBC6662}"/>
          </ac:spMkLst>
        </pc:spChg>
        <pc:picChg chg="mod">
          <ac:chgData name="Michelle Gilbert (She/Her)" userId="bbb37cf5-0261-4ff8-8945-04e3d1a26849" providerId="ADAL" clId="{CBD6129F-1338-4E2C-BB54-84E2B278D901}" dt="2025-05-01T20:48:22.994" v="790" actId="962"/>
          <ac:picMkLst>
            <pc:docMk/>
            <pc:sldMk cId="2775885553" sldId="2147483489"/>
            <ac:picMk id="6" creationId="{FCA71AF9-220D-40F9-4B58-5DB88469D07D}"/>
          </ac:picMkLst>
        </pc:picChg>
      </pc:sldChg>
      <pc:sldChg chg="modSp add mod modClrScheme chgLayout">
        <pc:chgData name="Michelle Gilbert (She/Her)" userId="bbb37cf5-0261-4ff8-8945-04e3d1a26849" providerId="ADAL" clId="{CBD6129F-1338-4E2C-BB54-84E2B278D901}" dt="2025-05-01T20:48:24.544" v="791" actId="962"/>
        <pc:sldMkLst>
          <pc:docMk/>
          <pc:sldMk cId="3496269566" sldId="2147483491"/>
        </pc:sldMkLst>
        <pc:spChg chg="mod ord">
          <ac:chgData name="Michelle Gilbert (She/Her)" userId="bbb37cf5-0261-4ff8-8945-04e3d1a26849" providerId="ADAL" clId="{CBD6129F-1338-4E2C-BB54-84E2B278D901}" dt="2025-04-23T20:05:33.295" v="366" actId="12788"/>
          <ac:spMkLst>
            <pc:docMk/>
            <pc:sldMk cId="3496269566" sldId="2147483491"/>
            <ac:spMk id="2" creationId="{F4ADBA71-FE8C-E0A3-A537-7C075395C5EB}"/>
          </ac:spMkLst>
        </pc:spChg>
        <pc:spChg chg="mod ord">
          <ac:chgData name="Michelle Gilbert (She/Her)" userId="bbb37cf5-0261-4ff8-8945-04e3d1a26849" providerId="ADAL" clId="{CBD6129F-1338-4E2C-BB54-84E2B278D901}" dt="2025-04-23T20:07:04.209" v="407" actId="1076"/>
          <ac:spMkLst>
            <pc:docMk/>
            <pc:sldMk cId="3496269566" sldId="2147483491"/>
            <ac:spMk id="12" creationId="{41075E5C-34AC-2608-D57A-5560B9E35306}"/>
          </ac:spMkLst>
        </pc:spChg>
        <pc:picChg chg="mod">
          <ac:chgData name="Michelle Gilbert (She/Her)" userId="bbb37cf5-0261-4ff8-8945-04e3d1a26849" providerId="ADAL" clId="{CBD6129F-1338-4E2C-BB54-84E2B278D901}" dt="2025-05-01T20:48:24.544" v="791" actId="962"/>
          <ac:picMkLst>
            <pc:docMk/>
            <pc:sldMk cId="3496269566" sldId="2147483491"/>
            <ac:picMk id="3" creationId="{4E1CEF41-5CC0-BCDA-89F4-5D76343535D1}"/>
          </ac:picMkLst>
        </pc:picChg>
      </pc:sldChg>
      <pc:sldChg chg="modSp add mod modClrScheme chgLayout">
        <pc:chgData name="Michelle Gilbert (She/Her)" userId="bbb37cf5-0261-4ff8-8945-04e3d1a26849" providerId="ADAL" clId="{CBD6129F-1338-4E2C-BB54-84E2B278D901}" dt="2025-05-01T20:48:26.718" v="792" actId="962"/>
        <pc:sldMkLst>
          <pc:docMk/>
          <pc:sldMk cId="3574963625" sldId="2147483493"/>
        </pc:sldMkLst>
        <pc:spChg chg="mod ord">
          <ac:chgData name="Michelle Gilbert (She/Her)" userId="bbb37cf5-0261-4ff8-8945-04e3d1a26849" providerId="ADAL" clId="{CBD6129F-1338-4E2C-BB54-84E2B278D901}" dt="2025-04-23T20:04:20.045" v="360" actId="12788"/>
          <ac:spMkLst>
            <pc:docMk/>
            <pc:sldMk cId="3574963625" sldId="2147483493"/>
            <ac:spMk id="2" creationId="{A0D409A2-15DD-BA0C-380E-822B3887BD38}"/>
          </ac:spMkLst>
        </pc:spChg>
        <pc:picChg chg="mod">
          <ac:chgData name="Michelle Gilbert (She/Her)" userId="bbb37cf5-0261-4ff8-8945-04e3d1a26849" providerId="ADAL" clId="{CBD6129F-1338-4E2C-BB54-84E2B278D901}" dt="2025-05-01T20:48:26.718" v="792" actId="962"/>
          <ac:picMkLst>
            <pc:docMk/>
            <pc:sldMk cId="3574963625" sldId="2147483493"/>
            <ac:picMk id="10" creationId="{EBA1CF6B-79C2-7CF4-AD64-6CA04A683EB9}"/>
          </ac:picMkLst>
        </pc:picChg>
      </pc:sldChg>
      <pc:sldChg chg="modSp add mod modClrScheme chgLayout">
        <pc:chgData name="Michelle Gilbert (She/Her)" userId="bbb37cf5-0261-4ff8-8945-04e3d1a26849" providerId="ADAL" clId="{CBD6129F-1338-4E2C-BB54-84E2B278D901}" dt="2025-04-23T20:03:19.958" v="354" actId="12788"/>
        <pc:sldMkLst>
          <pc:docMk/>
          <pc:sldMk cId="281464479" sldId="2147483495"/>
        </pc:sldMkLst>
        <pc:spChg chg="mod ord">
          <ac:chgData name="Michelle Gilbert (She/Her)" userId="bbb37cf5-0261-4ff8-8945-04e3d1a26849" providerId="ADAL" clId="{CBD6129F-1338-4E2C-BB54-84E2B278D901}" dt="2025-04-23T20:03:19.958" v="354" actId="12788"/>
          <ac:spMkLst>
            <pc:docMk/>
            <pc:sldMk cId="281464479" sldId="2147483495"/>
            <ac:spMk id="5" creationId="{1857460C-417B-5D3C-0D18-2E27D6ECD210}"/>
          </ac:spMkLst>
        </pc:spChg>
        <pc:spChg chg="mod ord">
          <ac:chgData name="Michelle Gilbert (She/Her)" userId="bbb37cf5-0261-4ff8-8945-04e3d1a26849" providerId="ADAL" clId="{CBD6129F-1338-4E2C-BB54-84E2B278D901}" dt="2025-04-23T20:03:19.958" v="354" actId="12788"/>
          <ac:spMkLst>
            <pc:docMk/>
            <pc:sldMk cId="281464479" sldId="2147483495"/>
            <ac:spMk id="6" creationId="{BDD09700-D515-8D29-4630-6745C75D101C}"/>
          </ac:spMkLst>
        </pc:spChg>
      </pc:sldChg>
      <pc:sldChg chg="modSp add mod modClrScheme chgLayout">
        <pc:chgData name="Michelle Gilbert (She/Her)" userId="bbb37cf5-0261-4ff8-8945-04e3d1a26849" providerId="ADAL" clId="{CBD6129F-1338-4E2C-BB54-84E2B278D901}" dt="2025-04-23T20:03:07.380" v="352" actId="12788"/>
        <pc:sldMkLst>
          <pc:docMk/>
          <pc:sldMk cId="4185981603" sldId="2147483496"/>
        </pc:sldMkLst>
        <pc:spChg chg="mod ord">
          <ac:chgData name="Michelle Gilbert (She/Her)" userId="bbb37cf5-0261-4ff8-8945-04e3d1a26849" providerId="ADAL" clId="{CBD6129F-1338-4E2C-BB54-84E2B278D901}" dt="2025-04-23T20:03:07.380" v="352" actId="12788"/>
          <ac:spMkLst>
            <pc:docMk/>
            <pc:sldMk cId="4185981603" sldId="2147483496"/>
            <ac:spMk id="5" creationId="{4BCCF4E8-00A6-41B4-688A-B7126F130DF4}"/>
          </ac:spMkLst>
        </pc:spChg>
        <pc:spChg chg="mod ord">
          <ac:chgData name="Michelle Gilbert (She/Her)" userId="bbb37cf5-0261-4ff8-8945-04e3d1a26849" providerId="ADAL" clId="{CBD6129F-1338-4E2C-BB54-84E2B278D901}" dt="2025-04-23T20:03:00.285" v="351" actId="12788"/>
          <ac:spMkLst>
            <pc:docMk/>
            <pc:sldMk cId="4185981603" sldId="2147483496"/>
            <ac:spMk id="6" creationId="{F98B6724-FB54-828F-6800-A6AFF93EFF85}"/>
          </ac:spMkLst>
        </pc:spChg>
      </pc:sldChg>
      <pc:sldChg chg="modSp add mod modClrScheme chgLayout">
        <pc:chgData name="Michelle Gilbert (She/Her)" userId="bbb37cf5-0261-4ff8-8945-04e3d1a26849" providerId="ADAL" clId="{CBD6129F-1338-4E2C-BB54-84E2B278D901}" dt="2025-04-23T20:03:14.114" v="353" actId="12788"/>
        <pc:sldMkLst>
          <pc:docMk/>
          <pc:sldMk cId="1923167786" sldId="2147483497"/>
        </pc:sldMkLst>
        <pc:spChg chg="mod ord">
          <ac:chgData name="Michelle Gilbert (She/Her)" userId="bbb37cf5-0261-4ff8-8945-04e3d1a26849" providerId="ADAL" clId="{CBD6129F-1338-4E2C-BB54-84E2B278D901}" dt="2025-04-23T20:03:14.114" v="353" actId="12788"/>
          <ac:spMkLst>
            <pc:docMk/>
            <pc:sldMk cId="1923167786" sldId="2147483497"/>
            <ac:spMk id="5" creationId="{FCDE5039-38D3-172A-A7C3-0944C5C30C5D}"/>
          </ac:spMkLst>
        </pc:spChg>
        <pc:spChg chg="mod ord">
          <ac:chgData name="Michelle Gilbert (She/Her)" userId="bbb37cf5-0261-4ff8-8945-04e3d1a26849" providerId="ADAL" clId="{CBD6129F-1338-4E2C-BB54-84E2B278D901}" dt="2025-04-23T20:03:14.114" v="353" actId="12788"/>
          <ac:spMkLst>
            <pc:docMk/>
            <pc:sldMk cId="1923167786" sldId="2147483497"/>
            <ac:spMk id="6" creationId="{0D48AA1D-1404-ED1B-C78B-FFCB54513C89}"/>
          </ac:spMkLst>
        </pc:spChg>
      </pc:sldChg>
      <pc:sldChg chg="modSp add mod modClrScheme chgLayout">
        <pc:chgData name="Michelle Gilbert (She/Her)" userId="bbb37cf5-0261-4ff8-8945-04e3d1a26849" providerId="ADAL" clId="{CBD6129F-1338-4E2C-BB54-84E2B278D901}" dt="2025-05-01T20:48:19.147" v="788" actId="962"/>
        <pc:sldMkLst>
          <pc:docMk/>
          <pc:sldMk cId="3113850971" sldId="2147483504"/>
        </pc:sldMkLst>
        <pc:spChg chg="mod ord">
          <ac:chgData name="Michelle Gilbert (She/Her)" userId="bbb37cf5-0261-4ff8-8945-04e3d1a26849" providerId="ADAL" clId="{CBD6129F-1338-4E2C-BB54-84E2B278D901}" dt="2025-04-23T20:00:18.991" v="320" actId="12788"/>
          <ac:spMkLst>
            <pc:docMk/>
            <pc:sldMk cId="3113850971" sldId="2147483504"/>
            <ac:spMk id="2" creationId="{931BE4DB-CA48-F964-15C7-6147ECE87F37}"/>
          </ac:spMkLst>
        </pc:spChg>
        <pc:spChg chg="mod ord">
          <ac:chgData name="Michelle Gilbert (She/Her)" userId="bbb37cf5-0261-4ff8-8945-04e3d1a26849" providerId="ADAL" clId="{CBD6129F-1338-4E2C-BB54-84E2B278D901}" dt="2025-04-23T19:59:13.176" v="310" actId="207"/>
          <ac:spMkLst>
            <pc:docMk/>
            <pc:sldMk cId="3113850971" sldId="2147483504"/>
            <ac:spMk id="4" creationId="{08A7C8CB-A311-273B-E47D-E24B0BE716FA}"/>
          </ac:spMkLst>
        </pc:spChg>
        <pc:spChg chg="mod ord">
          <ac:chgData name="Michelle Gilbert (She/Her)" userId="bbb37cf5-0261-4ff8-8945-04e3d1a26849" providerId="ADAL" clId="{CBD6129F-1338-4E2C-BB54-84E2B278D901}" dt="2025-04-23T19:58:58.375" v="308" actId="12"/>
          <ac:spMkLst>
            <pc:docMk/>
            <pc:sldMk cId="3113850971" sldId="2147483504"/>
            <ac:spMk id="14" creationId="{BB8E2299-AD22-9218-EDB1-202AA5B288DE}"/>
          </ac:spMkLst>
        </pc:spChg>
        <pc:picChg chg="mod">
          <ac:chgData name="Michelle Gilbert (She/Her)" userId="bbb37cf5-0261-4ff8-8945-04e3d1a26849" providerId="ADAL" clId="{CBD6129F-1338-4E2C-BB54-84E2B278D901}" dt="2025-05-01T20:48:17.619" v="787" actId="962"/>
          <ac:picMkLst>
            <pc:docMk/>
            <pc:sldMk cId="3113850971" sldId="2147483504"/>
            <ac:picMk id="17" creationId="{949984FE-EA6C-3DE4-011B-2B8DE2D45C49}"/>
          </ac:picMkLst>
        </pc:picChg>
        <pc:picChg chg="mod">
          <ac:chgData name="Michelle Gilbert (She/Her)" userId="bbb37cf5-0261-4ff8-8945-04e3d1a26849" providerId="ADAL" clId="{CBD6129F-1338-4E2C-BB54-84E2B278D901}" dt="2025-05-01T20:48:19.147" v="788" actId="962"/>
          <ac:picMkLst>
            <pc:docMk/>
            <pc:sldMk cId="3113850971" sldId="2147483504"/>
            <ac:picMk id="19" creationId="{10C2865A-8D0E-49B6-FF64-9E9651FE87EF}"/>
          </ac:picMkLst>
        </pc:picChg>
      </pc:sldChg>
      <pc:sldChg chg="addSp delSp modSp add del mod modClrScheme chgLayout">
        <pc:chgData name="Michelle Gilbert (She/Her)" userId="bbb37cf5-0261-4ff8-8945-04e3d1a26849" providerId="ADAL" clId="{CBD6129F-1338-4E2C-BB54-84E2B278D901}" dt="2025-04-23T18:44:56.277" v="292" actId="207"/>
        <pc:sldMkLst>
          <pc:docMk/>
          <pc:sldMk cId="1446127571" sldId="2147483539"/>
        </pc:sldMkLst>
        <pc:spChg chg="mod ord">
          <ac:chgData name="Michelle Gilbert (She/Her)" userId="bbb37cf5-0261-4ff8-8945-04e3d1a26849" providerId="ADAL" clId="{CBD6129F-1338-4E2C-BB54-84E2B278D901}" dt="2025-04-23T18:44:56.277" v="292" actId="207"/>
          <ac:spMkLst>
            <pc:docMk/>
            <pc:sldMk cId="1446127571" sldId="2147483539"/>
            <ac:spMk id="4" creationId="{B4467594-0761-C62B-86DE-A3FB23598B2E}"/>
          </ac:spMkLst>
        </pc:spChg>
      </pc:sldChg>
      <pc:sldChg chg="add del">
        <pc:chgData name="Michelle Gilbert (She/Her)" userId="bbb37cf5-0261-4ff8-8945-04e3d1a26849" providerId="ADAL" clId="{CBD6129F-1338-4E2C-BB54-84E2B278D901}" dt="2025-04-23T20:27:33.499" v="465" actId="47"/>
        <pc:sldMkLst>
          <pc:docMk/>
          <pc:sldMk cId="681126497" sldId="2147483633"/>
        </pc:sldMkLst>
      </pc:sldChg>
      <pc:sldChg chg="modSp add del mod">
        <pc:chgData name="Michelle Gilbert (She/Her)" userId="bbb37cf5-0261-4ff8-8945-04e3d1a26849" providerId="ADAL" clId="{CBD6129F-1338-4E2C-BB54-84E2B278D901}" dt="2025-04-23T20:27:33.499" v="465" actId="47"/>
        <pc:sldMkLst>
          <pc:docMk/>
          <pc:sldMk cId="1950471062" sldId="2147483646"/>
        </pc:sldMkLst>
      </pc:sldChg>
      <pc:sldChg chg="addSp delSp modSp add del mod modClrScheme chgLayout">
        <pc:chgData name="Michelle Gilbert (She/Her)" userId="bbb37cf5-0261-4ff8-8945-04e3d1a26849" providerId="ADAL" clId="{CBD6129F-1338-4E2C-BB54-84E2B278D901}" dt="2025-05-01T20:43:38.046" v="684" actId="962"/>
        <pc:sldMkLst>
          <pc:docMk/>
          <pc:sldMk cId="0" sldId="2147483647"/>
        </pc:sldMkLst>
        <pc:spChg chg="mod ord">
          <ac:chgData name="Michelle Gilbert (She/Her)" userId="bbb37cf5-0261-4ff8-8945-04e3d1a26849" providerId="ADAL" clId="{CBD6129F-1338-4E2C-BB54-84E2B278D901}" dt="2025-04-23T18:40:21.776" v="260" actId="700"/>
          <ac:spMkLst>
            <pc:docMk/>
            <pc:sldMk cId="0" sldId="2147483647"/>
            <ac:spMk id="16" creationId="{ED8A8A02-5D7B-6672-DA22-F082CF537668}"/>
          </ac:spMkLst>
        </pc:spChg>
        <pc:picChg chg="mod">
          <ac:chgData name="Michelle Gilbert (She/Her)" userId="bbb37cf5-0261-4ff8-8945-04e3d1a26849" providerId="ADAL" clId="{CBD6129F-1338-4E2C-BB54-84E2B278D901}" dt="2025-05-01T20:43:38.046" v="684" actId="962"/>
          <ac:picMkLst>
            <pc:docMk/>
            <pc:sldMk cId="0" sldId="2147483647"/>
            <ac:picMk id="3" creationId="{F428A97A-9466-DA1F-A2ED-D01C0594A400}"/>
          </ac:picMkLst>
        </pc:picChg>
      </pc:sldChg>
      <pc:sldMasterChg chg="delSldLayout modSldLayout">
        <pc:chgData name="Michelle Gilbert (She/Her)" userId="bbb37cf5-0261-4ff8-8945-04e3d1a26849" providerId="ADAL" clId="{CBD6129F-1338-4E2C-BB54-84E2B278D901}" dt="2025-04-23T20:28:19.708" v="471" actId="2696"/>
        <pc:sldMasterMkLst>
          <pc:docMk/>
          <pc:sldMasterMk cId="74843748" sldId="2147483648"/>
        </pc:sldMasterMkLst>
        <pc:sldLayoutChg chg="delSp mod">
          <pc:chgData name="Michelle Gilbert (She/Her)" userId="bbb37cf5-0261-4ff8-8945-04e3d1a26849" providerId="ADAL" clId="{CBD6129F-1338-4E2C-BB54-84E2B278D901}" dt="2025-04-23T18:11:46.099" v="142" actId="478"/>
          <pc:sldLayoutMkLst>
            <pc:docMk/>
            <pc:sldMasterMk cId="74843748" sldId="2147483648"/>
            <pc:sldLayoutMk cId="2697538802" sldId="2147483665"/>
          </pc:sldLayoutMkLst>
        </pc:sldLayoutChg>
        <pc:sldLayoutChg chg="del">
          <pc:chgData name="Michelle Gilbert (She/Her)" userId="bbb37cf5-0261-4ff8-8945-04e3d1a26849" providerId="ADAL" clId="{CBD6129F-1338-4E2C-BB54-84E2B278D901}" dt="2025-04-23T20:28:19.708" v="471" actId="2696"/>
          <pc:sldLayoutMkLst>
            <pc:docMk/>
            <pc:sldMasterMk cId="74843748" sldId="2147483648"/>
            <pc:sldLayoutMk cId="862644074"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DE742-D7C7-A736-D699-24D2F65E3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3A08D-1DFE-1A75-BC06-5D492C956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60410-0C89-37B3-B236-33103486E17B}"/>
              </a:ext>
            </a:extLst>
          </p:cNvPr>
          <p:cNvSpPr>
            <a:spLocks noGrp="1"/>
          </p:cNvSpPr>
          <p:nvPr>
            <p:ph type="body" idx="1"/>
          </p:nvPr>
        </p:nvSpPr>
        <p:spPr/>
        <p:txBody>
          <a:bodyPr/>
          <a:lstStyle/>
          <a:p>
            <a:r>
              <a:rPr lang="en-US" sz="850">
                <a:latin typeface="Segoe UI"/>
                <a:cs typeface="Segoe UI"/>
              </a:rPr>
              <a:t>We are making fantastic progress. </a:t>
            </a:r>
            <a:endParaRPr lang="en-US">
              <a:cs typeface="Segoe UI" panose="020B0502040204020203" pitchFamily="34" charset="0"/>
            </a:endParaRPr>
          </a:p>
          <a:p>
            <a:endParaRPr lang="en-US" sz="850">
              <a:latin typeface="Segoe UI"/>
              <a:cs typeface="Segoe UI"/>
            </a:endParaRPr>
          </a:p>
          <a:p>
            <a:r>
              <a:rPr lang="en-US" sz="850">
                <a:latin typeface="Segoe UI"/>
                <a:cs typeface="Segoe UI"/>
              </a:rPr>
              <a:t>When you look at all of these announcements that we’ve made in the past year, it’s not just the pace of innovation, but it’s the pace of adoption that has been remarkable. </a:t>
            </a:r>
            <a:endParaRPr lang="en-US"/>
          </a:p>
          <a:p>
            <a:endParaRPr lang="en-US" sz="850">
              <a:latin typeface="Segoe UI"/>
              <a:cs typeface="Segoe UI"/>
            </a:endParaRPr>
          </a:p>
          <a:p>
            <a:r>
              <a:rPr lang="en-US" sz="850">
                <a:latin typeface="Segoe UI"/>
                <a:cs typeface="Segoe UI"/>
              </a:rPr>
              <a:t>Together, we’ve moved from talking about AI to deploying AI at scale. </a:t>
            </a:r>
            <a:endParaRPr lang="en-US"/>
          </a:p>
          <a:p>
            <a:endParaRPr lang="en-US" sz="850">
              <a:cs typeface="Segoe UI"/>
            </a:endParaRPr>
          </a:p>
        </p:txBody>
      </p:sp>
      <p:sp>
        <p:nvSpPr>
          <p:cNvPr id="4" name="Header Placeholder 3">
            <a:extLst>
              <a:ext uri="{FF2B5EF4-FFF2-40B4-BE49-F238E27FC236}">
                <a16:creationId xmlns:a16="http://schemas.microsoft.com/office/drawing/2014/main" id="{15A5C440-BD7A-5FDA-BFD0-CA630DB02E9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34CF4F3-7F5D-C534-2CAA-4AF796FA8E44}"/>
              </a:ext>
            </a:extLst>
          </p:cNvPr>
          <p:cNvSpPr>
            <a:spLocks noGrp="1"/>
          </p:cNvSpPr>
          <p:nvPr>
            <p:ph type="ftr" sz="quarter" idx="4"/>
          </p:nvPr>
        </p:nvSpPr>
        <p:spPr/>
        <p:txBody>
          <a:bodyPr/>
          <a:lstStyle/>
          <a:p>
            <a:pPr marL="593139" marR="0" lvl="0" indent="0" algn="l" defTabSz="94871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229F707-0606-7F19-F297-754D14838A8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9780B2F-6E1D-A67B-9A57-29670937B54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24160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Third, we want to keep that conversation going </a:t>
            </a:r>
          </a:p>
          <a:p>
            <a:r>
              <a:rPr lang="en-US"/>
              <a:t>It’s impossible to always write the perfect prompt, so definitely follow up with more prompts until you reach the response you’re looking for </a:t>
            </a:r>
          </a:p>
          <a:p>
            <a:r>
              <a:rPr lang="en-US"/>
              <a:t>Sometimes it helps to breakdown a task into multiple steps(prompts) too, so you can verify after each step that copilot is being guided in the right direction </a:t>
            </a: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9731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Third, we want to keep that conversation going </a:t>
            </a:r>
          </a:p>
          <a:p>
            <a:r>
              <a:rPr lang="en-US"/>
              <a:t>It’s impossible to always write the perfect prompt, so definitely follow up with more prompts until you reach the response you’re looking for </a:t>
            </a:r>
          </a:p>
          <a:p>
            <a:r>
              <a:rPr lang="en-US"/>
              <a:t>Sometimes it helps to breakdown a task into multiple steps(prompts) too, so you can verify after each step that copilot is being guided in the right direction </a:t>
            </a: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79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2270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6256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08039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5279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52899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1F9646-518C-4366-B88C-34C0B5414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6CD6BDE2-2A08-44AB-A4BF-B9981AC07A2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1B1BDD0-9FA1-407D-B8D7-1FC97CA53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95857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87C8B-AAA7-8499-1342-EACC3FE67918}"/>
            </a:ext>
          </a:extLst>
        </p:cNvPr>
        <p:cNvGrpSpPr/>
        <p:nvPr/>
      </p:nvGrpSpPr>
      <p:grpSpPr>
        <a:xfrm>
          <a:off x="0" y="0"/>
          <a:ext cx="0" cy="0"/>
          <a:chOff x="0" y="0"/>
          <a:chExt cx="0" cy="0"/>
        </a:xfrm>
      </p:grpSpPr>
      <p:sp>
        <p:nvSpPr>
          <p:cNvPr id="13314" name="Rectangle 7">
            <a:extLst>
              <a:ext uri="{FF2B5EF4-FFF2-40B4-BE49-F238E27FC236}">
                <a16:creationId xmlns:a16="http://schemas.microsoft.com/office/drawing/2014/main" id="{3778B254-90E0-E488-2D27-52EDBB37C0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5EBD0D-3A53-4AF3-B981-CC4CDBB3E04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135C1D13-9515-5913-77B1-D4F945C397CA}"/>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F4AE3ABE-2E0D-E19B-BAAD-6F1F18426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8338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241C-B56D-E1FA-E9FF-0F154B0FE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C2A8-E67E-111C-5091-2B5366A13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7376F-06D0-8045-330D-E68E2CA9E1D6}"/>
              </a:ext>
            </a:extLst>
          </p:cNvPr>
          <p:cNvSpPr>
            <a:spLocks noGrp="1"/>
          </p:cNvSpPr>
          <p:nvPr>
            <p:ph type="body" idx="1"/>
          </p:nvPr>
        </p:nvSpPr>
        <p:spPr/>
        <p:txBody>
          <a:bodyPr/>
          <a:lstStyle/>
          <a:p>
            <a:r>
              <a:rPr lang="en-US"/>
              <a:t>SharePoint is the most flexible solution in the industry.</a:t>
            </a:r>
          </a:p>
          <a:p>
            <a:endParaRPr lang="en-US"/>
          </a:p>
          <a:p>
            <a:r>
              <a:rPr lang="en-US"/>
              <a:t>It has rich collaboration, workflow, and compliance capabilities.</a:t>
            </a:r>
          </a:p>
          <a:p>
            <a:endParaRPr lang="en-US"/>
          </a:p>
          <a:p>
            <a:r>
              <a:rPr lang="en-US"/>
              <a:t>It powers document in OneDrive and Office, to employee experiences with SharePoint sites and Viva. We’re adding new capabilities like Loop and Whiteboard and rich media with photos, stream, designer, etc.</a:t>
            </a:r>
          </a:p>
          <a:p>
            <a:endParaRPr lang="en-US"/>
          </a:p>
          <a:p>
            <a:r>
              <a:rPr lang="en-US"/>
              <a:t>And it powers custom applications – in your tenant or a special version of SharePoint we released for content business apps called SharePoint Embedded.</a:t>
            </a:r>
          </a:p>
        </p:txBody>
      </p:sp>
      <p:sp>
        <p:nvSpPr>
          <p:cNvPr id="4" name="Slide Number Placeholder 3">
            <a:extLst>
              <a:ext uri="{FF2B5EF4-FFF2-40B4-BE49-F238E27FC236}">
                <a16:creationId xmlns:a16="http://schemas.microsoft.com/office/drawing/2014/main" id="{3E67AF89-56AB-5479-9E1A-436438C421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9EBD5-1B5E-4B3F-AA2C-1BBCFF2EF7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218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a:lnSpc>
                <a:spcPct val="90000"/>
              </a:lnSpc>
              <a:spcBef>
                <a:spcPts val="0"/>
              </a:spcBef>
              <a:spcAft>
                <a:spcPts val="333"/>
              </a:spcAft>
              <a:buClrTx/>
              <a:buSzTx/>
              <a:buFontTx/>
              <a:buNone/>
              <a:tabLst/>
              <a:defRPr/>
            </a:pPr>
            <a:r>
              <a:rPr lang="en-US" sz="850">
                <a:latin typeface="Segoe UI Light"/>
                <a:cs typeface="Segoe UI Light"/>
              </a:rPr>
              <a:t>You can use Copilot for many things, including to help you learn, write something new for you, summarize long documents, change the way something is delivered (e.g. instead of in Word, convert it to PowerPoint), edit documents, analyze and extract information from documents, or help you catch-up on key information.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ED8E8-E647-4133-B427-42C55B56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888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22385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76985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6812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5143-C9F2-EC5D-DBC0-BB18E9F46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DFC19-53E4-AE86-CD37-597A06B02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B54DD-2C08-4CC0-F53F-30DDA9FB5F51}"/>
              </a:ext>
            </a:extLst>
          </p:cNvPr>
          <p:cNvSpPr>
            <a:spLocks noGrp="1"/>
          </p:cNvSpPr>
          <p:nvPr>
            <p:ph type="body" idx="1"/>
          </p:nvPr>
        </p:nvSpPr>
        <p:spPr/>
        <p:txBody>
          <a:bodyPr/>
          <a:lstStyle/>
          <a:p>
            <a:pPr marL="171450" indent="-171450">
              <a:buFont typeface="Arial" panose="020B0604020202020204" pitchFamily="34" charset="0"/>
              <a:buChar char="•"/>
            </a:pPr>
            <a:r>
              <a:rPr lang="en-US" b="0"/>
              <a:t>On the left I’ve given a really basic ask for what I want – some fun ideas for a fun remote team building event. The results are ok – but honestly, there is nothing particularly special and some ideas really aren’t going to work for truly remote team members.</a:t>
            </a:r>
          </a:p>
          <a:p>
            <a:pPr marL="171450" indent="-171450">
              <a:buFont typeface="Arial" panose="020B0604020202020204" pitchFamily="34" charset="0"/>
              <a:buChar char="•"/>
            </a:pPr>
            <a:r>
              <a:rPr lang="en-US" b="0"/>
              <a:t>With the guidance on the right, I’m forcing the model to go beyond just ‘fun’ but to give me results that will meet the goals I have (such as team collaboration), and want it to tell me what I can expect from the ideas it recommends. This not only forces the model to give better results back, but helps me save time reading through the ideas to narrow down what makes most sense for my team.</a:t>
            </a:r>
          </a:p>
          <a:p>
            <a:endParaRPr lang="en-US"/>
          </a:p>
        </p:txBody>
      </p:sp>
      <p:sp>
        <p:nvSpPr>
          <p:cNvPr id="4" name="Slide Number Placeholder 3">
            <a:extLst>
              <a:ext uri="{FF2B5EF4-FFF2-40B4-BE49-F238E27FC236}">
                <a16:creationId xmlns:a16="http://schemas.microsoft.com/office/drawing/2014/main" id="{906875BD-D4BC-9078-42CB-A86BC07712F7}"/>
              </a:ext>
            </a:extLst>
          </p:cNvPr>
          <p:cNvSpPr>
            <a:spLocks noGrp="1"/>
          </p:cNvSpPr>
          <p:nvPr>
            <p:ph type="sldNum" sz="quarter" idx="5"/>
          </p:nvPr>
        </p:nvSpPr>
        <p:spPr/>
        <p:txBody>
          <a:bodyPr/>
          <a:lstStyle/>
          <a:p>
            <a:fld id="{C787DFCE-1CE0-4960-AAE4-D43DC35C5B3C}" type="slidenum">
              <a:rPr lang="en-GB" smtClean="0"/>
              <a:t>31</a:t>
            </a:fld>
            <a:endParaRPr lang="en-GB"/>
          </a:p>
        </p:txBody>
      </p:sp>
    </p:spTree>
    <p:extLst>
      <p:ext uri="{BB962C8B-B14F-4D97-AF65-F5344CB8AC3E}">
        <p14:creationId xmlns:p14="http://schemas.microsoft.com/office/powerpoint/2010/main" val="3609333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58D81-D566-F5EE-BF24-FB3B29656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7631F-B972-3CDB-DF52-BFFD96C70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F2EA4-7B13-F25B-0ED0-81A519B3FC74}"/>
              </a:ext>
            </a:extLst>
          </p:cNvPr>
          <p:cNvSpPr>
            <a:spLocks noGrp="1"/>
          </p:cNvSpPr>
          <p:nvPr>
            <p:ph type="body" idx="1"/>
          </p:nvPr>
        </p:nvSpPr>
        <p:spPr/>
        <p:txBody>
          <a:bodyPr/>
          <a:lstStyle/>
          <a:p>
            <a:r>
              <a:rPr lang="en-US" b="1"/>
              <a:t>Talking Points:</a:t>
            </a:r>
          </a:p>
          <a:p>
            <a:pPr marL="171450" indent="-171450">
              <a:buFont typeface="Arial" panose="020B0604020202020204" pitchFamily="34" charset="0"/>
              <a:buChar char="•"/>
            </a:pPr>
            <a:r>
              <a:rPr lang="en-US" b="0"/>
              <a:t>And finally, here it is again – this time using images. Note that the same principal applies, by specifying the details, such as the primary focus of the image, you can get exactly what you want.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‘best practice’ helps up your game to transform what’s in your head to what the LLM delivers as results for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(PAUSE a bit)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However, there are a lot of times, when we don’t know exactly what we want until we see it – and that’s ok too. That’s where the next best practice comes in.</a:t>
            </a:r>
          </a:p>
        </p:txBody>
      </p:sp>
      <p:sp>
        <p:nvSpPr>
          <p:cNvPr id="4" name="Slide Number Placeholder 3">
            <a:extLst>
              <a:ext uri="{FF2B5EF4-FFF2-40B4-BE49-F238E27FC236}">
                <a16:creationId xmlns:a16="http://schemas.microsoft.com/office/drawing/2014/main" id="{E1922D98-2288-0FA3-F7C8-C3BA73B432BE}"/>
              </a:ext>
            </a:extLst>
          </p:cNvPr>
          <p:cNvSpPr>
            <a:spLocks noGrp="1"/>
          </p:cNvSpPr>
          <p:nvPr>
            <p:ph type="sldNum" sz="quarter" idx="5"/>
          </p:nvPr>
        </p:nvSpPr>
        <p:spPr/>
        <p:txBody>
          <a:bodyPr/>
          <a:lstStyle/>
          <a:p>
            <a:fld id="{C787DFCE-1CE0-4960-AAE4-D43DC35C5B3C}" type="slidenum">
              <a:rPr lang="en-GB" smtClean="0"/>
              <a:t>32</a:t>
            </a:fld>
            <a:endParaRPr lang="en-GB"/>
          </a:p>
        </p:txBody>
      </p:sp>
    </p:spTree>
    <p:extLst>
      <p:ext uri="{BB962C8B-B14F-4D97-AF65-F5344CB8AC3E}">
        <p14:creationId xmlns:p14="http://schemas.microsoft.com/office/powerpoint/2010/main" val="3286505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66B73-A959-6BB8-F0BC-999400F08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A57FC-405A-7E45-E5CB-0EC08A08B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5A220-7559-6DC1-B32D-E4559835B2BA}"/>
              </a:ext>
            </a:extLst>
          </p:cNvPr>
          <p:cNvSpPr>
            <a:spLocks noGrp="1"/>
          </p:cNvSpPr>
          <p:nvPr>
            <p:ph type="body" idx="1"/>
          </p:nvPr>
        </p:nvSpPr>
        <p:spPr/>
        <p:txBody>
          <a:bodyPr/>
          <a:lstStyle/>
          <a:p>
            <a:pPr marL="171450" indent="-171450">
              <a:buFont typeface="Arial" panose="020B0604020202020204" pitchFamily="34" charset="0"/>
              <a:buChar char="•"/>
            </a:pPr>
            <a:r>
              <a:rPr lang="en-US" b="0"/>
              <a:t>For things you will do often – think every day tasks – or commonly repeating jobs, it is worth the time and effort to iterate to ‘pinpoint’ the perfectly crafted prompt which will get you the ideal response every time.</a:t>
            </a:r>
          </a:p>
          <a:p>
            <a:pPr marL="171450" indent="-171450">
              <a:buFont typeface="Arial" panose="020B0604020202020204" pitchFamily="34" charset="0"/>
              <a:buChar char="•"/>
            </a:pPr>
            <a:r>
              <a:rPr lang="en-US" b="0"/>
              <a:t>The best practice here is that it will take iteration to do it well – don’t just take the first version you get with all the requirements, but use each ‘new session’ to tweak and modify piece by piece until you get it right.</a:t>
            </a:r>
          </a:p>
          <a:p>
            <a:endParaRPr lang="en-US"/>
          </a:p>
        </p:txBody>
      </p:sp>
      <p:sp>
        <p:nvSpPr>
          <p:cNvPr id="4" name="Slide Number Placeholder 3">
            <a:extLst>
              <a:ext uri="{FF2B5EF4-FFF2-40B4-BE49-F238E27FC236}">
                <a16:creationId xmlns:a16="http://schemas.microsoft.com/office/drawing/2014/main" id="{38599CD0-15B1-B923-BB9D-16BA4393552E}"/>
              </a:ext>
            </a:extLst>
          </p:cNvPr>
          <p:cNvSpPr>
            <a:spLocks noGrp="1"/>
          </p:cNvSpPr>
          <p:nvPr>
            <p:ph type="sldNum" sz="quarter" idx="5"/>
          </p:nvPr>
        </p:nvSpPr>
        <p:spPr/>
        <p:txBody>
          <a:bodyPr/>
          <a:lstStyle/>
          <a:p>
            <a:fld id="{C787DFCE-1CE0-4960-AAE4-D43DC35C5B3C}" type="slidenum">
              <a:rPr lang="en-GB" smtClean="0"/>
              <a:t>33</a:t>
            </a:fld>
            <a:endParaRPr lang="en-GB"/>
          </a:p>
        </p:txBody>
      </p:sp>
    </p:spTree>
    <p:extLst>
      <p:ext uri="{BB962C8B-B14F-4D97-AF65-F5344CB8AC3E}">
        <p14:creationId xmlns:p14="http://schemas.microsoft.com/office/powerpoint/2010/main" val="1839613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38A0-0638-2606-C2E7-572708F2B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1709E-B7BB-14CC-10D2-12DBF7A6D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A8BE1-A051-4D21-FCB3-1A922AEC8C81}"/>
              </a:ext>
            </a:extLst>
          </p:cNvPr>
          <p:cNvSpPr>
            <a:spLocks noGrp="1"/>
          </p:cNvSpPr>
          <p:nvPr>
            <p:ph type="body" idx="1"/>
          </p:nvPr>
        </p:nvSpPr>
        <p:spPr/>
        <p:txBody>
          <a:bodyPr/>
          <a:lstStyle/>
          <a:p>
            <a:pPr marL="171450" indent="-171450">
              <a:buFont typeface="Arial" panose="020B0604020202020204" pitchFamily="34" charset="0"/>
              <a:buChar char="•"/>
            </a:pPr>
            <a:r>
              <a:rPr lang="en-US" b="0"/>
              <a:t>For things you will do often – think every day tasks – or commonly repeating jobs, it is worth the time and effort to iterate to ‘pinpoint’ the perfectly crafted prompt which will get you the ideal response every time.</a:t>
            </a:r>
          </a:p>
          <a:p>
            <a:pPr marL="171450" indent="-171450">
              <a:buFont typeface="Arial" panose="020B0604020202020204" pitchFamily="34" charset="0"/>
              <a:buChar char="•"/>
            </a:pPr>
            <a:r>
              <a:rPr lang="en-US" b="0"/>
              <a:t>The best practice here is that it will take iteration to do it well – don’t just take the first version you get with all the requirements, but use each ‘new session’ to tweak and modify piece by piece until you get it right.</a:t>
            </a:r>
          </a:p>
          <a:p>
            <a:endParaRPr lang="en-US"/>
          </a:p>
        </p:txBody>
      </p:sp>
      <p:sp>
        <p:nvSpPr>
          <p:cNvPr id="4" name="Slide Number Placeholder 3">
            <a:extLst>
              <a:ext uri="{FF2B5EF4-FFF2-40B4-BE49-F238E27FC236}">
                <a16:creationId xmlns:a16="http://schemas.microsoft.com/office/drawing/2014/main" id="{54B1F72E-51A1-49A0-9539-0C47CF4A8E9B}"/>
              </a:ext>
            </a:extLst>
          </p:cNvPr>
          <p:cNvSpPr>
            <a:spLocks noGrp="1"/>
          </p:cNvSpPr>
          <p:nvPr>
            <p:ph type="sldNum" sz="quarter" idx="5"/>
          </p:nvPr>
        </p:nvSpPr>
        <p:spPr/>
        <p:txBody>
          <a:bodyPr/>
          <a:lstStyle/>
          <a:p>
            <a:fld id="{C787DFCE-1CE0-4960-AAE4-D43DC35C5B3C}" type="slidenum">
              <a:rPr lang="en-GB" smtClean="0"/>
              <a:t>34</a:t>
            </a:fld>
            <a:endParaRPr lang="en-GB"/>
          </a:p>
        </p:txBody>
      </p:sp>
    </p:spTree>
    <p:extLst>
      <p:ext uri="{BB962C8B-B14F-4D97-AF65-F5344CB8AC3E}">
        <p14:creationId xmlns:p14="http://schemas.microsoft.com/office/powerpoint/2010/main" val="1143943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4F26C-6B5D-8720-C130-AE2609859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CC323-A47F-210D-C980-76C104A56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C2D39-FB78-E04A-4173-39CB2E5E586D}"/>
              </a:ext>
            </a:extLst>
          </p:cNvPr>
          <p:cNvSpPr>
            <a:spLocks noGrp="1"/>
          </p:cNvSpPr>
          <p:nvPr>
            <p:ph type="body" idx="1"/>
          </p:nvPr>
        </p:nvSpPr>
        <p:spPr/>
        <p:txBody>
          <a:bodyPr/>
          <a:lstStyle/>
          <a:p>
            <a:pPr marL="171450" indent="-171450">
              <a:buFont typeface="Arial" panose="020B0604020202020204" pitchFamily="34" charset="0"/>
              <a:buChar char="•"/>
            </a:pPr>
            <a:r>
              <a:rPr lang="en-US" b="0"/>
              <a:t>For things you will do often – think every day tasks – or commonly repeating jobs, it is worth the time and effort to iterate to ‘pinpoint’ the perfectly crafted prompt which will get you the ideal response every time.</a:t>
            </a:r>
          </a:p>
          <a:p>
            <a:pPr marL="171450" indent="-171450">
              <a:buFont typeface="Arial" panose="020B0604020202020204" pitchFamily="34" charset="0"/>
              <a:buChar char="•"/>
            </a:pPr>
            <a:r>
              <a:rPr lang="en-US" b="0"/>
              <a:t>The best practice here is that it will take iteration to do it well – don’t just take the first version you get with all the requirements, but use each ‘new session’ to tweak and modify piece by piece until you get it right.</a:t>
            </a:r>
          </a:p>
          <a:p>
            <a:endParaRPr lang="en-US"/>
          </a:p>
        </p:txBody>
      </p:sp>
      <p:sp>
        <p:nvSpPr>
          <p:cNvPr id="4" name="Slide Number Placeholder 3">
            <a:extLst>
              <a:ext uri="{FF2B5EF4-FFF2-40B4-BE49-F238E27FC236}">
                <a16:creationId xmlns:a16="http://schemas.microsoft.com/office/drawing/2014/main" id="{384D78A9-36F2-ED2F-4D3B-1596BD269F01}"/>
              </a:ext>
            </a:extLst>
          </p:cNvPr>
          <p:cNvSpPr>
            <a:spLocks noGrp="1"/>
          </p:cNvSpPr>
          <p:nvPr>
            <p:ph type="sldNum" sz="quarter" idx="5"/>
          </p:nvPr>
        </p:nvSpPr>
        <p:spPr/>
        <p:txBody>
          <a:bodyPr/>
          <a:lstStyle/>
          <a:p>
            <a:fld id="{C787DFCE-1CE0-4960-AAE4-D43DC35C5B3C}" type="slidenum">
              <a:rPr lang="en-GB" smtClean="0"/>
              <a:t>35</a:t>
            </a:fld>
            <a:endParaRPr lang="en-GB"/>
          </a:p>
        </p:txBody>
      </p:sp>
    </p:spTree>
    <p:extLst>
      <p:ext uri="{BB962C8B-B14F-4D97-AF65-F5344CB8AC3E}">
        <p14:creationId xmlns:p14="http://schemas.microsoft.com/office/powerpoint/2010/main" val="3741183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BFD80-4E92-A29A-008B-6963C597A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6A98-2B88-408F-DE80-5F37C789C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B7076-FD4E-61F9-075E-CEEC7452A3FB}"/>
              </a:ext>
            </a:extLst>
          </p:cNvPr>
          <p:cNvSpPr>
            <a:spLocks noGrp="1"/>
          </p:cNvSpPr>
          <p:nvPr>
            <p:ph type="body" idx="1"/>
          </p:nvPr>
        </p:nvSpPr>
        <p:spPr/>
        <p:txBody>
          <a:bodyPr/>
          <a:lstStyle/>
          <a:p>
            <a:pPr marL="171450" indent="-171450">
              <a:buFont typeface="Arial" panose="020B0604020202020204" pitchFamily="34" charset="0"/>
              <a:buChar char="•"/>
            </a:pPr>
            <a:r>
              <a:rPr lang="en-US" b="0"/>
              <a:t>For things you will do often – think every day tasks – or commonly repeating jobs, it is worth the time and effort to iterate to ‘pinpoint’ the perfectly crafted prompt which will get you the ideal response every time.</a:t>
            </a:r>
          </a:p>
          <a:p>
            <a:pPr marL="171450" indent="-171450">
              <a:buFont typeface="Arial" panose="020B0604020202020204" pitchFamily="34" charset="0"/>
              <a:buChar char="•"/>
            </a:pPr>
            <a:r>
              <a:rPr lang="en-US" b="0"/>
              <a:t>The best practice here is that it will take iteration to do it well – don’t just take the first version you get with all the requirements, but use each ‘new session’ to tweak and modify piece by piece until you get it right.</a:t>
            </a:r>
          </a:p>
          <a:p>
            <a:endParaRPr lang="en-US"/>
          </a:p>
        </p:txBody>
      </p:sp>
      <p:sp>
        <p:nvSpPr>
          <p:cNvPr id="4" name="Slide Number Placeholder 3">
            <a:extLst>
              <a:ext uri="{FF2B5EF4-FFF2-40B4-BE49-F238E27FC236}">
                <a16:creationId xmlns:a16="http://schemas.microsoft.com/office/drawing/2014/main" id="{8E648391-751E-3138-8267-C71D4915B5FF}"/>
              </a:ext>
            </a:extLst>
          </p:cNvPr>
          <p:cNvSpPr>
            <a:spLocks noGrp="1"/>
          </p:cNvSpPr>
          <p:nvPr>
            <p:ph type="sldNum" sz="quarter" idx="5"/>
          </p:nvPr>
        </p:nvSpPr>
        <p:spPr/>
        <p:txBody>
          <a:bodyPr/>
          <a:lstStyle/>
          <a:p>
            <a:fld id="{C787DFCE-1CE0-4960-AAE4-D43DC35C5B3C}" type="slidenum">
              <a:rPr lang="en-GB" smtClean="0"/>
              <a:t>39</a:t>
            </a:fld>
            <a:endParaRPr lang="en-GB"/>
          </a:p>
        </p:txBody>
      </p:sp>
    </p:spTree>
    <p:extLst>
      <p:ext uri="{BB962C8B-B14F-4D97-AF65-F5344CB8AC3E}">
        <p14:creationId xmlns:p14="http://schemas.microsoft.com/office/powerpoint/2010/main" val="254164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r>
              <a:rPr lang="en-US" sz="1800"/>
              <a:t>At Ignite, we introduced our vision and strategy for Copilot + Agents. </a:t>
            </a:r>
          </a:p>
          <a:p>
            <a:r>
              <a:rPr lang="en-US" sz="1800"/>
              <a:t>It all starts with people and human ingenuity. </a:t>
            </a:r>
          </a:p>
          <a:p>
            <a:r>
              <a:rPr lang="en-US" sz="1800" b="1"/>
              <a:t>We envision every employee having a Copilot – their trusted AI assistant. Copilot understands you and your work context, and it provides a consistent user experience to interact with AI. </a:t>
            </a:r>
          </a:p>
          <a:p>
            <a:r>
              <a:rPr lang="en-US" sz="1800" b="1"/>
              <a:t>Agents augment Copilot by adding skills and knowledge to automate tasks and business processes.</a:t>
            </a:r>
          </a:p>
          <a:p>
            <a:endParaRPr lang="en-US" sz="18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t>Our ambition is to empower every employee with a Copilot and to transform every process with agents.</a:t>
            </a:r>
          </a:p>
          <a:p>
            <a:endParaRPr lang="en-US" sz="1800"/>
          </a:p>
          <a:p>
            <a:r>
              <a:rPr lang="en-US" sz="1800"/>
              <a:t>Importantly, we provide governance and controls for data protection, agent management, and the reporting needed to measure business outcomes.  </a:t>
            </a:r>
            <a:r>
              <a:rPr lang="en-US" sz="16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endParaRPr lang="en-US" sz="1600">
              <a:cs typeface="Segoe Sans Display"/>
            </a:endParaRPr>
          </a:p>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64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your role </a:t>
            </a:r>
          </a:p>
        </p:txBody>
      </p:sp>
      <p:sp>
        <p:nvSpPr>
          <p:cNvPr id="4" name="Slide Number Placeholder 3"/>
          <p:cNvSpPr>
            <a:spLocks noGrp="1"/>
          </p:cNvSpPr>
          <p:nvPr>
            <p:ph type="sldNum" sz="quarter" idx="5"/>
          </p:nvPr>
        </p:nvSpPr>
        <p:spPr/>
        <p:txBody>
          <a:bodyPr/>
          <a:lstStyle/>
          <a:p>
            <a:fld id="{F7C39E19-974F-4B90-B9A5-596933717C14}" type="slidenum">
              <a:rPr lang="en-US" smtClean="0"/>
              <a:t>40</a:t>
            </a:fld>
            <a:endParaRPr lang="en-US"/>
          </a:p>
        </p:txBody>
      </p:sp>
    </p:spTree>
    <p:extLst>
      <p:ext uri="{BB962C8B-B14F-4D97-AF65-F5344CB8AC3E}">
        <p14:creationId xmlns:p14="http://schemas.microsoft.com/office/powerpoint/2010/main" val="2593533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Font typeface="Arial" panose="020B0604020202020204" pitchFamily="34" charset="0"/>
              <a:buNone/>
            </a:pPr>
            <a:r>
              <a:rPr lang="en-US" b="0" i="0" dirty="0">
                <a:solidFill>
                  <a:srgbClr val="424242"/>
                </a:solidFill>
                <a:effectLst/>
                <a:latin typeface="Segoe Sans"/>
              </a:rPr>
              <a:t>Having Copilot ask you questions before generating a response to your main request turns Copilot into a </a:t>
            </a:r>
            <a:r>
              <a:rPr lang="en-US" b="1" i="0" dirty="0">
                <a:solidFill>
                  <a:srgbClr val="424242"/>
                </a:solidFill>
                <a:effectLst/>
                <a:latin typeface="Segoe Sans"/>
              </a:rPr>
              <a:t>thought partner, rather than just a responder</a:t>
            </a:r>
            <a:r>
              <a:rPr lang="en-US" b="0" i="0" dirty="0">
                <a:solidFill>
                  <a:srgbClr val="424242"/>
                </a:solidFill>
                <a:effectLst/>
                <a:latin typeface="Segoe Sans"/>
              </a:rPr>
              <a:t>. It ensures that Copilot has the information it needs to become an extension of critical thinking.</a:t>
            </a:r>
          </a:p>
          <a:p>
            <a:pPr algn="l">
              <a:spcAft>
                <a:spcPts val="600"/>
              </a:spcAft>
              <a:buFont typeface="Arial" panose="020B0604020202020204" pitchFamily="34" charset="0"/>
              <a:buNone/>
            </a:pPr>
            <a:endParaRPr lang="en-US" b="0" i="0" dirty="0">
              <a:solidFill>
                <a:srgbClr val="424242"/>
              </a:solidFill>
              <a:effectLst/>
              <a:latin typeface="Segoe Sans"/>
            </a:endParaRPr>
          </a:p>
          <a:p>
            <a:r>
              <a:rPr lang="en-US" b="1" dirty="0"/>
              <a:t>This approach could benefit: </a:t>
            </a:r>
            <a:r>
              <a:rPr lang="en-US" dirty="0"/>
              <a:t>Business Strategists, Project Managers... Honestly? Everyone. Whether you're crafting a business strategy, planning an event, or even making personal decisions, having Copilot ask the right questions leads to better outcomes.</a:t>
            </a:r>
          </a:p>
          <a:p>
            <a:r>
              <a:rPr lang="en-US" dirty="0"/>
              <a:t>Imagine a project manager using this technique to structure a complex initiative or a business strategist refining a high-impact campaign. </a:t>
            </a:r>
          </a:p>
          <a:p>
            <a:pPr algn="l">
              <a:spcAft>
                <a:spcPts val="600"/>
              </a:spcAft>
              <a:buFont typeface="Arial" panose="020B0604020202020204" pitchFamily="34" charset="0"/>
              <a:buNone/>
            </a:pPr>
            <a:endParaRPr lang="en-US" b="0" i="0" dirty="0">
              <a:solidFill>
                <a:srgbClr val="424242"/>
              </a:solidFill>
              <a:effectLst/>
              <a:latin typeface="Segoe Sans"/>
            </a:endParaRPr>
          </a:p>
          <a:p>
            <a:pPr algn="l">
              <a:spcAft>
                <a:spcPts val="600"/>
              </a:spcAft>
              <a:buFont typeface="Arial" panose="020B0604020202020204" pitchFamily="34" charset="0"/>
              <a:buNone/>
            </a:pPr>
            <a:r>
              <a:rPr lang="en-US" b="0" i="0" dirty="0">
                <a:solidFill>
                  <a:srgbClr val="424242"/>
                </a:solidFill>
                <a:effectLst/>
                <a:latin typeface="Segoe Sans"/>
              </a:rPr>
              <a:t>[Read sample prompt]</a:t>
            </a:r>
            <a:br>
              <a:rPr lang="en-US" b="0" i="0" dirty="0">
                <a:solidFill>
                  <a:srgbClr val="424242"/>
                </a:solidFill>
                <a:effectLst/>
                <a:latin typeface="Segoe Sans"/>
              </a:rPr>
            </a:br>
            <a:r>
              <a:rPr lang="en-US" b="0" i="0" dirty="0">
                <a:solidFill>
                  <a:srgbClr val="424242"/>
                </a:solidFill>
                <a:effectLst/>
                <a:latin typeface="Segoe Sans"/>
              </a:rPr>
              <a:t>This approach ensures that </a:t>
            </a:r>
            <a:r>
              <a:rPr lang="en-US" b="1" i="0" dirty="0">
                <a:solidFill>
                  <a:srgbClr val="424242"/>
                </a:solidFill>
                <a:effectLst/>
                <a:latin typeface="Segoe Sans"/>
              </a:rPr>
              <a:t>you’re considering and conveying vital elements</a:t>
            </a:r>
            <a:r>
              <a:rPr lang="en-US" b="0" i="0" dirty="0">
                <a:solidFill>
                  <a:srgbClr val="424242"/>
                </a:solidFill>
                <a:effectLst/>
                <a:latin typeface="Segoe Sans"/>
              </a:rPr>
              <a:t>, so that Copilot can help create a marketing plan created with </a:t>
            </a:r>
            <a:r>
              <a:rPr lang="en-US" b="1" i="0" dirty="0">
                <a:solidFill>
                  <a:srgbClr val="424242"/>
                </a:solidFill>
                <a:effectLst/>
                <a:latin typeface="Segoe Sans"/>
              </a:rPr>
              <a:t>intention rather than assumption</a:t>
            </a:r>
            <a:r>
              <a:rPr lang="en-US" b="0" i="0" dirty="0">
                <a:solidFill>
                  <a:srgbClr val="424242"/>
                </a:solidFill>
                <a:effectLst/>
                <a:latin typeface="Segoe Sans"/>
              </a:rPr>
              <a:t>.. </a:t>
            </a:r>
          </a:p>
          <a:p>
            <a:pPr algn="l">
              <a:spcAft>
                <a:spcPts val="600"/>
              </a:spcAft>
              <a:buFont typeface="Arial" panose="020B0604020202020204" pitchFamily="34" charset="0"/>
              <a:buNone/>
            </a:pPr>
            <a:endParaRPr lang="en-US" b="0" i="0" dirty="0">
              <a:solidFill>
                <a:srgbClr val="424242"/>
              </a:solidFill>
              <a:effectLst/>
              <a:latin typeface="Segoe Sans"/>
            </a:endParaRPr>
          </a:p>
          <a:p>
            <a:r>
              <a:rPr lang="en-US" b="1" dirty="0"/>
              <a:t>Call to Action:</a:t>
            </a:r>
          </a:p>
          <a:p>
            <a:r>
              <a:rPr lang="en-US" i="1" dirty="0"/>
              <a:t>"How might this technique transform how you approach problem-solving?"</a:t>
            </a:r>
            <a:endParaRPr lang="en-US" dirty="0"/>
          </a:p>
          <a:p>
            <a:r>
              <a:rPr lang="en-US" dirty="0"/>
              <a:t>I encourage you to reflect on situations in your own work, where </a:t>
            </a:r>
            <a:r>
              <a:rPr lang="en-US" dirty="0" err="1"/>
              <a:t>havaing</a:t>
            </a:r>
            <a:r>
              <a:rPr lang="en-US" dirty="0"/>
              <a:t> Copilot ask key questions upfront could elevate your results. The more you integrate this approach into your prompts, the more you unlock Copilot's full potential.</a:t>
            </a:r>
          </a:p>
          <a:p>
            <a:pPr algn="l">
              <a:spcAft>
                <a:spcPts val="600"/>
              </a:spcAft>
              <a:buFont typeface="Arial" panose="020B0604020202020204" pitchFamily="34" charset="0"/>
              <a:buNone/>
            </a:pPr>
            <a:endParaRPr lang="en-US" b="0" i="0" dirty="0">
              <a:solidFill>
                <a:srgbClr val="424242"/>
              </a:solidFill>
              <a:effectLst/>
              <a:latin typeface="Segoe Sans"/>
            </a:endParaRPr>
          </a:p>
          <a:p>
            <a:pPr algn="l">
              <a:spcAft>
                <a:spcPts val="600"/>
              </a:spcAft>
              <a:buFont typeface="Arial" panose="020B0604020202020204" pitchFamily="34" charset="0"/>
              <a:buNone/>
            </a:pPr>
            <a:r>
              <a:rPr lang="en-US" b="0" i="0" dirty="0">
                <a:solidFill>
                  <a:srgbClr val="424242"/>
                </a:solidFill>
                <a:effectLst/>
                <a:latin typeface="Segoe Sans"/>
              </a:rPr>
              <a:t>--------------</a:t>
            </a:r>
          </a:p>
          <a:p>
            <a:pPr algn="l">
              <a:spcAft>
                <a:spcPts val="600"/>
              </a:spcAft>
              <a:buFont typeface="Arial" panose="020B0604020202020204" pitchFamily="34" charset="0"/>
              <a:buChar char="•"/>
            </a:pPr>
            <a:r>
              <a:rPr lang="en-US" b="0" i="0" dirty="0">
                <a:solidFill>
                  <a:srgbClr val="424242"/>
                </a:solidFill>
                <a:effectLst/>
                <a:latin typeface="Segoe Sans"/>
              </a:rPr>
              <a:t> Target audience: Describe the demographics, interests, and behaviors of your target audience.</a:t>
            </a:r>
          </a:p>
          <a:p>
            <a:pPr algn="l">
              <a:spcAft>
                <a:spcPts val="600"/>
              </a:spcAft>
              <a:buFont typeface="Arial" panose="020B0604020202020204" pitchFamily="34" charset="0"/>
              <a:buChar char="•"/>
            </a:pPr>
            <a:r>
              <a:rPr lang="en-US" b="0" i="0" dirty="0">
                <a:solidFill>
                  <a:srgbClr val="424242"/>
                </a:solidFill>
                <a:effectLst/>
                <a:latin typeface="Segoe Sans"/>
              </a:rPr>
              <a:t> Content types: List the types of content you plan to create (e.g., blog posts, videos, infographics).</a:t>
            </a:r>
          </a:p>
          <a:p>
            <a:pPr algn="l">
              <a:spcAft>
                <a:spcPts val="600"/>
              </a:spcAft>
              <a:buFont typeface="Arial" panose="020B0604020202020204" pitchFamily="34" charset="0"/>
              <a:buChar char="•"/>
            </a:pPr>
            <a:r>
              <a:rPr lang="en-US" b="0" i="0" dirty="0">
                <a:solidFill>
                  <a:srgbClr val="424242"/>
                </a:solidFill>
                <a:effectLst/>
                <a:latin typeface="Segoe Sans"/>
              </a:rPr>
              <a:t> Distribution channels: List the channels you will use to distribute your content (e.g., social media, email newsletters, SEO).</a:t>
            </a:r>
          </a:p>
          <a:p>
            <a:pPr algn="l">
              <a:spcAft>
                <a:spcPts val="600"/>
              </a:spcAft>
              <a:buFont typeface="Arial" panose="020B0604020202020204" pitchFamily="34" charset="0"/>
              <a:buChar char="•"/>
            </a:pPr>
            <a:r>
              <a:rPr lang="en-US" b="0" i="0" dirty="0">
                <a:solidFill>
                  <a:srgbClr val="424242"/>
                </a:solidFill>
                <a:effectLst/>
                <a:latin typeface="Segoe Sans"/>
              </a:rPr>
              <a:t> Budget: Specify the total budget and allocation per channel.</a:t>
            </a:r>
          </a:p>
          <a:p>
            <a:pPr algn="l">
              <a:spcAft>
                <a:spcPts val="600"/>
              </a:spcAft>
              <a:buFont typeface="Arial" panose="020B0604020202020204" pitchFamily="34" charset="0"/>
              <a:buChar char="•"/>
            </a:pPr>
            <a:r>
              <a:rPr lang="en-US" b="0" i="0" dirty="0">
                <a:solidFill>
                  <a:srgbClr val="424242"/>
                </a:solidFill>
                <a:effectLst/>
                <a:latin typeface="Segoe Sans"/>
              </a:rPr>
              <a:t> Goals: Define the objectives you aim to achieve with this content marketing plan (e.g., increase brand awareness, generate leads, drive website traffic).</a:t>
            </a:r>
          </a:p>
          <a:p>
            <a:pPr algn="l">
              <a:spcAft>
                <a:spcPts val="600"/>
              </a:spcAft>
              <a:buFont typeface="Arial" panose="020B0604020202020204" pitchFamily="34" charset="0"/>
              <a:buChar char="•"/>
            </a:pPr>
            <a:r>
              <a:rPr lang="en-US" b="0" i="0" dirty="0">
                <a:solidFill>
                  <a:srgbClr val="424242"/>
                </a:solidFill>
                <a:effectLst/>
                <a:latin typeface="Segoe Sans"/>
              </a:rPr>
              <a:t> Additional Information: Include any other relevant details or considerations.“</a:t>
            </a:r>
          </a:p>
          <a:p>
            <a:pPr algn="l">
              <a:spcAft>
                <a:spcPts val="600"/>
              </a:spcAft>
              <a:buFont typeface="Arial" panose="020B0604020202020204" pitchFamily="34" charset="0"/>
              <a:buNone/>
            </a:pPr>
            <a:endParaRPr lang="en-US" b="0" i="0" dirty="0">
              <a:solidFill>
                <a:srgbClr val="424242"/>
              </a:solidFill>
              <a:effectLst/>
              <a:latin typeface="Segoe Sans"/>
            </a:endParaRPr>
          </a:p>
        </p:txBody>
      </p:sp>
      <p:sp>
        <p:nvSpPr>
          <p:cNvPr id="4" name="Slide Number Placeholder 3"/>
          <p:cNvSpPr>
            <a:spLocks noGrp="1"/>
          </p:cNvSpPr>
          <p:nvPr>
            <p:ph type="sldNum" sz="quarter" idx="5"/>
          </p:nvPr>
        </p:nvSpPr>
        <p:spPr/>
        <p:txBody>
          <a:bodyPr/>
          <a:lstStyle/>
          <a:p>
            <a:fld id="{F7C39E19-974F-4B90-B9A5-596933717C14}" type="slidenum">
              <a:rPr lang="en-US" smtClean="0"/>
              <a:t>41</a:t>
            </a:fld>
            <a:endParaRPr lang="en-US"/>
          </a:p>
        </p:txBody>
      </p:sp>
    </p:spTree>
    <p:extLst>
      <p:ext uri="{BB962C8B-B14F-4D97-AF65-F5344CB8AC3E}">
        <p14:creationId xmlns:p14="http://schemas.microsoft.com/office/powerpoint/2010/main" val="547379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50"/>
              </a:spcBef>
              <a:spcAft>
                <a:spcPts val="750"/>
              </a:spcAft>
              <a:buClrTx/>
              <a:buSzTx/>
              <a:buFontTx/>
              <a:buNone/>
              <a:tabLst/>
              <a:defRPr/>
            </a:pPr>
            <a:r>
              <a:rPr lang="en-US" b="0" i="0" dirty="0">
                <a:solidFill>
                  <a:srgbClr val="424242"/>
                </a:solidFill>
                <a:effectLst/>
                <a:latin typeface="Segoe Sans"/>
              </a:rPr>
              <a:t>Copilot isn’t just an information provider—</a:t>
            </a:r>
            <a:r>
              <a:rPr lang="en-US" b="1" i="0" dirty="0">
                <a:solidFill>
                  <a:srgbClr val="424242"/>
                </a:solidFill>
                <a:effectLst/>
                <a:latin typeface="Segoe Sans"/>
              </a:rPr>
              <a:t>it’s a flexible explainer that can tailor responses based on perspective and expertise.</a:t>
            </a:r>
            <a:br>
              <a:rPr lang="en-US" b="0" i="0" dirty="0">
                <a:solidFill>
                  <a:srgbClr val="424242"/>
                </a:solidFill>
                <a:effectLst/>
                <a:latin typeface="Segoe Sans"/>
              </a:rPr>
            </a:br>
            <a:r>
              <a:rPr lang="en-US" dirty="0"/>
              <a:t>The ability to scale explanations according to audience needs is transformative, and AI becomes a </a:t>
            </a:r>
            <a:r>
              <a:rPr lang="en-US" b="1" dirty="0"/>
              <a:t>powerful tool in making complex concepts more digestible</a:t>
            </a:r>
            <a:r>
              <a:rPr lang="en-US" dirty="0"/>
              <a:t>. </a:t>
            </a:r>
            <a:br>
              <a:rPr lang="en-US" dirty="0"/>
            </a:br>
            <a:endParaRPr lang="en-US" dirty="0"/>
          </a:p>
          <a:p>
            <a:pPr marL="0" marR="0" lvl="0" indent="0" algn="l" defTabSz="914400" rtl="0" eaLnBrk="1" fontAlgn="auto" latinLnBrk="0" hangingPunct="1">
              <a:lnSpc>
                <a:spcPct val="100000"/>
              </a:lnSpc>
              <a:spcBef>
                <a:spcPts val="450"/>
              </a:spcBef>
              <a:spcAft>
                <a:spcPts val="750"/>
              </a:spcAft>
              <a:buClrTx/>
              <a:buSzTx/>
              <a:buFontTx/>
              <a:buNone/>
              <a:tabLst/>
              <a:defRPr/>
            </a:pPr>
            <a:r>
              <a:rPr lang="en-US" dirty="0"/>
              <a:t>Imagine using this method in different fields—medicine, finance, engineering, or even corporate strategy. </a:t>
            </a:r>
            <a:br>
              <a:rPr lang="en-US" dirty="0"/>
            </a:br>
            <a:r>
              <a:rPr lang="en-US" dirty="0"/>
              <a:t>Not only can this approach help you learn a new topic with ease, it can also be used as a tool for those trying to explain concepts to others.</a:t>
            </a:r>
            <a:br>
              <a:rPr lang="en-US" dirty="0"/>
            </a:br>
            <a:r>
              <a:rPr lang="en-US" dirty="0"/>
              <a:t>Whether you’re training employees, teaching students, or presenting to executives, structuring responses by complexity levels ensures clarity and engagement.</a:t>
            </a:r>
          </a:p>
          <a:p>
            <a:pPr marL="0" marR="0" lvl="0" indent="0" algn="l" defTabSz="914400" rtl="0" eaLnBrk="1" fontAlgn="auto" latinLnBrk="0" hangingPunct="1">
              <a:lnSpc>
                <a:spcPct val="100000"/>
              </a:lnSpc>
              <a:spcBef>
                <a:spcPts val="450"/>
              </a:spcBef>
              <a:spcAft>
                <a:spcPts val="750"/>
              </a:spcAft>
              <a:buClrTx/>
              <a:buSzTx/>
              <a:buFontTx/>
              <a:buNone/>
              <a:tabLst/>
              <a:defRPr/>
            </a:pPr>
            <a:endParaRPr lang="en-US" b="0" i="0" dirty="0">
              <a:solidFill>
                <a:srgbClr val="424242"/>
              </a:solidFill>
              <a:effectLst/>
              <a:latin typeface="Segoe Sans"/>
            </a:endParaRPr>
          </a:p>
          <a:p>
            <a:pPr marL="0" marR="0" lvl="0" indent="0" algn="l" defTabSz="914400" rtl="0" eaLnBrk="1" fontAlgn="auto" latinLnBrk="0" hangingPunct="1">
              <a:lnSpc>
                <a:spcPct val="100000"/>
              </a:lnSpc>
              <a:spcBef>
                <a:spcPts val="450"/>
              </a:spcBef>
              <a:spcAft>
                <a:spcPts val="750"/>
              </a:spcAft>
              <a:buClrTx/>
              <a:buSzTx/>
              <a:buFontTx/>
              <a:buNone/>
              <a:tabLst/>
              <a:defRPr/>
            </a:pPr>
            <a:r>
              <a:rPr lang="en-US" b="0" i="0" dirty="0">
                <a:solidFill>
                  <a:srgbClr val="424242"/>
                </a:solidFill>
                <a:effectLst/>
                <a:latin typeface="Segoe Sans"/>
              </a:rPr>
              <a:t>[Read example prompt]</a:t>
            </a:r>
            <a:br>
              <a:rPr lang="en-US" b="0" i="0" dirty="0">
                <a:solidFill>
                  <a:srgbClr val="424242"/>
                </a:solidFill>
                <a:effectLst/>
                <a:latin typeface="Segoe Sans"/>
              </a:rPr>
            </a:br>
            <a:r>
              <a:rPr lang="en-US" b="0" i="0" dirty="0">
                <a:solidFill>
                  <a:srgbClr val="424242"/>
                </a:solidFill>
                <a:effectLst/>
                <a:latin typeface="Segoe Sans"/>
              </a:rPr>
              <a:t>Each audience needs a different level of detail, examples, and terminology. With the right prompt, you can </a:t>
            </a:r>
            <a:r>
              <a:rPr lang="en-US" b="1" i="0" dirty="0">
                <a:solidFill>
                  <a:srgbClr val="424242"/>
                </a:solidFill>
                <a:effectLst/>
                <a:latin typeface="Segoe Sans"/>
              </a:rPr>
              <a:t>control how Copilot explains a topic in ways that are clear, accessible, and insightful for any level of understanding.</a:t>
            </a:r>
            <a:br>
              <a:rPr lang="en-US" b="0" i="0" dirty="0">
                <a:solidFill>
                  <a:srgbClr val="424242"/>
                </a:solidFill>
                <a:effectLst/>
                <a:latin typeface="Segoe Sans"/>
              </a:rPr>
            </a:br>
            <a:br>
              <a:rPr lang="en-US" b="0" i="0" dirty="0">
                <a:solidFill>
                  <a:srgbClr val="424242"/>
                </a:solidFill>
                <a:effectLst/>
                <a:latin typeface="Segoe Sans"/>
              </a:rPr>
            </a:br>
            <a:r>
              <a:rPr lang="en-US" b="1" dirty="0"/>
              <a:t>Call to Action:</a:t>
            </a:r>
          </a:p>
          <a:p>
            <a:r>
              <a:rPr lang="en-US" i="1" dirty="0"/>
              <a:t>"Think about the most complex topic you deal with in your work. How could this prompt technique help you explain it more effectively?"</a:t>
            </a:r>
            <a:endParaRPr lang="en-US" dirty="0"/>
          </a:p>
          <a:p>
            <a:r>
              <a:rPr lang="en-US" dirty="0"/>
              <a:t>I encourage you to reflect on your own field or life in general and how you might apply this technique to learn or communicate ideas more clearly.</a:t>
            </a:r>
          </a:p>
        </p:txBody>
      </p:sp>
      <p:sp>
        <p:nvSpPr>
          <p:cNvPr id="4" name="Slide Number Placeholder 3"/>
          <p:cNvSpPr>
            <a:spLocks noGrp="1"/>
          </p:cNvSpPr>
          <p:nvPr>
            <p:ph type="sldNum" sz="quarter" idx="5"/>
          </p:nvPr>
        </p:nvSpPr>
        <p:spPr/>
        <p:txBody>
          <a:bodyPr/>
          <a:lstStyle/>
          <a:p>
            <a:fld id="{F7C39E19-974F-4B90-B9A5-596933717C14}" type="slidenum">
              <a:rPr lang="en-US" smtClean="0"/>
              <a:t>42</a:t>
            </a:fld>
            <a:endParaRPr lang="en-US"/>
          </a:p>
        </p:txBody>
      </p:sp>
    </p:spTree>
    <p:extLst>
      <p:ext uri="{BB962C8B-B14F-4D97-AF65-F5344CB8AC3E}">
        <p14:creationId xmlns:p14="http://schemas.microsoft.com/office/powerpoint/2010/main" val="3070357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what field you’re in, mistakes happen. But what if we could spot potential pitfalls before they derail your project? </a:t>
            </a:r>
          </a:p>
          <a:p>
            <a:r>
              <a:rPr lang="en-US" dirty="0"/>
              <a:t>With the right prompt, </a:t>
            </a:r>
            <a:r>
              <a:rPr lang="en-US" b="1" dirty="0"/>
              <a:t>Copilot can act as an intelligent reviewer</a:t>
            </a:r>
            <a:r>
              <a:rPr lang="en-US" dirty="0"/>
              <a:t>, pinpointing issues and suggesting improvements to </a:t>
            </a:r>
            <a:r>
              <a:rPr lang="en-US" b="1" dirty="0"/>
              <a:t>elevate your content, code, or strategy</a:t>
            </a:r>
            <a:r>
              <a:rPr lang="en-US" dirty="0"/>
              <a:t>.</a:t>
            </a:r>
          </a:p>
          <a:p>
            <a:endParaRPr lang="en-US" dirty="0"/>
          </a:p>
          <a:p>
            <a:r>
              <a:rPr lang="en-US" b="1" dirty="0"/>
              <a:t>Who might benefits? </a:t>
            </a:r>
            <a:r>
              <a:rPr lang="en-US" dirty="0"/>
              <a:t>Quality Assurance Specialists, Developers… but truly, </a:t>
            </a:r>
            <a:r>
              <a:rPr lang="en-US" b="1" dirty="0"/>
              <a:t>Everyone.</a:t>
            </a:r>
            <a:endParaRPr lang="en-US" dirty="0"/>
          </a:p>
          <a:p>
            <a:r>
              <a:rPr lang="en-US" dirty="0"/>
              <a:t>Imagine a marketing team using this to catch messaging flaws, a developer refining code before deployment, or an entrepreneur ensuring their business strategy is airtight. By embracing AI’s ability to analyze and correct, teams can significantly </a:t>
            </a:r>
            <a:r>
              <a:rPr lang="en-US" b="1" dirty="0"/>
              <a:t>improve efficiency, creativity, and precision</a:t>
            </a:r>
            <a:r>
              <a:rPr lang="en-US" dirty="0"/>
              <a:t>.</a:t>
            </a:r>
          </a:p>
          <a:p>
            <a:br>
              <a:rPr lang="en-US" dirty="0"/>
            </a:br>
            <a:r>
              <a:rPr lang="en-US" dirty="0"/>
              <a:t>[Read prompt – note attachment]</a:t>
            </a:r>
            <a:br>
              <a:rPr lang="en-US" dirty="0"/>
            </a:br>
            <a:r>
              <a:rPr lang="en-US" dirty="0"/>
              <a:t>Whether it’s a flawed press release, a buggy software feature, or an inefficient business plan, asking Copilot to identify mistakes and offer fixes transforms it </a:t>
            </a:r>
            <a:r>
              <a:rPr lang="en-US" b="1" dirty="0"/>
              <a:t>from a reactive tool into a proactive problem solver</a:t>
            </a:r>
            <a:r>
              <a:rPr lang="en-US" dirty="0"/>
              <a:t>.</a:t>
            </a:r>
          </a:p>
        </p:txBody>
      </p:sp>
      <p:sp>
        <p:nvSpPr>
          <p:cNvPr id="4" name="Slide Number Placeholder 3"/>
          <p:cNvSpPr>
            <a:spLocks noGrp="1"/>
          </p:cNvSpPr>
          <p:nvPr>
            <p:ph type="sldNum" sz="quarter" idx="5"/>
          </p:nvPr>
        </p:nvSpPr>
        <p:spPr/>
        <p:txBody>
          <a:bodyPr/>
          <a:lstStyle/>
          <a:p>
            <a:fld id="{F7C39E19-974F-4B90-B9A5-596933717C14}" type="slidenum">
              <a:rPr lang="en-US" smtClean="0"/>
              <a:t>43</a:t>
            </a:fld>
            <a:endParaRPr lang="en-US"/>
          </a:p>
        </p:txBody>
      </p:sp>
    </p:spTree>
    <p:extLst>
      <p:ext uri="{BB962C8B-B14F-4D97-AF65-F5344CB8AC3E}">
        <p14:creationId xmlns:p14="http://schemas.microsoft.com/office/powerpoint/2010/main" val="1852119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Call to Action:</a:t>
            </a:r>
          </a:p>
          <a:p>
            <a:r>
              <a:rPr lang="en-US" i="1" dirty="0"/>
              <a:t>"What’s something in your work that could benefit from a second set of eyes? How might Copilot help you refine and improve it?"</a:t>
            </a:r>
            <a:endParaRPr lang="en-US" dirty="0"/>
          </a:p>
          <a:p>
            <a:r>
              <a:rPr lang="en-US" dirty="0"/>
              <a:t>I encourage you to think about areas in your own work where Copilot could serve as a quality-check partner. The ability to identify mistakes early doesn’t just save time—it boosts confidence and strengthens results.</a:t>
            </a:r>
          </a:p>
        </p:txBody>
      </p:sp>
      <p:sp>
        <p:nvSpPr>
          <p:cNvPr id="4" name="Slide Number Placeholder 3"/>
          <p:cNvSpPr>
            <a:spLocks noGrp="1"/>
          </p:cNvSpPr>
          <p:nvPr>
            <p:ph type="sldNum" sz="quarter" idx="5"/>
          </p:nvPr>
        </p:nvSpPr>
        <p:spPr/>
        <p:txBody>
          <a:bodyPr/>
          <a:lstStyle/>
          <a:p>
            <a:fld id="{F7C39E19-974F-4B90-B9A5-596933717C14}" type="slidenum">
              <a:rPr lang="en-US" smtClean="0"/>
              <a:t>44</a:t>
            </a:fld>
            <a:endParaRPr lang="en-US"/>
          </a:p>
        </p:txBody>
      </p:sp>
    </p:spTree>
    <p:extLst>
      <p:ext uri="{BB962C8B-B14F-4D97-AF65-F5344CB8AC3E}">
        <p14:creationId xmlns:p14="http://schemas.microsoft.com/office/powerpoint/2010/main" val="1337394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Emulating the style of others may be helpful while you're still trying to develop your own brand identify. </a:t>
            </a:r>
          </a:p>
          <a:p>
            <a:r>
              <a:rPr lang="en-US" dirty="0"/>
              <a:t>Every successful company or well-known person has a </a:t>
            </a:r>
            <a:r>
              <a:rPr lang="en-US" b="1" dirty="0"/>
              <a:t>distinct tone and approach to communication</a:t>
            </a:r>
            <a:r>
              <a:rPr lang="en-US" dirty="0"/>
              <a:t>. </a:t>
            </a:r>
          </a:p>
          <a:p>
            <a:r>
              <a:rPr lang="en-US" dirty="0"/>
              <a:t>Whether it’s Nike’s motivational energy, Apple’s sleek simplicity, or Oprah’s warm and inspiring wisdom, their words aren’t just words—they’re </a:t>
            </a:r>
            <a:r>
              <a:rPr lang="en-US" b="1" dirty="0"/>
              <a:t>a brand experience</a:t>
            </a:r>
            <a:r>
              <a:rPr lang="en-US" dirty="0"/>
              <a:t>.</a:t>
            </a:r>
          </a:p>
          <a:p>
            <a:r>
              <a:rPr lang="en-US" dirty="0"/>
              <a:t>By prompting Copilot to write in the style of a recognizable figure or company, you </a:t>
            </a:r>
            <a:r>
              <a:rPr lang="en-US" b="1" dirty="0"/>
              <a:t>unlock the power of persuasive language, emotionally resonant messaging, and strategic communication</a:t>
            </a:r>
            <a:r>
              <a:rPr lang="en-US" dirty="0"/>
              <a:t>—all tailored to match the voice of a brand (or two?).</a:t>
            </a:r>
          </a:p>
          <a:p>
            <a:endParaRPr lang="en-US" dirty="0"/>
          </a:p>
          <a:p>
            <a:r>
              <a:rPr lang="en-US" dirty="0"/>
              <a:t>Copywriters can use this technique to mimic the tone of powerhouse brands. Entrepreneurs can craft compelling product descriptions that instantly resonate with their target audience. And brand managers can refine their own company’s voice by learning from successful messaging strategies.</a:t>
            </a:r>
          </a:p>
          <a:p>
            <a:r>
              <a:rPr lang="en-US" b="1" dirty="0"/>
              <a:t>Whether you're refining your company’s identity or crafting compelling personal branding, mastering tone adaptation can be a game-changer.</a:t>
            </a:r>
          </a:p>
          <a:p>
            <a:endParaRPr lang="en-US" dirty="0"/>
          </a:p>
          <a:p>
            <a:r>
              <a:rPr lang="en-US" dirty="0"/>
              <a:t>[Read prompt - Attach a document that include your product information or basic content to be incorporated.]</a:t>
            </a:r>
            <a:br>
              <a:rPr lang="en-US" dirty="0"/>
            </a:br>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45</a:t>
            </a:fld>
            <a:endParaRPr lang="en-US"/>
          </a:p>
        </p:txBody>
      </p:sp>
    </p:spTree>
    <p:extLst>
      <p:ext uri="{BB962C8B-B14F-4D97-AF65-F5344CB8AC3E}">
        <p14:creationId xmlns:p14="http://schemas.microsoft.com/office/powerpoint/2010/main" val="2329330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4F52-2876-E725-5F0C-841F8C09B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F6898-E4A5-95FE-C258-1BE50B226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89FEC-EBBA-6882-759A-04B7DF0A9C44}"/>
              </a:ext>
            </a:extLst>
          </p:cNvPr>
          <p:cNvSpPr>
            <a:spLocks noGrp="1"/>
          </p:cNvSpPr>
          <p:nvPr>
            <p:ph type="body" idx="1"/>
          </p:nvPr>
        </p:nvSpPr>
        <p:spPr/>
        <p:txBody>
          <a:bodyPr/>
          <a:lstStyle/>
          <a:p>
            <a:r>
              <a:rPr lang="en-US" b="1" dirty="0"/>
              <a:t>Call to Action:</a:t>
            </a:r>
          </a:p>
          <a:p>
            <a:r>
              <a:rPr lang="en-US" i="1" dirty="0"/>
              <a:t>"Think about a brand or public figure whose messaging resonates with you. How might adopting their tone elevate your own communication?"</a:t>
            </a:r>
            <a:endParaRPr lang="en-US" dirty="0"/>
          </a:p>
          <a:p>
            <a:r>
              <a:rPr lang="en-US" dirty="0"/>
              <a:t>I encourage you to consider the voices you admire and how you might apply this technique to your own projects. </a:t>
            </a:r>
            <a:r>
              <a:rPr lang="en-US" b="1" dirty="0"/>
              <a:t>Learning from great communicators is the fastest way to become one.</a:t>
            </a:r>
          </a:p>
        </p:txBody>
      </p:sp>
      <p:sp>
        <p:nvSpPr>
          <p:cNvPr id="4" name="Slide Number Placeholder 3">
            <a:extLst>
              <a:ext uri="{FF2B5EF4-FFF2-40B4-BE49-F238E27FC236}">
                <a16:creationId xmlns:a16="http://schemas.microsoft.com/office/drawing/2014/main" id="{84FFEBA2-21F1-FCC2-856E-12421AD0CFB1}"/>
              </a:ext>
            </a:extLst>
          </p:cNvPr>
          <p:cNvSpPr>
            <a:spLocks noGrp="1"/>
          </p:cNvSpPr>
          <p:nvPr>
            <p:ph type="sldNum" sz="quarter" idx="5"/>
          </p:nvPr>
        </p:nvSpPr>
        <p:spPr/>
        <p:txBody>
          <a:bodyPr/>
          <a:lstStyle/>
          <a:p>
            <a:fld id="{F7C39E19-974F-4B90-B9A5-596933717C14}" type="slidenum">
              <a:rPr lang="en-US" smtClean="0"/>
              <a:t>46</a:t>
            </a:fld>
            <a:endParaRPr lang="en-US"/>
          </a:p>
        </p:txBody>
      </p:sp>
    </p:spTree>
    <p:extLst>
      <p:ext uri="{BB962C8B-B14F-4D97-AF65-F5344CB8AC3E}">
        <p14:creationId xmlns:p14="http://schemas.microsoft.com/office/powerpoint/2010/main" val="121683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Font typeface="Arial" panose="020B0604020202020204" pitchFamily="34" charset="0"/>
              <a:buNone/>
            </a:pPr>
            <a:r>
              <a:rPr lang="en-US" b="1" dirty="0"/>
              <a:t>Success leaves clues</a:t>
            </a:r>
            <a:r>
              <a:rPr lang="en-US" dirty="0"/>
              <a:t>. What if you could use Copilot to uncover them and apply them to your own work?</a:t>
            </a:r>
            <a:br>
              <a:rPr lang="en-US" dirty="0"/>
            </a:br>
            <a:r>
              <a:rPr lang="en-US" dirty="0"/>
              <a:t>Some of the most successful companies in the world have mastered the art of strategy and innovation. For example, successful product launches weren’t just about introducing new technology or products—they were built on carefully crafted strategies that drove their success.</a:t>
            </a:r>
          </a:p>
          <a:p>
            <a:pPr algn="l">
              <a:spcAft>
                <a:spcPts val="600"/>
              </a:spcAft>
              <a:buFont typeface="Arial" panose="020B0604020202020204" pitchFamily="34" charset="0"/>
              <a:buNone/>
            </a:pPr>
            <a:r>
              <a:rPr lang="en-US" dirty="0"/>
              <a:t>The </a:t>
            </a:r>
            <a:r>
              <a:rPr lang="en-US" b="1" dirty="0"/>
              <a:t>power of AI</a:t>
            </a:r>
            <a:r>
              <a:rPr lang="en-US" dirty="0"/>
              <a:t> lies in its ability to </a:t>
            </a:r>
            <a:r>
              <a:rPr lang="en-US" b="1" dirty="0"/>
              <a:t>break down these best practices</a:t>
            </a:r>
            <a:r>
              <a:rPr lang="en-US" dirty="0"/>
              <a:t>, </a:t>
            </a:r>
            <a:r>
              <a:rPr lang="en-US" b="1" dirty="0"/>
              <a:t>analyze patterns</a:t>
            </a:r>
            <a:r>
              <a:rPr lang="en-US" dirty="0"/>
              <a:t>, and </a:t>
            </a:r>
            <a:r>
              <a:rPr lang="en-US" b="1" dirty="0"/>
              <a:t>uncover the key principles</a:t>
            </a:r>
            <a:r>
              <a:rPr lang="en-US" dirty="0"/>
              <a:t> that made them effective. </a:t>
            </a:r>
          </a:p>
          <a:p>
            <a:pPr algn="l">
              <a:spcAft>
                <a:spcPts val="600"/>
              </a:spcAft>
              <a:buFont typeface="Arial" panose="020B0604020202020204" pitchFamily="34" charset="0"/>
              <a:buNone/>
            </a:pPr>
            <a:r>
              <a:rPr lang="en-US" b="1" dirty="0"/>
              <a:t>Instead of reinventing the wheel, we can leverage what works </a:t>
            </a:r>
            <a:r>
              <a:rPr lang="en-US" dirty="0"/>
              <a:t>and apply it to businesses of any size.</a:t>
            </a:r>
          </a:p>
          <a:p>
            <a:pPr algn="l">
              <a:spcAft>
                <a:spcPts val="600"/>
              </a:spcAft>
              <a:buFont typeface="Arial" panose="020B0604020202020204" pitchFamily="34" charset="0"/>
              <a:buNone/>
            </a:pPr>
            <a:r>
              <a:rPr lang="en-US" b="0" i="0" dirty="0">
                <a:solidFill>
                  <a:srgbClr val="424242"/>
                </a:solidFill>
                <a:effectLst/>
                <a:latin typeface="Segoe Sans"/>
              </a:rPr>
              <a:t>[Read prompt]</a:t>
            </a:r>
          </a:p>
          <a:p>
            <a:pPr algn="l">
              <a:spcAft>
                <a:spcPts val="600"/>
              </a:spcAft>
              <a:buFont typeface="Arial" panose="020B0604020202020204" pitchFamily="34" charset="0"/>
              <a:buNone/>
            </a:pPr>
            <a:r>
              <a:rPr lang="en-US" dirty="0"/>
              <a:t>With this type of prompt, </a:t>
            </a:r>
            <a:r>
              <a:rPr lang="en-US" b="1" dirty="0"/>
              <a:t>Copilot becomes a research assistant</a:t>
            </a:r>
            <a:r>
              <a:rPr lang="en-US" dirty="0"/>
              <a:t> that helps distill complex strategies into </a:t>
            </a:r>
            <a:r>
              <a:rPr lang="en-US" b="1" dirty="0"/>
              <a:t>actionable insights</a:t>
            </a:r>
            <a:r>
              <a:rPr lang="en-US" dirty="0"/>
              <a:t> for any organization.</a:t>
            </a:r>
            <a:endParaRPr lang="en-US" b="0" i="0" dirty="0">
              <a:solidFill>
                <a:srgbClr val="424242"/>
              </a:solidFill>
              <a:effectLst/>
              <a:latin typeface="Segoe Sans"/>
            </a:endParaRPr>
          </a:p>
          <a:p>
            <a:pPr algn="l">
              <a:spcAft>
                <a:spcPts val="600"/>
              </a:spcAft>
              <a:buFont typeface="Arial" panose="020B0604020202020204" pitchFamily="34" charset="0"/>
              <a:buNone/>
            </a:pPr>
            <a:endParaRPr lang="en-US" b="0" i="0" dirty="0">
              <a:solidFill>
                <a:srgbClr val="424242"/>
              </a:solidFill>
              <a:effectLst/>
              <a:latin typeface="Segoe Sans"/>
            </a:endParaRPr>
          </a:p>
          <a:p>
            <a:pPr algn="l">
              <a:spcAft>
                <a:spcPts val="600"/>
              </a:spcAft>
              <a:buFont typeface="Arial" panose="020B0604020202020204" pitchFamily="34" charset="0"/>
              <a:buNone/>
            </a:pP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Learn from the success of others</a:t>
            </a:r>
          </a:p>
          <a:p>
            <a:pPr algn="l">
              <a:spcAft>
                <a:spcPts val="600"/>
              </a:spcAft>
              <a:buFont typeface="Arial" panose="020B0604020202020204" pitchFamily="34" charset="0"/>
              <a:buChar char="•"/>
            </a:pPr>
            <a:r>
              <a:rPr lang="en-US" b="0" i="0" dirty="0">
                <a:solidFill>
                  <a:srgbClr val="424242"/>
                </a:solidFill>
                <a:effectLst/>
                <a:latin typeface="Segoe Sans"/>
              </a:rPr>
              <a:t> The core strategy: Describe the main approach Microsoft used to ensure the product's success.</a:t>
            </a:r>
          </a:p>
          <a:p>
            <a:pPr algn="l">
              <a:spcAft>
                <a:spcPts val="600"/>
              </a:spcAft>
              <a:buFont typeface="Arial" panose="020B0604020202020204" pitchFamily="34" charset="0"/>
              <a:buChar char="•"/>
            </a:pPr>
            <a:r>
              <a:rPr lang="en-US" b="0" i="0" dirty="0">
                <a:solidFill>
                  <a:srgbClr val="424242"/>
                </a:solidFill>
                <a:effectLst/>
                <a:latin typeface="Segoe Sans"/>
              </a:rPr>
              <a:t> Marketing techniques used: Highlight the key marketing strategies and tactics employed.</a:t>
            </a:r>
          </a:p>
          <a:p>
            <a:pPr algn="l">
              <a:spcAft>
                <a:spcPts val="600"/>
              </a:spcAft>
              <a:buFont typeface="Arial" panose="020B0604020202020204" pitchFamily="34" charset="0"/>
              <a:buChar char="•"/>
            </a:pPr>
            <a:r>
              <a:rPr lang="en-US" b="0" i="0" dirty="0">
                <a:solidFill>
                  <a:srgbClr val="424242"/>
                </a:solidFill>
                <a:effectLst/>
                <a:latin typeface="Segoe Sans"/>
              </a:rPr>
              <a:t> Why it was effective: Explain the reasons behind the success of the product launch.</a:t>
            </a:r>
          </a:p>
          <a:p>
            <a:pPr algn="l">
              <a:spcAft>
                <a:spcPts val="600"/>
              </a:spcAft>
              <a:buFont typeface="Arial" panose="020B0604020202020204" pitchFamily="34" charset="0"/>
              <a:buChar char="•"/>
            </a:pPr>
            <a:r>
              <a:rPr lang="en-US" b="0" i="0" dirty="0">
                <a:solidFill>
                  <a:srgbClr val="424242"/>
                </a:solidFill>
                <a:effectLst/>
                <a:latin typeface="Segoe Sans"/>
              </a:rPr>
              <a:t> How to apply these principles to a small business: Provide actionable insights for small businesses to leverage these strategies.</a:t>
            </a:r>
          </a:p>
          <a:p>
            <a:pPr algn="l">
              <a:spcAft>
                <a:spcPts val="600"/>
              </a:spcAft>
              <a:buFont typeface="Arial" panose="020B0604020202020204" pitchFamily="34" charset="0"/>
              <a:buNone/>
            </a:pPr>
            <a:r>
              <a:rPr lang="en-US" b="0" i="0" dirty="0">
                <a:solidFill>
                  <a:srgbClr val="424242"/>
                </a:solidFill>
                <a:effectLst/>
                <a:latin typeface="Segoe Sans"/>
              </a:rPr>
              <a:t>Additional Information: Include any other relevant details or considerations.</a:t>
            </a:r>
          </a:p>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47</a:t>
            </a:fld>
            <a:endParaRPr lang="en-US"/>
          </a:p>
        </p:txBody>
      </p:sp>
    </p:spTree>
    <p:extLst>
      <p:ext uri="{BB962C8B-B14F-4D97-AF65-F5344CB8AC3E}">
        <p14:creationId xmlns:p14="http://schemas.microsoft.com/office/powerpoint/2010/main" val="3533940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FD4D-27AA-C5BD-FF8C-EF13C2E8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1218E-B2B9-7E7A-680C-7FF48FF4A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98650-1476-77B8-C0AD-B51A1CE939BD}"/>
              </a:ext>
            </a:extLst>
          </p:cNvPr>
          <p:cNvSpPr>
            <a:spLocks noGrp="1"/>
          </p:cNvSpPr>
          <p:nvPr>
            <p:ph type="body" idx="1"/>
          </p:nvPr>
        </p:nvSpPr>
        <p:spPr/>
        <p:txBody>
          <a:bodyPr/>
          <a:lstStyle/>
          <a:p>
            <a:r>
              <a:rPr lang="en-US" b="1" dirty="0"/>
              <a:t>Call to Action:</a:t>
            </a:r>
          </a:p>
          <a:p>
            <a:r>
              <a:rPr lang="en-US" i="1" dirty="0"/>
              <a:t>"Think about a brand you admire. What strategies make them successful, and how might those principles apply to your own work?"</a:t>
            </a:r>
            <a:endParaRPr lang="en-US" dirty="0"/>
          </a:p>
          <a:p>
            <a:r>
              <a:rPr lang="en-US" dirty="0"/>
              <a:t>I encourage you to consider how this technique could enhance your approach—whether you’re launching a new product, refining a marketing strategy, or simply learning from the best to improve your decision-making.</a:t>
            </a:r>
            <a:endParaRPr lang="en-US" b="0" i="0" dirty="0">
              <a:solidFill>
                <a:srgbClr val="424242"/>
              </a:solidFill>
              <a:effectLst/>
              <a:latin typeface="Segoe Sans"/>
            </a:endParaRPr>
          </a:p>
        </p:txBody>
      </p:sp>
      <p:sp>
        <p:nvSpPr>
          <p:cNvPr id="4" name="Slide Number Placeholder 3">
            <a:extLst>
              <a:ext uri="{FF2B5EF4-FFF2-40B4-BE49-F238E27FC236}">
                <a16:creationId xmlns:a16="http://schemas.microsoft.com/office/drawing/2014/main" id="{B8011EAA-F321-DAD0-73C8-9D863AAAE94B}"/>
              </a:ext>
            </a:extLst>
          </p:cNvPr>
          <p:cNvSpPr>
            <a:spLocks noGrp="1"/>
          </p:cNvSpPr>
          <p:nvPr>
            <p:ph type="sldNum" sz="quarter" idx="5"/>
          </p:nvPr>
        </p:nvSpPr>
        <p:spPr/>
        <p:txBody>
          <a:bodyPr/>
          <a:lstStyle/>
          <a:p>
            <a:fld id="{F7C39E19-974F-4B90-B9A5-596933717C14}" type="slidenum">
              <a:rPr lang="en-US" smtClean="0"/>
              <a:t>48</a:t>
            </a:fld>
            <a:endParaRPr lang="en-US"/>
          </a:p>
        </p:txBody>
      </p:sp>
    </p:spTree>
    <p:extLst>
      <p:ext uri="{BB962C8B-B14F-4D97-AF65-F5344CB8AC3E}">
        <p14:creationId xmlns:p14="http://schemas.microsoft.com/office/powerpoint/2010/main" val="4178716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Success isn’t random—it follows proven strategies</a:t>
            </a:r>
            <a:r>
              <a:rPr lang="en-US" i="1" dirty="0"/>
              <a:t>. What if you could harness those methods with Copilot to drive better decisions?</a:t>
            </a:r>
            <a:endParaRPr lang="en-US" dirty="0"/>
          </a:p>
          <a:p>
            <a:r>
              <a:rPr lang="en-US" dirty="0"/>
              <a:t>When businesses tackle complex challenges, they often rely on industry-standard models to guide their strategies. </a:t>
            </a:r>
          </a:p>
          <a:p>
            <a:r>
              <a:rPr lang="en-US" dirty="0"/>
              <a:t>Whether it’s SWOT analysis, the Lean Startup methodology, or the RFM model, </a:t>
            </a:r>
            <a:r>
              <a:rPr lang="en-US" b="1" dirty="0"/>
              <a:t>structured approaches help teams make informed, data-driven decisions.</a:t>
            </a:r>
          </a:p>
          <a:p>
            <a:r>
              <a:rPr lang="en-US" dirty="0"/>
              <a:t>The beauty of AI is that it can seamlessly apply these methods, ensuring that strategies aren't just reactive—but strategic, well-grounded, and </a:t>
            </a:r>
            <a:r>
              <a:rPr lang="en-US" b="1" dirty="0"/>
              <a:t>optimized for success</a:t>
            </a:r>
            <a:r>
              <a:rPr lang="en-US" dirty="0"/>
              <a:t>.</a:t>
            </a:r>
          </a:p>
          <a:p>
            <a:pPr algn="l">
              <a:spcBef>
                <a:spcPts val="450"/>
              </a:spcBef>
              <a:spcAft>
                <a:spcPts val="750"/>
              </a:spcAft>
              <a:buNone/>
            </a:pPr>
            <a:r>
              <a:rPr lang="en-US" b="0" i="0" dirty="0">
                <a:solidFill>
                  <a:srgbClr val="424242"/>
                </a:solidFill>
                <a:effectLst/>
                <a:latin typeface="Segoe Sans"/>
              </a:rPr>
              <a:t>[Read prompt]</a:t>
            </a:r>
          </a:p>
          <a:p>
            <a:pPr algn="l">
              <a:spcBef>
                <a:spcPts val="450"/>
              </a:spcBef>
              <a:spcAft>
                <a:spcPts val="750"/>
              </a:spcAft>
              <a:buNone/>
            </a:pPr>
            <a:endParaRPr lang="en-US" b="0" i="0" dirty="0">
              <a:solidFill>
                <a:srgbClr val="424242"/>
              </a:solidFill>
              <a:effectLst/>
              <a:latin typeface="Segoe Sans"/>
            </a:endParaRPr>
          </a:p>
          <a:p>
            <a:r>
              <a:rPr lang="en-US" dirty="0"/>
              <a:t>The </a:t>
            </a:r>
            <a:r>
              <a:rPr lang="en-US" b="1" dirty="0"/>
              <a:t>RFM model</a:t>
            </a:r>
            <a:r>
              <a:rPr lang="en-US" dirty="0"/>
              <a:t> is widely used in marketing and sales to evaluate customer engagement and spending habits. </a:t>
            </a:r>
          </a:p>
          <a:p>
            <a:r>
              <a:rPr lang="en-US" dirty="0"/>
              <a:t>With this prompt, Copilot can break it down step by step—analyzing how recently customers engaged (Recency), how often they purchase (Frequency), and how much they spend (Monetary Value).</a:t>
            </a:r>
          </a:p>
          <a:p>
            <a:r>
              <a:rPr lang="en-US" dirty="0"/>
              <a:t>But it doesn’t stop at analysis—Copilot can also generate </a:t>
            </a:r>
            <a:r>
              <a:rPr lang="en-US" b="1" dirty="0"/>
              <a:t>real-world applications</a:t>
            </a:r>
            <a:r>
              <a:rPr lang="en-US" dirty="0"/>
              <a:t> for each step, helping businesses shape effective retention strategies that increase loyalty, revenue, and long-term customer value.</a:t>
            </a:r>
          </a:p>
          <a:p>
            <a:pPr algn="l">
              <a:spcBef>
                <a:spcPts val="450"/>
              </a:spcBef>
              <a:spcAft>
                <a:spcPts val="750"/>
              </a:spcAft>
              <a:buNone/>
            </a:pPr>
            <a:endParaRPr lang="en-US" b="0" i="0" dirty="0">
              <a:solidFill>
                <a:srgbClr val="424242"/>
              </a:solidFill>
              <a:effectLst/>
              <a:latin typeface="Segoe Sans"/>
            </a:endParaRPr>
          </a:p>
          <a:p>
            <a:r>
              <a:rPr lang="en-US" dirty="0"/>
              <a:t>Who can benefit from this approach? Sales Managers, Operations Managers, Business Owners… but really, </a:t>
            </a:r>
            <a:r>
              <a:rPr lang="en-US" b="1" dirty="0"/>
              <a:t>anyone who wants to make data-backed decisions.</a:t>
            </a:r>
            <a:endParaRPr lang="en-US" dirty="0"/>
          </a:p>
          <a:p>
            <a:r>
              <a:rPr lang="en-US" dirty="0"/>
              <a:t>Whether refining a sales strategy, optimizing inventory management, or improving customer retention, leveraging structured models ensures smarter choices and </a:t>
            </a:r>
            <a:r>
              <a:rPr lang="en-US" b="1" dirty="0"/>
              <a:t>clearer strategic direction</a:t>
            </a:r>
            <a:r>
              <a:rPr lang="en-US" dirty="0"/>
              <a:t>.</a:t>
            </a:r>
          </a:p>
          <a:p>
            <a:pPr algn="l">
              <a:spcBef>
                <a:spcPts val="450"/>
              </a:spcBef>
              <a:spcAft>
                <a:spcPts val="750"/>
              </a:spcAft>
              <a:buNone/>
            </a:pPr>
            <a:endParaRPr lang="en-US" b="0" i="0" dirty="0">
              <a:solidFill>
                <a:srgbClr val="424242"/>
              </a:solidFill>
              <a:effectLst/>
              <a:latin typeface="Segoe Sans"/>
            </a:endParaRPr>
          </a:p>
          <a:p>
            <a:pPr algn="l">
              <a:spcBef>
                <a:spcPts val="450"/>
              </a:spcBef>
              <a:spcAft>
                <a:spcPts val="750"/>
              </a:spcAft>
              <a:buNone/>
            </a:pPr>
            <a:r>
              <a:rPr lang="en-US" b="0" i="0" dirty="0">
                <a:solidFill>
                  <a:srgbClr val="424242"/>
                </a:solidFill>
                <a:effectLst/>
                <a:latin typeface="Segoe Sans"/>
              </a:rPr>
              <a:t>-------------------</a:t>
            </a:r>
          </a:p>
          <a:p>
            <a:pPr algn="l">
              <a:spcAft>
                <a:spcPts val="600"/>
              </a:spcAft>
              <a:buFont typeface="Arial" panose="020B0604020202020204" pitchFamily="34" charset="0"/>
              <a:buChar char="•"/>
            </a:pPr>
            <a:r>
              <a:rPr lang="en-US" b="0" i="0" dirty="0">
                <a:solidFill>
                  <a:srgbClr val="424242"/>
                </a:solidFill>
                <a:effectLst/>
                <a:latin typeface="Segoe Sans"/>
              </a:rPr>
              <a:t> Recency: How recently customers have made a purchase. Example: Implement a loyalty program that rewards customers who have made recent purchases with exclusive offers.</a:t>
            </a:r>
          </a:p>
          <a:p>
            <a:pPr algn="l">
              <a:spcAft>
                <a:spcPts val="600"/>
              </a:spcAft>
              <a:buFont typeface="Arial" panose="020B0604020202020204" pitchFamily="34" charset="0"/>
              <a:buChar char="•"/>
            </a:pPr>
            <a:r>
              <a:rPr lang="en-US" b="0" i="0" dirty="0">
                <a:solidFill>
                  <a:srgbClr val="424242"/>
                </a:solidFill>
                <a:effectLst/>
                <a:latin typeface="Segoe Sans"/>
              </a:rPr>
              <a:t> Frequency: How often customers make purchases. Example: Offer subscription services or regular promotions to encourage frequent purchases.</a:t>
            </a:r>
          </a:p>
          <a:p>
            <a:pPr algn="l">
              <a:spcAft>
                <a:spcPts val="600"/>
              </a:spcAft>
              <a:buFont typeface="Arial" panose="020B0604020202020204" pitchFamily="34" charset="0"/>
              <a:buChar char="•"/>
            </a:pPr>
            <a:r>
              <a:rPr lang="en-US" b="0" i="0" dirty="0">
                <a:solidFill>
                  <a:srgbClr val="424242"/>
                </a:solidFill>
                <a:effectLst/>
                <a:latin typeface="Segoe Sans"/>
              </a:rPr>
              <a:t> Monetary value: The amount of money customers spend. Example: Provide tiered rewards based on spending levels to incentivize higher spending.</a:t>
            </a:r>
          </a:p>
          <a:p>
            <a:pPr algn="l">
              <a:spcAft>
                <a:spcPts val="600"/>
              </a:spcAft>
              <a:buFont typeface="Arial" panose="020B0604020202020204" pitchFamily="34" charset="0"/>
              <a:buNone/>
            </a:pPr>
            <a:r>
              <a:rPr lang="en-US" b="0" i="0" dirty="0">
                <a:solidFill>
                  <a:srgbClr val="424242"/>
                </a:solidFill>
                <a:effectLst/>
                <a:latin typeface="Segoe Sans"/>
              </a:rPr>
              <a:t>Additional Information: Include any other relevant details or considerations."</a:t>
            </a:r>
          </a:p>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49</a:t>
            </a:fld>
            <a:endParaRPr lang="en-US"/>
          </a:p>
        </p:txBody>
      </p:sp>
    </p:spTree>
    <p:extLst>
      <p:ext uri="{BB962C8B-B14F-4D97-AF65-F5344CB8AC3E}">
        <p14:creationId xmlns:p14="http://schemas.microsoft.com/office/powerpoint/2010/main" val="83881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11454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4FAE8-7017-FA41-D716-56201A55D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17C75-AEA5-52B8-DDE0-07F28FE68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B14B94-75CA-AFEE-6BB6-A6A9CFE411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Call to Action:</a:t>
            </a:r>
          </a:p>
          <a:p>
            <a:r>
              <a:rPr lang="en-US" i="1" dirty="0"/>
              <a:t>"What structured methods or models do you use in your work? How might Copilot help you apply them more effectively?"</a:t>
            </a:r>
            <a:endParaRPr lang="en-US" dirty="0"/>
          </a:p>
          <a:p>
            <a:r>
              <a:rPr lang="en-US" dirty="0"/>
              <a:t>I encourage you o think about your own industries and how AI could enhance strategic decision-making. By combining AI with structured methodologies, you unlock a </a:t>
            </a:r>
            <a:r>
              <a:rPr lang="en-US" b="1" dirty="0"/>
              <a:t>powerful synergy</a:t>
            </a:r>
            <a:r>
              <a:rPr lang="en-US" dirty="0"/>
              <a:t> between intelligence and execution.</a:t>
            </a:r>
          </a:p>
          <a:p>
            <a:endParaRPr lang="en-US" dirty="0"/>
          </a:p>
        </p:txBody>
      </p:sp>
      <p:sp>
        <p:nvSpPr>
          <p:cNvPr id="4" name="Slide Number Placeholder 3">
            <a:extLst>
              <a:ext uri="{FF2B5EF4-FFF2-40B4-BE49-F238E27FC236}">
                <a16:creationId xmlns:a16="http://schemas.microsoft.com/office/drawing/2014/main" id="{1163E586-08BD-1181-B531-B7419F9FE4D7}"/>
              </a:ext>
            </a:extLst>
          </p:cNvPr>
          <p:cNvSpPr>
            <a:spLocks noGrp="1"/>
          </p:cNvSpPr>
          <p:nvPr>
            <p:ph type="sldNum" sz="quarter" idx="5"/>
          </p:nvPr>
        </p:nvSpPr>
        <p:spPr/>
        <p:txBody>
          <a:bodyPr/>
          <a:lstStyle/>
          <a:p>
            <a:fld id="{F7C39E19-974F-4B90-B9A5-596933717C14}" type="slidenum">
              <a:rPr lang="en-US" smtClean="0"/>
              <a:t>50</a:t>
            </a:fld>
            <a:endParaRPr lang="en-US"/>
          </a:p>
        </p:txBody>
      </p:sp>
    </p:spTree>
    <p:extLst>
      <p:ext uri="{BB962C8B-B14F-4D97-AF65-F5344CB8AC3E}">
        <p14:creationId xmlns:p14="http://schemas.microsoft.com/office/powerpoint/2010/main" val="185499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best ideas come from looking where others aren’t.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Copilot isn’t just a knowledge resource</a:t>
            </a:r>
            <a:r>
              <a:rPr lang="en-US" b="0" dirty="0"/>
              <a:t>—it can be a </a:t>
            </a:r>
            <a:r>
              <a:rPr lang="en-US" b="1" dirty="0"/>
              <a:t>creative catalyst</a:t>
            </a:r>
            <a:r>
              <a:rPr lang="en-US" dirty="0"/>
              <a:t> that sparks unconventional, high-impact strategies to help you uncover fresh, unexpected solutions</a:t>
            </a:r>
          </a:p>
          <a:p>
            <a:endParaRPr lang="en-US" dirty="0"/>
          </a:p>
          <a:p>
            <a:r>
              <a:rPr lang="en-US" dirty="0"/>
              <a:t>In a world where social media dominates marketing, what if we explored alternative ways to boost brand awareness without relying on it?</a:t>
            </a:r>
          </a:p>
          <a:p>
            <a:r>
              <a:rPr lang="en-US" dirty="0"/>
              <a:t>[Read prompt]</a:t>
            </a:r>
          </a:p>
          <a:p>
            <a:endParaRPr lang="en-US" dirty="0"/>
          </a:p>
          <a:p>
            <a:r>
              <a:rPr lang="en-US" dirty="0"/>
              <a:t>By explicitly asking AI for unique but </a:t>
            </a:r>
            <a:r>
              <a:rPr lang="en-US" b="1" dirty="0"/>
              <a:t>feasible</a:t>
            </a:r>
            <a:r>
              <a:rPr lang="en-US" dirty="0"/>
              <a:t> ideas, this prompt shifts thinking beyond the usual playbook. It opens doors to underutilized tactics—grassroots marketing, unexpected partnerships, immersive experiences—that might otherwise go unexplored.</a:t>
            </a:r>
          </a:p>
          <a:p>
            <a:endParaRPr lang="en-US" dirty="0"/>
          </a:p>
          <a:p>
            <a:r>
              <a:rPr lang="en-US" b="1" dirty="0"/>
              <a:t>Who Benefits?</a:t>
            </a:r>
          </a:p>
          <a:p>
            <a:r>
              <a:rPr lang="en-US" dirty="0"/>
              <a:t>Marketing Specialists, Product Innovators, Educators… but really, </a:t>
            </a:r>
            <a:r>
              <a:rPr lang="en-US" b="1" dirty="0"/>
              <a:t>anyone looking for fresh perspectives.</a:t>
            </a:r>
            <a:endParaRPr lang="en-US" dirty="0"/>
          </a:p>
          <a:p>
            <a:r>
              <a:rPr lang="en-US" dirty="0"/>
              <a:t>Imagine using AI to challenge norms in </a:t>
            </a:r>
            <a:r>
              <a:rPr lang="en-US" b="1" dirty="0"/>
              <a:t>ANY</a:t>
            </a:r>
            <a:r>
              <a:rPr lang="en-US" dirty="0"/>
              <a:t> industry—finding unconventional hiring strategies, alternative fundraising methods, or unique customer engagement techniques. The ability to generate fresh ideas </a:t>
            </a:r>
            <a:r>
              <a:rPr lang="en-US" b="1" dirty="0"/>
              <a:t>on demand</a:t>
            </a:r>
            <a:r>
              <a:rPr lang="en-US" dirty="0"/>
              <a:t> is invaluable.</a:t>
            </a:r>
          </a:p>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51</a:t>
            </a:fld>
            <a:endParaRPr lang="en-US"/>
          </a:p>
        </p:txBody>
      </p:sp>
    </p:spTree>
    <p:extLst>
      <p:ext uri="{BB962C8B-B14F-4D97-AF65-F5344CB8AC3E}">
        <p14:creationId xmlns:p14="http://schemas.microsoft.com/office/powerpoint/2010/main" val="657987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BC06D-A395-CE18-7EB1-F96D70AFC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AF949-E40F-8BD1-A22B-DE8DD55E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42AB6-3202-9C34-A93C-C1693B625B88}"/>
              </a:ext>
            </a:extLst>
          </p:cNvPr>
          <p:cNvSpPr>
            <a:spLocks noGrp="1"/>
          </p:cNvSpPr>
          <p:nvPr>
            <p:ph type="body" idx="1"/>
          </p:nvPr>
        </p:nvSpPr>
        <p:spPr/>
        <p:txBody>
          <a:bodyPr/>
          <a:lstStyle/>
          <a:p>
            <a:r>
              <a:rPr lang="en-US" b="1" dirty="0"/>
              <a:t>Call to Action:</a:t>
            </a:r>
          </a:p>
          <a:p>
            <a:r>
              <a:rPr lang="en-US" i="1" dirty="0"/>
              <a:t>"Think about a challenge in your work where conventional methods aren’t delivering results. What new pathways might AI help you uncover?"</a:t>
            </a:r>
            <a:endParaRPr lang="en-US" dirty="0"/>
          </a:p>
          <a:p>
            <a:r>
              <a:rPr lang="en-US" dirty="0"/>
              <a:t>I encourage you to explore areas where fresh perspectives could create breakthroughs. AI isn’t just a tool—it’s a </a:t>
            </a:r>
            <a:r>
              <a:rPr lang="en-US" b="1" dirty="0"/>
              <a:t>creativity accelerator</a:t>
            </a:r>
            <a:r>
              <a:rPr lang="en-US" dirty="0"/>
              <a:t> that helps unlock entirely new possibilities.</a:t>
            </a:r>
          </a:p>
          <a:p>
            <a:endParaRPr lang="en-US" dirty="0"/>
          </a:p>
        </p:txBody>
      </p:sp>
      <p:sp>
        <p:nvSpPr>
          <p:cNvPr id="4" name="Slide Number Placeholder 3">
            <a:extLst>
              <a:ext uri="{FF2B5EF4-FFF2-40B4-BE49-F238E27FC236}">
                <a16:creationId xmlns:a16="http://schemas.microsoft.com/office/drawing/2014/main" id="{E1BCA5A9-905E-F44C-42F1-9A949929D95A}"/>
              </a:ext>
            </a:extLst>
          </p:cNvPr>
          <p:cNvSpPr>
            <a:spLocks noGrp="1"/>
          </p:cNvSpPr>
          <p:nvPr>
            <p:ph type="sldNum" sz="quarter" idx="5"/>
          </p:nvPr>
        </p:nvSpPr>
        <p:spPr/>
        <p:txBody>
          <a:bodyPr/>
          <a:lstStyle/>
          <a:p>
            <a:fld id="{F7C39E19-974F-4B90-B9A5-596933717C14}" type="slidenum">
              <a:rPr lang="en-US" smtClean="0"/>
              <a:t>52</a:t>
            </a:fld>
            <a:endParaRPr lang="en-US"/>
          </a:p>
        </p:txBody>
      </p:sp>
    </p:spTree>
    <p:extLst>
      <p:ext uri="{BB962C8B-B14F-4D97-AF65-F5344CB8AC3E}">
        <p14:creationId xmlns:p14="http://schemas.microsoft.com/office/powerpoint/2010/main" val="1926607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Big goals can feel overwhelming—until you break them down into clear, actionable steps.</a:t>
            </a:r>
            <a:endParaRPr lang="en-US" dirty="0"/>
          </a:p>
          <a:p>
            <a:r>
              <a:rPr lang="en-US" dirty="0"/>
              <a:t>Starting a business, launching a campaign, or executing a project all come with countless moving parts. </a:t>
            </a:r>
            <a:br>
              <a:rPr lang="en-US" dirty="0"/>
            </a:br>
            <a:r>
              <a:rPr lang="en-US" dirty="0"/>
              <a:t>Without a structured plan, it’s easy to feel stuck in uncertainty. </a:t>
            </a:r>
          </a:p>
          <a:p>
            <a:r>
              <a:rPr lang="en-US" dirty="0"/>
              <a:t>But when you prompt Copilot to </a:t>
            </a:r>
            <a:r>
              <a:rPr lang="en-US" b="1" dirty="0"/>
              <a:t>define a step-by-step process</a:t>
            </a:r>
            <a:r>
              <a:rPr lang="en-US" dirty="0"/>
              <a:t>, you transform complexity into </a:t>
            </a:r>
            <a:r>
              <a:rPr lang="en-US" b="1" dirty="0"/>
              <a:t>clarity</a:t>
            </a:r>
            <a:r>
              <a:rPr lang="en-US" dirty="0"/>
              <a:t>—mapping out every stage of execution to create a structured, strategic pathway toward success.</a:t>
            </a:r>
          </a:p>
          <a:p>
            <a:endParaRPr lang="en-US" dirty="0"/>
          </a:p>
          <a:p>
            <a:r>
              <a:rPr lang="en-US" b="1" dirty="0"/>
              <a:t>Who Benefits?</a:t>
            </a:r>
          </a:p>
          <a:p>
            <a:r>
              <a:rPr lang="en-US" dirty="0"/>
              <a:t>Project managers can use this technique to </a:t>
            </a:r>
            <a:r>
              <a:rPr lang="en-US" b="1" dirty="0"/>
              <a:t>structure workflows</a:t>
            </a:r>
            <a:r>
              <a:rPr lang="en-US" dirty="0"/>
              <a:t>. Operations managers can apply it to </a:t>
            </a:r>
            <a:r>
              <a:rPr lang="en-US" b="1" dirty="0"/>
              <a:t>process optimization</a:t>
            </a:r>
            <a:r>
              <a:rPr lang="en-US" dirty="0"/>
              <a:t>. Entrepreneurs can turn ambitious goals into </a:t>
            </a:r>
            <a:r>
              <a:rPr lang="en-US" b="1" dirty="0"/>
              <a:t>realistic roadmaps</a:t>
            </a:r>
            <a:r>
              <a:rPr lang="en-US" dirty="0"/>
              <a:t> that move ideas from concept to execution.</a:t>
            </a:r>
            <a:br>
              <a:rPr lang="en-US" dirty="0"/>
            </a:br>
            <a:r>
              <a:rPr lang="en-US" dirty="0"/>
              <a:t>But, this method can be used for </a:t>
            </a:r>
            <a:r>
              <a:rPr lang="en-US" b="1" dirty="0"/>
              <a:t>ANY</a:t>
            </a:r>
            <a:r>
              <a:rPr lang="en-US" dirty="0"/>
              <a:t> complex process by </a:t>
            </a:r>
            <a:r>
              <a:rPr lang="en-US" b="1" dirty="0"/>
              <a:t>anyone who wants to turn ideas into action</a:t>
            </a:r>
            <a:r>
              <a:rPr lang="en-US" dirty="0"/>
              <a:t>—whether it’s launching a product, building or preparing for a major event. Copilot becomes your </a:t>
            </a:r>
            <a:r>
              <a:rPr lang="en-US" b="1" dirty="0"/>
              <a:t>strategic planner</a:t>
            </a:r>
            <a:r>
              <a:rPr lang="en-US" dirty="0"/>
              <a:t>, breaking down complexity into manageable, actionable steps.</a:t>
            </a:r>
          </a:p>
          <a:p>
            <a:br>
              <a:rPr lang="en-US" dirty="0"/>
            </a:br>
            <a:r>
              <a:rPr lang="en-US" dirty="0"/>
              <a:t>[Read prompt]</a:t>
            </a:r>
            <a:br>
              <a:rPr lang="en-US" dirty="0"/>
            </a:br>
            <a:r>
              <a:rPr lang="en-US" dirty="0"/>
              <a:t>This prompt doesn’t just generate general advice—it </a:t>
            </a:r>
            <a:r>
              <a:rPr lang="en-US" b="1" dirty="0"/>
              <a:t>maps out the specific process</a:t>
            </a:r>
            <a:r>
              <a:rPr lang="en-US" dirty="0"/>
              <a:t>, ensuring every step has a defined action, required tools, and measurable success markers.</a:t>
            </a:r>
          </a:p>
        </p:txBody>
      </p:sp>
      <p:sp>
        <p:nvSpPr>
          <p:cNvPr id="4" name="Slide Number Placeholder 3"/>
          <p:cNvSpPr>
            <a:spLocks noGrp="1"/>
          </p:cNvSpPr>
          <p:nvPr>
            <p:ph type="sldNum" sz="quarter" idx="5"/>
          </p:nvPr>
        </p:nvSpPr>
        <p:spPr/>
        <p:txBody>
          <a:bodyPr/>
          <a:lstStyle/>
          <a:p>
            <a:fld id="{F7C39E19-974F-4B90-B9A5-596933717C14}" type="slidenum">
              <a:rPr lang="en-US" smtClean="0"/>
              <a:t>53</a:t>
            </a:fld>
            <a:endParaRPr lang="en-US"/>
          </a:p>
        </p:txBody>
      </p:sp>
    </p:spTree>
    <p:extLst>
      <p:ext uri="{BB962C8B-B14F-4D97-AF65-F5344CB8AC3E}">
        <p14:creationId xmlns:p14="http://schemas.microsoft.com/office/powerpoint/2010/main" val="2370045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2E47A-7590-9DFE-8D7F-009247306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CC740-2849-C78A-D6C8-86F098668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239BA-4F4D-0C86-1880-2B2B95ADC797}"/>
              </a:ext>
            </a:extLst>
          </p:cNvPr>
          <p:cNvSpPr>
            <a:spLocks noGrp="1"/>
          </p:cNvSpPr>
          <p:nvPr>
            <p:ph type="body" idx="1"/>
          </p:nvPr>
        </p:nvSpPr>
        <p:spPr/>
        <p:txBody>
          <a:bodyPr/>
          <a:lstStyle/>
          <a:p>
            <a:r>
              <a:rPr lang="en-US" b="1" dirty="0"/>
              <a:t>Call to Action:</a:t>
            </a:r>
          </a:p>
          <a:p>
            <a:r>
              <a:rPr lang="en-US" i="1" dirty="0"/>
              <a:t>"What major goal are you working on right now? How might breaking it into AI-guided steps make it more achievable?"</a:t>
            </a:r>
            <a:endParaRPr lang="en-US" dirty="0"/>
          </a:p>
          <a:p>
            <a:r>
              <a:rPr lang="en-US" dirty="0"/>
              <a:t>I encourage you to reflect on challenges you may face and </a:t>
            </a:r>
            <a:r>
              <a:rPr lang="en-US" b="1" dirty="0"/>
              <a:t>how structured AI-generated guidance</a:t>
            </a:r>
            <a:r>
              <a:rPr lang="en-US" dirty="0"/>
              <a:t> could streamline your approach. The ability to define clear, measurable steps isn’t just useful—it’s essential for success.</a:t>
            </a:r>
          </a:p>
        </p:txBody>
      </p:sp>
      <p:sp>
        <p:nvSpPr>
          <p:cNvPr id="4" name="Slide Number Placeholder 3">
            <a:extLst>
              <a:ext uri="{FF2B5EF4-FFF2-40B4-BE49-F238E27FC236}">
                <a16:creationId xmlns:a16="http://schemas.microsoft.com/office/drawing/2014/main" id="{FC379AE0-C59C-0DCC-89FE-15029C223DAC}"/>
              </a:ext>
            </a:extLst>
          </p:cNvPr>
          <p:cNvSpPr>
            <a:spLocks noGrp="1"/>
          </p:cNvSpPr>
          <p:nvPr>
            <p:ph type="sldNum" sz="quarter" idx="5"/>
          </p:nvPr>
        </p:nvSpPr>
        <p:spPr/>
        <p:txBody>
          <a:bodyPr/>
          <a:lstStyle/>
          <a:p>
            <a:fld id="{F7C39E19-974F-4B90-B9A5-596933717C14}" type="slidenum">
              <a:rPr lang="en-US" smtClean="0"/>
              <a:t>54</a:t>
            </a:fld>
            <a:endParaRPr lang="en-US"/>
          </a:p>
        </p:txBody>
      </p:sp>
    </p:spTree>
    <p:extLst>
      <p:ext uri="{BB962C8B-B14F-4D97-AF65-F5344CB8AC3E}">
        <p14:creationId xmlns:p14="http://schemas.microsoft.com/office/powerpoint/2010/main" val="3941928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1A0DC-01D0-6354-FDA9-D915426FB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2BD1F-2B24-4253-C609-4649E7EC6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89045-A26B-E050-A71F-DFB43FC518FC}"/>
              </a:ext>
            </a:extLst>
          </p:cNvPr>
          <p:cNvSpPr>
            <a:spLocks noGrp="1"/>
          </p:cNvSpPr>
          <p:nvPr>
            <p:ph type="body" idx="1"/>
          </p:nvPr>
        </p:nvSpPr>
        <p:spPr/>
        <p:txBody>
          <a:bodyPr/>
          <a:lstStyle/>
          <a:p>
            <a:r>
              <a:rPr lang="en-US"/>
              <a:t>We hope you’ve learned something new during today’s session and will walk away more empowered to create your own amazing prompts! </a:t>
            </a:r>
          </a:p>
        </p:txBody>
      </p:sp>
      <p:sp>
        <p:nvSpPr>
          <p:cNvPr id="4" name="Slide Number Placeholder 3">
            <a:extLst>
              <a:ext uri="{FF2B5EF4-FFF2-40B4-BE49-F238E27FC236}">
                <a16:creationId xmlns:a16="http://schemas.microsoft.com/office/drawing/2014/main" id="{2547AB4D-C06E-AB36-E6D4-CF953A1A01BA}"/>
              </a:ext>
            </a:extLst>
          </p:cNvPr>
          <p:cNvSpPr>
            <a:spLocks noGrp="1"/>
          </p:cNvSpPr>
          <p:nvPr>
            <p:ph type="sldNum" sz="quarter" idx="5"/>
          </p:nvPr>
        </p:nvSpPr>
        <p:spPr/>
        <p:txBody>
          <a:bodyPr/>
          <a:lstStyle/>
          <a:p>
            <a:fld id="{F7C39E19-974F-4B90-B9A5-596933717C14}" type="slidenum">
              <a:rPr lang="en-US" smtClean="0"/>
              <a:t>55</a:t>
            </a:fld>
            <a:endParaRPr lang="en-US"/>
          </a:p>
        </p:txBody>
      </p:sp>
    </p:spTree>
    <p:extLst>
      <p:ext uri="{BB962C8B-B14F-4D97-AF65-F5344CB8AC3E}">
        <p14:creationId xmlns:p14="http://schemas.microsoft.com/office/powerpoint/2010/main" val="169259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found this session helpful or have suggestions on how we can make it even better, please take a minute to let us know by completing the session survey.</a:t>
            </a:r>
          </a:p>
        </p:txBody>
      </p:sp>
      <p:sp>
        <p:nvSpPr>
          <p:cNvPr id="4" name="Slide Number Placeholder 3"/>
          <p:cNvSpPr>
            <a:spLocks noGrp="1"/>
          </p:cNvSpPr>
          <p:nvPr>
            <p:ph type="sldNum" sz="quarter" idx="5"/>
          </p:nvPr>
        </p:nvSpPr>
        <p:spPr/>
        <p:txBody>
          <a:bodyPr/>
          <a:lstStyle/>
          <a:p>
            <a:fld id="{F7C39E19-974F-4B90-B9A5-596933717C14}" type="slidenum">
              <a:rPr lang="en-US" smtClean="0"/>
              <a:t>56</a:t>
            </a:fld>
            <a:endParaRPr lang="en-US"/>
          </a:p>
        </p:txBody>
      </p:sp>
    </p:spTree>
    <p:extLst>
      <p:ext uri="{BB962C8B-B14F-4D97-AF65-F5344CB8AC3E}">
        <p14:creationId xmlns:p14="http://schemas.microsoft.com/office/powerpoint/2010/main" val="3595562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sz="1800" b="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US" sz="1800">
                <a:effectLst/>
                <a:latin typeface="Segoe UI" panose="020B0502040204020203" pitchFamily="34" charset="0"/>
                <a:ea typeface="Times New Roman" panose="02020603050405020304" pitchFamily="18" charset="0"/>
                <a:cs typeface="Segoe UI" panose="020B0502040204020203" pitchFamily="34" charset="0"/>
              </a:rPr>
            </a:br>
            <a:endParaRPr lang="en-US" sz="1800">
              <a:effectLst/>
              <a:latin typeface="Segoe UI" panose="020B0502040204020203" pitchFamily="34" charset="0"/>
              <a:ea typeface="Calibri" panose="020F0502020204030204" pitchFamily="34" charset="0"/>
              <a:cs typeface="Arial" panose="020B0604020202020204" pitchFamily="34" charset="0"/>
            </a:endParaRPr>
          </a:p>
          <a:p>
            <a:pPr algn="l" rtl="0" fontAlgn="base"/>
            <a:endParaRPr lang="en-US" sz="1800" b="0" i="0">
              <a:solidFill>
                <a:srgbClr val="0078D4"/>
              </a:solidFill>
              <a:effectLst/>
              <a:latin typeface="Segoe UI" panose="020B0502040204020203" pitchFamily="34" charset="0"/>
            </a:endParaRPr>
          </a:p>
          <a:p>
            <a:pPr algn="l" rtl="0" fontAlgn="base"/>
            <a:endParaRPr lang="en-US" b="0" i="0">
              <a:solidFill>
                <a:srgbClr val="0078D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0223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sz="1800" b="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US" sz="1800">
                <a:effectLst/>
                <a:latin typeface="Segoe UI" panose="020B0502040204020203" pitchFamily="34" charset="0"/>
                <a:ea typeface="Times New Roman" panose="02020603050405020304" pitchFamily="18" charset="0"/>
                <a:cs typeface="Segoe UI" panose="020B0502040204020203" pitchFamily="34" charset="0"/>
              </a:rPr>
            </a:br>
            <a:endParaRPr lang="en-US" sz="1800">
              <a:effectLst/>
              <a:latin typeface="Segoe UI" panose="020B0502040204020203" pitchFamily="34" charset="0"/>
              <a:ea typeface="Calibri" panose="020F0502020204030204" pitchFamily="34" charset="0"/>
              <a:cs typeface="Arial" panose="020B0604020202020204" pitchFamily="34" charset="0"/>
            </a:endParaRPr>
          </a:p>
          <a:p>
            <a:pPr algn="l" rtl="0" fontAlgn="base"/>
            <a:endParaRPr lang="en-US" sz="1800" b="0" i="0">
              <a:solidFill>
                <a:srgbClr val="0078D4"/>
              </a:solidFill>
              <a:effectLst/>
              <a:latin typeface="Segoe UI" panose="020B0502040204020203" pitchFamily="34" charset="0"/>
            </a:endParaRPr>
          </a:p>
          <a:p>
            <a:pPr algn="l" rtl="0" fontAlgn="base"/>
            <a:endParaRPr lang="en-US" b="0" i="0">
              <a:solidFill>
                <a:srgbClr val="0078D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270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Prompts are a very important concept for copilot, as this is the main mechanism for interacting with copilot</a:t>
            </a:r>
          </a:p>
          <a:p>
            <a:r>
              <a:rPr lang="en-US"/>
              <a:t>Prompts refer to the sentences or phrases you use to ask copilot to do something for you </a:t>
            </a:r>
          </a:p>
          <a:p>
            <a:r>
              <a:rPr lang="en-US"/>
              <a:t>This could be anything from summarizing, creating, editing or analyzing a piece of information </a:t>
            </a:r>
          </a:p>
          <a:p>
            <a:r>
              <a:rPr lang="en-US"/>
              <a:t>It’s very similar to having a conversation with another person, like if someone was your assistant </a:t>
            </a:r>
          </a:p>
          <a:p>
            <a:r>
              <a:rPr lang="en-US"/>
              <a:t>The first step is to get your goal across – what do you need?</a:t>
            </a:r>
          </a:p>
          <a:p>
            <a:r>
              <a:rPr lang="en-US"/>
              <a:t>Do you want to learn about a topic?</a:t>
            </a:r>
          </a:p>
          <a:p>
            <a:r>
              <a:rPr lang="en-US"/>
              <a:t>Edit or proofread existing text?</a:t>
            </a:r>
          </a:p>
          <a:p>
            <a:r>
              <a:rPr lang="en-US"/>
              <a:t>How about transforming information into a different format? </a:t>
            </a:r>
          </a:p>
          <a:p>
            <a:r>
              <a:rPr lang="en-US"/>
              <a:t>Copilot can summarize and create content for you as well, which can help you catch up with outstanding items you may have missed </a:t>
            </a:r>
          </a:p>
          <a:p>
            <a:endParaRPr lang="en-US"/>
          </a:p>
          <a:p>
            <a:endParaRPr lang="en-US"/>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7622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1797F-A835-0894-070F-2A573ADA0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4FEAF-AED9-9DDF-E123-668825B48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744A2-5FFC-A893-2DE6-8AF9A8072125}"/>
              </a:ext>
            </a:extLst>
          </p:cNvPr>
          <p:cNvSpPr>
            <a:spLocks noGrp="1"/>
          </p:cNvSpPr>
          <p:nvPr>
            <p:ph type="body" idx="1"/>
          </p:nvPr>
        </p:nvSpPr>
        <p:spPr/>
        <p:txBody>
          <a:bodyPr/>
          <a:lstStyle/>
          <a:p>
            <a:pPr marL="0" marR="0">
              <a:lnSpc>
                <a:spcPct val="107000"/>
              </a:lnSpc>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To help customers on this journey, we created The </a:t>
            </a:r>
            <a:r>
              <a:rPr lang="en-US" sz="1800" b="1">
                <a:effectLst/>
                <a:latin typeface="Segoe UI" panose="020B0502040204020203" pitchFamily="34" charset="0"/>
                <a:ea typeface="Segoe UI" panose="020B0502040204020203" pitchFamily="34" charset="0"/>
                <a:cs typeface="Arial" panose="020B0604020202020204" pitchFamily="34" charset="0"/>
              </a:rPr>
              <a:t>Copilot Success Kit </a:t>
            </a:r>
            <a:r>
              <a:rPr lang="en-US" sz="1800">
                <a:effectLst/>
                <a:latin typeface="Segoe UI" panose="020B0502040204020203" pitchFamily="34" charset="0"/>
                <a:ea typeface="Segoe UI" panose="020B0502040204020203" pitchFamily="34" charset="0"/>
                <a:cs typeface="Arial" panose="020B0604020202020204" pitchFamily="34" charset="0"/>
              </a:rPr>
              <a:t>which includes a proven collection of resources to help accelerate your organizations’ onboarding and adoption.</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It includes several tools including an implementation summary guide, adoption guide for leaders, user enablement tips, and a technical readiness guide and a lot more.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Header Placeholder 3">
            <a:extLst>
              <a:ext uri="{FF2B5EF4-FFF2-40B4-BE49-F238E27FC236}">
                <a16:creationId xmlns:a16="http://schemas.microsoft.com/office/drawing/2014/main" id="{CC00F649-4423-6184-7889-10AAD2D3C0C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5E645B6-8794-5535-D30E-46EB46B4D0A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E67DC2A-B7E6-7CE2-0467-937D10822B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98A2FDD4-09DF-89E6-850C-F76FEE5E623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8289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break this down and look at how this applies to a prompt.</a:t>
            </a: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5/8/2025 1:44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8092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o backgound - 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3" name="Slide Number Placeholder 4">
            <a:extLst>
              <a:ext uri="{FF2B5EF4-FFF2-40B4-BE49-F238E27FC236}">
                <a16:creationId xmlns:a16="http://schemas.microsoft.com/office/drawing/2014/main" id="{B6B06D93-AE77-96A0-30C3-A74D516FF773}"/>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145738470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8109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5/8/2025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intro tex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0D0933-331C-20E6-8B54-189E355842BD}"/>
              </a:ext>
            </a:extLst>
          </p:cNvPr>
          <p:cNvGrpSpPr/>
          <p:nvPr userDrawn="1"/>
        </p:nvGrpSpPr>
        <p:grpSpPr>
          <a:xfrm>
            <a:off x="0" y="0"/>
            <a:ext cx="12192000" cy="6858000"/>
            <a:chOff x="0" y="0"/>
            <a:chExt cx="12192000" cy="6858000"/>
          </a:xfrm>
        </p:grpSpPr>
        <p:pic>
          <p:nvPicPr>
            <p:cNvPr id="7" name="Picture 6" descr="A blurry image of a person's hand&#10;&#10;Description automatically generated">
              <a:extLst>
                <a:ext uri="{FF2B5EF4-FFF2-40B4-BE49-F238E27FC236}">
                  <a16:creationId xmlns:a16="http://schemas.microsoft.com/office/drawing/2014/main" id="{309D89FB-9578-9875-2B29-70D7CE5F7A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8" name="Rectangle 7">
              <a:extLst>
                <a:ext uri="{FF2B5EF4-FFF2-40B4-BE49-F238E27FC236}">
                  <a16:creationId xmlns:a16="http://schemas.microsoft.com/office/drawing/2014/main" id="{C5BE598B-F121-F2AE-9B69-D8971CDF6C99}"/>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Tree>
    <p:extLst>
      <p:ext uri="{BB962C8B-B14F-4D97-AF65-F5344CB8AC3E}">
        <p14:creationId xmlns:p14="http://schemas.microsoft.com/office/powerpoint/2010/main" val="25029441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0723AE-81D7-F64F-1B85-0FE5186AC2DF}"/>
              </a:ext>
            </a:extLst>
          </p:cNvPr>
          <p:cNvSpPr>
            <a:spLocks noGrp="1"/>
          </p:cNvSpPr>
          <p:nvPr>
            <p:ph type="dt" sz="half" idx="10"/>
          </p:nvPr>
        </p:nvSpPr>
        <p:spPr/>
        <p:txBody>
          <a:bodyPr/>
          <a:lstStyle/>
          <a:p>
            <a:fld id="{61C01576-CF08-4BBD-AB17-EA4E6471631F}" type="datetimeFigureOut">
              <a:rPr lang="en-GB" smtClean="0"/>
              <a:t>08/05/2025</a:t>
            </a:fld>
            <a:endParaRPr lang="en-GB"/>
          </a:p>
        </p:txBody>
      </p:sp>
      <p:sp>
        <p:nvSpPr>
          <p:cNvPr id="3" name="Footer Placeholder 2">
            <a:extLst>
              <a:ext uri="{FF2B5EF4-FFF2-40B4-BE49-F238E27FC236}">
                <a16:creationId xmlns:a16="http://schemas.microsoft.com/office/drawing/2014/main" id="{691918CB-1AB6-9852-6E41-4E01338EA6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C5DA0A-25B7-71A7-46CA-731AAC12FB4D}"/>
              </a:ext>
            </a:extLst>
          </p:cNvPr>
          <p:cNvSpPr>
            <a:spLocks noGrp="1"/>
          </p:cNvSpPr>
          <p:nvPr>
            <p:ph type="sldNum" sz="quarter" idx="12"/>
          </p:nvPr>
        </p:nvSpPr>
        <p:spPr/>
        <p:txBody>
          <a:bodyPr/>
          <a:lstStyle/>
          <a:p>
            <a:fld id="{90A96A3F-9088-4A66-8A4F-7E0CF858FC07}" type="slidenum">
              <a:rPr lang="en-GB" smtClean="0"/>
              <a:t>‹#›</a:t>
            </a:fld>
            <a:endParaRPr lang="en-GB"/>
          </a:p>
        </p:txBody>
      </p:sp>
    </p:spTree>
    <p:extLst>
      <p:ext uri="{BB962C8B-B14F-4D97-AF65-F5344CB8AC3E}">
        <p14:creationId xmlns:p14="http://schemas.microsoft.com/office/powerpoint/2010/main" val="363969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5/8/2025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AA3DFDD3-8F64-C3CB-9D2E-243BC9136740}"/>
              </a:ext>
            </a:extLst>
          </p:cNvPr>
          <p:cNvSpPr/>
          <p:nvPr userDrawn="1"/>
        </p:nvSpPr>
        <p:spPr bwMode="auto">
          <a:xfrm>
            <a:off x="3048" y="6693408"/>
            <a:ext cx="12188952" cy="164592"/>
          </a:xfrm>
          <a:prstGeom prst="rect">
            <a:avLst/>
          </a:prstGeom>
          <a:gradFill flip="none" rotWithShape="1">
            <a:gsLst>
              <a:gs pos="3679">
                <a:srgbClr val="1849CA"/>
              </a:gs>
              <a:gs pos="15000">
                <a:srgbClr val="1FA7F3"/>
              </a:gs>
              <a:gs pos="47000">
                <a:srgbClr val="FAC704"/>
              </a:gs>
              <a:gs pos="35000">
                <a:srgbClr val="4DB17A"/>
              </a:gs>
              <a:gs pos="58000">
                <a:srgbClr val="FAC704"/>
              </a:gs>
              <a:gs pos="68000">
                <a:srgbClr val="FDA45A"/>
              </a:gs>
              <a:gs pos="99331">
                <a:srgbClr val="A34FE5"/>
              </a:gs>
              <a:gs pos="89000">
                <a:srgbClr val="E94D3D"/>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7820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01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o background - 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64BF0F-965B-5914-4627-2C9273E020F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2" name="Slide Number Placeholder 4">
            <a:extLst>
              <a:ext uri="{FF2B5EF4-FFF2-40B4-BE49-F238E27FC236}">
                <a16:creationId xmlns:a16="http://schemas.microsoft.com/office/drawing/2014/main" id="{A5E954C3-B409-4448-81E2-AB30E10FF1C7}"/>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25829177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intro tex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0D0933-331C-20E6-8B54-189E355842BD}"/>
              </a:ext>
            </a:extLst>
          </p:cNvPr>
          <p:cNvGrpSpPr/>
          <p:nvPr userDrawn="1"/>
        </p:nvGrpSpPr>
        <p:grpSpPr>
          <a:xfrm>
            <a:off x="0" y="0"/>
            <a:ext cx="12192000" cy="6858000"/>
            <a:chOff x="0" y="0"/>
            <a:chExt cx="12192000" cy="6858000"/>
          </a:xfrm>
        </p:grpSpPr>
        <p:pic>
          <p:nvPicPr>
            <p:cNvPr id="7" name="Picture 6" descr="A blurry image of a person's hand&#10;&#10;Description automatically generated">
              <a:extLst>
                <a:ext uri="{FF2B5EF4-FFF2-40B4-BE49-F238E27FC236}">
                  <a16:creationId xmlns:a16="http://schemas.microsoft.com/office/drawing/2014/main" id="{309D89FB-9578-9875-2B29-70D7CE5F7A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8" name="Rectangle 7">
              <a:extLst>
                <a:ext uri="{FF2B5EF4-FFF2-40B4-BE49-F238E27FC236}">
                  <a16:creationId xmlns:a16="http://schemas.microsoft.com/office/drawing/2014/main" id="{C5BE598B-F121-F2AE-9B69-D8971CDF6C99}"/>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Tree>
    <p:extLst>
      <p:ext uri="{BB962C8B-B14F-4D97-AF65-F5344CB8AC3E}">
        <p14:creationId xmlns:p14="http://schemas.microsoft.com/office/powerpoint/2010/main" val="34856667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835" r:id="rId2"/>
    <p:sldLayoutId id="2147483654" r:id="rId3"/>
    <p:sldLayoutId id="2147483655" r:id="rId4"/>
    <p:sldLayoutId id="2147483666" r:id="rId5"/>
    <p:sldLayoutId id="2147483667" r:id="rId6"/>
    <p:sldLayoutId id="2147483675" r:id="rId7"/>
    <p:sldLayoutId id="2147483828" r:id="rId8"/>
    <p:sldLayoutId id="2147483829" r:id="rId9"/>
    <p:sldLayoutId id="2147483830" r:id="rId10"/>
    <p:sldLayoutId id="2147483834" r:id="rId11"/>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723" r:id="rId1"/>
    <p:sldLayoutId id="2147483730" r:id="rId2"/>
    <p:sldLayoutId id="2147483754"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Slide Number Placeholder 4">
            <a:extLst>
              <a:ext uri="{FF2B5EF4-FFF2-40B4-BE49-F238E27FC236}">
                <a16:creationId xmlns:a16="http://schemas.microsoft.com/office/drawing/2014/main" id="{80A4F1D7-3A7D-4034-C8B1-F829749DAE02}"/>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3006826209"/>
      </p:ext>
    </p:extLst>
  </p:cSld>
  <p:clrMap bg1="lt1" tx1="dk1" bg2="lt2" tx2="dk2" accent1="accent1" accent2="accent2" accent3="accent3" accent4="accent4" accent5="accent5" accent6="accent6" hlink="hlink" folHlink="folHlink"/>
  <p:sldLayoutIdLst>
    <p:sldLayoutId id="2147483791" r:id="rId1"/>
    <p:sldLayoutId id="2147483792" r:id="rId2"/>
  </p:sldLayoutIdLst>
  <p:transition>
    <p:fade/>
  </p:transition>
  <p:hf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134201313"/>
      </p:ext>
    </p:extLst>
  </p:cSld>
  <p:clrMap bg1="lt1" tx1="dk1" bg2="lt2" tx2="dk2" accent1="accent1" accent2="accent2" accent3="accent3" accent4="accent4" accent5="accent5" accent6="accent6" hlink="hlink" folHlink="folHlink"/>
  <p:sldLayoutIdLst>
    <p:sldLayoutId id="2147483824" r:id="rId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linkedin.com/in/utahitpro" TargetMode="Externa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linkedin.com/in/michelleanngilber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sv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5.sv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5.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46.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69.sv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1.sv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69.sv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1.sv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71.sv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71.sv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71.sv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71.sv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aka.ms/M365CopilotCommunit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s://aka.ms/M365CopilotCommunity" TargetMode="Externa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E56CA1-DBB4-DA65-7214-DABDA000CE6C}"/>
              </a:ext>
            </a:extLst>
          </p:cNvPr>
          <p:cNvSpPr txBox="1">
            <a:spLocks noGrp="1"/>
          </p:cNvSpPr>
          <p:nvPr>
            <p:ph type="title" idx="4294967295"/>
          </p:nvPr>
        </p:nvSpPr>
        <p:spPr>
          <a:xfrm>
            <a:off x="4552979" y="3907660"/>
            <a:ext cx="3086042" cy="78066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10000"/>
              </a:lnSpc>
              <a:spcBef>
                <a:spcPct val="0"/>
              </a:spcBef>
              <a:spcAft>
                <a:spcPts val="0"/>
              </a:spcAft>
              <a:buClrTx/>
              <a:buSzTx/>
              <a:buFontTx/>
              <a:buNone/>
              <a:tabLst/>
              <a:defRPr/>
            </a:pPr>
            <a:r>
              <a:rPr kumimoji="0" lang="en-US" sz="2400" b="0" i="0" u="none" strike="noStrike" kern="1200" cap="none" spc="0" normalizeH="0" baseline="0" noProof="0">
                <a:ln w="3175">
                  <a:noFill/>
                </a:ln>
                <a:solidFill>
                  <a:schemeClr val="tx1"/>
                </a:solidFill>
                <a:effectLst/>
                <a:uLnTx/>
                <a:uFillTx/>
                <a:latin typeface="Segoe Sans Display" pitchFamily="2" charset="0"/>
                <a:ea typeface="+mn-ea"/>
                <a:cs typeface="Segoe Sans Display" pitchFamily="2" charset="0"/>
              </a:rPr>
              <a:t>How can</a:t>
            </a:r>
            <a:r>
              <a:rPr kumimoji="0" lang="en-US" sz="2400" b="0" i="0" u="none" strike="noStrike" kern="1200" cap="none" spc="0" normalizeH="0" baseline="0" noProof="0">
                <a:ln w="3175">
                  <a:noFill/>
                </a:ln>
                <a:solidFill>
                  <a:schemeClr val="bg2"/>
                </a:solidFill>
                <a:effectLst/>
                <a:uLnTx/>
                <a:uFillTx/>
                <a:latin typeface="Segoe Sans Display" pitchFamily="2" charset="0"/>
                <a:ea typeface="+mn-ea"/>
                <a:cs typeface="Segoe Sans Display" pitchFamily="2" charset="0"/>
              </a:rPr>
              <a:t> </a:t>
            </a:r>
            <a:r>
              <a:rPr kumimoji="0" lang="en-US" sz="2400" b="1" i="0" u="none" strike="noStrike" kern="1200" cap="none" spc="0" normalizeH="0" baseline="0" noProof="0">
                <a:ln w="3175">
                  <a:noFill/>
                </a:ln>
                <a:gradFill>
                  <a:gsLst>
                    <a:gs pos="0">
                      <a:srgbClr val="0078D4"/>
                    </a:gs>
                    <a:gs pos="100000">
                      <a:srgbClr val="8661C5"/>
                    </a:gs>
                  </a:gsLst>
                  <a:lin ang="0" scaled="0"/>
                </a:gradFill>
                <a:effectLst/>
                <a:uLnTx/>
                <a:uFillTx/>
                <a:latin typeface="Segoe Sans Display" pitchFamily="2" charset="0"/>
                <a:ea typeface="+mn-ea"/>
                <a:cs typeface="Segoe Sans Display" pitchFamily="2" charset="0"/>
              </a:rPr>
              <a:t>Copilot </a:t>
            </a:r>
            <a:r>
              <a:rPr kumimoji="0" lang="en-US" sz="2400" b="0" i="0" u="none" strike="noStrike" kern="1200" cap="none" spc="0" normalizeH="0" baseline="0" noProof="0">
                <a:ln w="3175">
                  <a:noFill/>
                </a:ln>
                <a:solidFill>
                  <a:schemeClr val="tx1"/>
                </a:solidFill>
                <a:effectLst/>
                <a:uLnTx/>
                <a:uFillTx/>
                <a:latin typeface="Segoe Sans Display" pitchFamily="2" charset="0"/>
                <a:ea typeface="+mn-ea"/>
                <a:cs typeface="Segoe Sans Display" pitchFamily="2" charset="0"/>
              </a:rPr>
              <a:t>help you with your work?</a:t>
            </a:r>
          </a:p>
        </p:txBody>
      </p:sp>
      <p:grpSp>
        <p:nvGrpSpPr>
          <p:cNvPr id="6" name="Group 5">
            <a:extLst>
              <a:ext uri="{FF2B5EF4-FFF2-40B4-BE49-F238E27FC236}">
                <a16:creationId xmlns:a16="http://schemas.microsoft.com/office/drawing/2014/main" id="{C3BA9750-A161-5083-F644-749C91C458F1}"/>
              </a:ext>
              <a:ext uri="{C183D7F6-B498-43B3-948B-1728B52AA6E4}">
                <adec:decorative xmlns:adec="http://schemas.microsoft.com/office/drawing/2017/decorative" val="1"/>
              </a:ext>
            </a:extLst>
          </p:cNvPr>
          <p:cNvGrpSpPr/>
          <p:nvPr/>
        </p:nvGrpSpPr>
        <p:grpSpPr>
          <a:xfrm>
            <a:off x="686367" y="565494"/>
            <a:ext cx="3304571" cy="1197918"/>
            <a:chOff x="686367" y="565494"/>
            <a:chExt cx="3304571" cy="1197918"/>
          </a:xfrm>
        </p:grpSpPr>
        <p:sp>
          <p:nvSpPr>
            <p:cNvPr id="7" name="Rounded Rectangle 20">
              <a:extLst>
                <a:ext uri="{FF2B5EF4-FFF2-40B4-BE49-F238E27FC236}">
                  <a16:creationId xmlns:a16="http://schemas.microsoft.com/office/drawing/2014/main" id="{B80406B7-7EDE-619F-3895-ACB6CF2D475B}"/>
                </a:ext>
              </a:extLst>
            </p:cNvPr>
            <p:cNvSpPr/>
            <p:nvPr/>
          </p:nvSpPr>
          <p:spPr>
            <a:xfrm>
              <a:off x="686367" y="565494"/>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8" name="Title 1">
              <a:extLst>
                <a:ext uri="{FF2B5EF4-FFF2-40B4-BE49-F238E27FC236}">
                  <a16:creationId xmlns:a16="http://schemas.microsoft.com/office/drawing/2014/main" id="{E92D480F-26BD-F69A-1CE0-5E0425D15EBB}"/>
                </a:ext>
              </a:extLst>
            </p:cNvPr>
            <p:cNvSpPr txBox="1">
              <a:spLocks/>
            </p:cNvSpPr>
            <p:nvPr/>
          </p:nvSpPr>
          <p:spPr>
            <a:xfrm>
              <a:off x="822097" y="731520"/>
              <a:ext cx="2200298"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Recap a meeting</a:t>
              </a: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p:txBody>
        </p:sp>
        <p:sp>
          <p:nvSpPr>
            <p:cNvPr id="9" name="Title 1">
              <a:extLst>
                <a:ext uri="{FF2B5EF4-FFF2-40B4-BE49-F238E27FC236}">
                  <a16:creationId xmlns:a16="http://schemas.microsoft.com/office/drawing/2014/main" id="{21DE50B7-FFA3-7D44-60D5-35A2BFE0D960}"/>
                </a:ext>
                <a:ext uri="{C183D7F6-B498-43B3-948B-1728B52AA6E4}">
                  <adec:decorative xmlns:adec="http://schemas.microsoft.com/office/drawing/2017/decorative" val="1"/>
                </a:ext>
              </a:extLst>
            </p:cNvPr>
            <p:cNvSpPr txBox="1">
              <a:spLocks/>
            </p:cNvSpPr>
            <p:nvPr/>
          </p:nvSpPr>
          <p:spPr>
            <a:xfrm>
              <a:off x="1157795" y="1065030"/>
              <a:ext cx="270411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Draft an email with notes and action items from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meeting</a:t>
              </a:r>
            </a:p>
          </p:txBody>
        </p:sp>
        <p:pic>
          <p:nvPicPr>
            <p:cNvPr id="10" name="Graphic 9">
              <a:extLst>
                <a:ext uri="{FF2B5EF4-FFF2-40B4-BE49-F238E27FC236}">
                  <a16:creationId xmlns:a16="http://schemas.microsoft.com/office/drawing/2014/main" id="{C716F90F-9183-C4DE-4C23-480C5D9AB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355" y="1079126"/>
              <a:ext cx="163426" cy="163426"/>
            </a:xfrm>
            <a:prstGeom prst="rect">
              <a:avLst/>
            </a:prstGeom>
          </p:spPr>
        </p:pic>
      </p:grpSp>
      <p:pic>
        <p:nvPicPr>
          <p:cNvPr id="47" name="Picture 46" descr="Teams logo">
            <a:extLst>
              <a:ext uri="{FF2B5EF4-FFF2-40B4-BE49-F238E27FC236}">
                <a16:creationId xmlns:a16="http://schemas.microsoft.com/office/drawing/2014/main" id="{7C3C28DE-54A3-CEEF-F488-745D5BF6E3F7}"/>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526" y="667197"/>
            <a:ext cx="318387" cy="296130"/>
          </a:xfrm>
          <a:prstGeom prst="rect">
            <a:avLst/>
          </a:prstGeom>
        </p:spPr>
      </p:pic>
      <p:grpSp>
        <p:nvGrpSpPr>
          <p:cNvPr id="11" name="Group 10">
            <a:extLst>
              <a:ext uri="{FF2B5EF4-FFF2-40B4-BE49-F238E27FC236}">
                <a16:creationId xmlns:a16="http://schemas.microsoft.com/office/drawing/2014/main" id="{C46940A1-CE24-D69D-CFE3-16EE9ACA6CBF}"/>
              </a:ext>
              <a:ext uri="{C183D7F6-B498-43B3-948B-1728B52AA6E4}">
                <adec:decorative xmlns:adec="http://schemas.microsoft.com/office/drawing/2017/decorative" val="1"/>
              </a:ext>
            </a:extLst>
          </p:cNvPr>
          <p:cNvGrpSpPr/>
          <p:nvPr/>
        </p:nvGrpSpPr>
        <p:grpSpPr>
          <a:xfrm>
            <a:off x="686367" y="2075192"/>
            <a:ext cx="3304571" cy="1197918"/>
            <a:chOff x="686367" y="2075192"/>
            <a:chExt cx="3304571" cy="1197918"/>
          </a:xfrm>
        </p:grpSpPr>
        <p:sp>
          <p:nvSpPr>
            <p:cNvPr id="12" name="Rounded Rectangle 10">
              <a:extLst>
                <a:ext uri="{FF2B5EF4-FFF2-40B4-BE49-F238E27FC236}">
                  <a16:creationId xmlns:a16="http://schemas.microsoft.com/office/drawing/2014/main" id="{76938963-ECCF-B1A7-E1B0-396BF26ABE91}"/>
                </a:ext>
              </a:extLst>
            </p:cNvPr>
            <p:cNvSpPr/>
            <p:nvPr/>
          </p:nvSpPr>
          <p:spPr>
            <a:xfrm>
              <a:off x="686367" y="2075192"/>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13" name="Title 1">
              <a:extLst>
                <a:ext uri="{FF2B5EF4-FFF2-40B4-BE49-F238E27FC236}">
                  <a16:creationId xmlns:a16="http://schemas.microsoft.com/office/drawing/2014/main" id="{F3A8969E-F0EA-95A4-2639-83A7DC95C881}"/>
                </a:ext>
              </a:extLst>
            </p:cNvPr>
            <p:cNvSpPr txBox="1">
              <a:spLocks/>
            </p:cNvSpPr>
            <p:nvPr/>
          </p:nvSpPr>
          <p:spPr>
            <a:xfrm>
              <a:off x="822096" y="2244274"/>
              <a:ext cx="2894497"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Summarize an email thread</a:t>
              </a:r>
              <a:endParaRPr kumimoji="0" lang="en-US"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p:txBody>
        </p:sp>
        <p:sp>
          <p:nvSpPr>
            <p:cNvPr id="14" name="Title 1">
              <a:extLst>
                <a:ext uri="{FF2B5EF4-FFF2-40B4-BE49-F238E27FC236}">
                  <a16:creationId xmlns:a16="http://schemas.microsoft.com/office/drawing/2014/main" id="{467413CD-45B8-21F2-BC3D-973FD9D69B3A}"/>
                </a:ext>
              </a:extLst>
            </p:cNvPr>
            <p:cNvSpPr txBox="1">
              <a:spLocks/>
            </p:cNvSpPr>
            <p:nvPr/>
          </p:nvSpPr>
          <p:spPr>
            <a:xfrm>
              <a:off x="1157795" y="2573354"/>
              <a:ext cx="2704118"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Click on the Summarize icon</a:t>
              </a:r>
            </a:p>
          </p:txBody>
        </p:sp>
        <p:pic>
          <p:nvPicPr>
            <p:cNvPr id="15" name="Graphic 14">
              <a:extLst>
                <a:ext uri="{FF2B5EF4-FFF2-40B4-BE49-F238E27FC236}">
                  <a16:creationId xmlns:a16="http://schemas.microsoft.com/office/drawing/2014/main" id="{037D0A4C-F6A6-0275-29A9-8A4E760123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355" y="2587450"/>
              <a:ext cx="163426" cy="163426"/>
            </a:xfrm>
            <a:prstGeom prst="rect">
              <a:avLst/>
            </a:prstGeom>
          </p:spPr>
        </p:pic>
      </p:grpSp>
      <p:pic>
        <p:nvPicPr>
          <p:cNvPr id="48" name="Picture 47" descr="Outlook logo">
            <a:extLst>
              <a:ext uri="{FF2B5EF4-FFF2-40B4-BE49-F238E27FC236}">
                <a16:creationId xmlns:a16="http://schemas.microsoft.com/office/drawing/2014/main" id="{29CE7965-8B77-C010-5819-7600E0E87350}"/>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3526" y="2182456"/>
            <a:ext cx="301524" cy="280446"/>
          </a:xfrm>
          <a:prstGeom prst="rect">
            <a:avLst/>
          </a:prstGeom>
        </p:spPr>
      </p:pic>
      <p:grpSp>
        <p:nvGrpSpPr>
          <p:cNvPr id="16" name="Group 15">
            <a:extLst>
              <a:ext uri="{FF2B5EF4-FFF2-40B4-BE49-F238E27FC236}">
                <a16:creationId xmlns:a16="http://schemas.microsoft.com/office/drawing/2014/main" id="{28F7DDAB-8376-675D-7AA2-47975C40F80A}"/>
              </a:ext>
              <a:ext uri="{C183D7F6-B498-43B3-948B-1728B52AA6E4}">
                <adec:decorative xmlns:adec="http://schemas.microsoft.com/office/drawing/2017/decorative" val="1"/>
              </a:ext>
            </a:extLst>
          </p:cNvPr>
          <p:cNvGrpSpPr/>
          <p:nvPr/>
        </p:nvGrpSpPr>
        <p:grpSpPr>
          <a:xfrm>
            <a:off x="686367" y="3584890"/>
            <a:ext cx="3304571" cy="1197918"/>
            <a:chOff x="686367" y="3584890"/>
            <a:chExt cx="3304571" cy="1197918"/>
          </a:xfrm>
        </p:grpSpPr>
        <p:sp>
          <p:nvSpPr>
            <p:cNvPr id="17" name="Rounded Rectangle 11">
              <a:extLst>
                <a:ext uri="{FF2B5EF4-FFF2-40B4-BE49-F238E27FC236}">
                  <a16:creationId xmlns:a16="http://schemas.microsoft.com/office/drawing/2014/main" id="{AF931FB2-7C1A-659C-7ECF-EA5F2D9CA750}"/>
                </a:ext>
              </a:extLst>
            </p:cNvPr>
            <p:cNvSpPr/>
            <p:nvPr/>
          </p:nvSpPr>
          <p:spPr>
            <a:xfrm>
              <a:off x="686367" y="3584890"/>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18" name="Title 1">
              <a:extLst>
                <a:ext uri="{FF2B5EF4-FFF2-40B4-BE49-F238E27FC236}">
                  <a16:creationId xmlns:a16="http://schemas.microsoft.com/office/drawing/2014/main" id="{E303D7C3-5AB5-8901-68D0-C957DD879D78}"/>
                </a:ext>
              </a:extLst>
            </p:cNvPr>
            <p:cNvSpPr txBox="1">
              <a:spLocks/>
            </p:cNvSpPr>
            <p:nvPr/>
          </p:nvSpPr>
          <p:spPr>
            <a:xfrm>
              <a:off x="822097" y="3722339"/>
              <a:ext cx="2200298"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Draft </a:t>
              </a:r>
              <a:r>
                <a:rPr kumimoji="0" lang="en-US" sz="1400" b="1" i="0" u="none" strike="noStrike" kern="1200" cap="none" spc="-50" normalizeH="0" baseline="0" noProof="0">
                  <a:ln w="3175">
                    <a:noFill/>
                  </a:ln>
                  <a:solidFill>
                    <a:srgbClr val="8661C5"/>
                  </a:solidFill>
                  <a:effectLst/>
                  <a:uLnTx/>
                  <a:uFillTx/>
                  <a:latin typeface="Segoe Sans Display" pitchFamily="2" charset="0"/>
                  <a:ea typeface="+mn-ea"/>
                  <a:cs typeface="Segoe Sans Display" pitchFamily="2" charset="0"/>
                </a:rPr>
                <a:t>an </a:t>
              </a: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email</a:t>
              </a:r>
              <a:endParaRPr kumimoji="0" lang="en-US" sz="14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p:txBody>
        </p:sp>
        <p:sp>
          <p:nvSpPr>
            <p:cNvPr id="19" name="Title 1">
              <a:extLst>
                <a:ext uri="{FF2B5EF4-FFF2-40B4-BE49-F238E27FC236}">
                  <a16:creationId xmlns:a16="http://schemas.microsoft.com/office/drawing/2014/main" id="{803CB588-23DA-1278-A35C-4DC615D60064}"/>
                </a:ext>
              </a:extLst>
            </p:cNvPr>
            <p:cNvSpPr txBox="1">
              <a:spLocks/>
            </p:cNvSpPr>
            <p:nvPr/>
          </p:nvSpPr>
          <p:spPr>
            <a:xfrm>
              <a:off x="1157795" y="4050792"/>
              <a:ext cx="270411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Draft an email to [name] that informs them </a:t>
              </a:r>
              <a:r>
                <a:rPr lang="en-US" sz="1200" spc="0">
                  <a:ln>
                    <a:noFill/>
                  </a:ln>
                  <a:solidFill>
                    <a:prstClr val="black"/>
                  </a:solidFill>
                  <a:latin typeface="Segoe Sans Display" pitchFamily="2" charset="0"/>
                  <a:cs typeface="Segoe Sans Display" pitchFamily="2" charset="0"/>
                </a:rPr>
                <a:t>about</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Project X </a:t>
              </a:r>
              <a:r>
                <a:rPr lang="en-US" sz="1200" spc="0">
                  <a:ln>
                    <a:noFill/>
                  </a:ln>
                  <a:solidFill>
                    <a:prstClr val="black"/>
                  </a:solidFill>
                  <a:latin typeface="Segoe Sans Display" pitchFamily="2" charset="0"/>
                  <a:cs typeface="Segoe Sans Display" pitchFamily="2" charset="0"/>
                </a:rPr>
                <a:t>.</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t>
              </a:r>
            </a:p>
          </p:txBody>
        </p:sp>
        <p:pic>
          <p:nvPicPr>
            <p:cNvPr id="20" name="Graphic 19">
              <a:extLst>
                <a:ext uri="{FF2B5EF4-FFF2-40B4-BE49-F238E27FC236}">
                  <a16:creationId xmlns:a16="http://schemas.microsoft.com/office/drawing/2014/main" id="{6D4082BF-8201-7F92-EAFE-EF56724C56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355" y="4069080"/>
              <a:ext cx="163426" cy="163426"/>
            </a:xfrm>
            <a:prstGeom prst="rect">
              <a:avLst/>
            </a:prstGeom>
          </p:spPr>
        </p:pic>
      </p:grpSp>
      <p:pic>
        <p:nvPicPr>
          <p:cNvPr id="49" name="Picture 48" descr="Outlook logo">
            <a:extLst>
              <a:ext uri="{FF2B5EF4-FFF2-40B4-BE49-F238E27FC236}">
                <a16:creationId xmlns:a16="http://schemas.microsoft.com/office/drawing/2014/main" id="{B15967EE-2382-945D-2FB3-0471B25AB6BB}"/>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3526" y="3665176"/>
            <a:ext cx="301524" cy="280446"/>
          </a:xfrm>
          <a:prstGeom prst="rect">
            <a:avLst/>
          </a:prstGeom>
        </p:spPr>
      </p:pic>
      <p:grpSp>
        <p:nvGrpSpPr>
          <p:cNvPr id="22" name="Group 21">
            <a:extLst>
              <a:ext uri="{FF2B5EF4-FFF2-40B4-BE49-F238E27FC236}">
                <a16:creationId xmlns:a16="http://schemas.microsoft.com/office/drawing/2014/main" id="{001A4172-8F40-A627-02DD-D3C976AE08B8}"/>
              </a:ext>
              <a:ext uri="{C183D7F6-B498-43B3-948B-1728B52AA6E4}">
                <adec:decorative xmlns:adec="http://schemas.microsoft.com/office/drawing/2017/decorative" val="1"/>
              </a:ext>
            </a:extLst>
          </p:cNvPr>
          <p:cNvGrpSpPr/>
          <p:nvPr/>
        </p:nvGrpSpPr>
        <p:grpSpPr>
          <a:xfrm>
            <a:off x="686367" y="5094589"/>
            <a:ext cx="3304571" cy="1197918"/>
            <a:chOff x="686367" y="5094589"/>
            <a:chExt cx="3304571" cy="1197918"/>
          </a:xfrm>
        </p:grpSpPr>
        <p:sp>
          <p:nvSpPr>
            <p:cNvPr id="23" name="Rounded Rectangle 12">
              <a:extLst>
                <a:ext uri="{FF2B5EF4-FFF2-40B4-BE49-F238E27FC236}">
                  <a16:creationId xmlns:a16="http://schemas.microsoft.com/office/drawing/2014/main" id="{C49FA45A-8B26-8C86-8065-99283D479EFF}"/>
                </a:ext>
              </a:extLst>
            </p:cNvPr>
            <p:cNvSpPr/>
            <p:nvPr/>
          </p:nvSpPr>
          <p:spPr>
            <a:xfrm>
              <a:off x="686367" y="5094589"/>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4" name="Title 1">
              <a:extLst>
                <a:ext uri="{FF2B5EF4-FFF2-40B4-BE49-F238E27FC236}">
                  <a16:creationId xmlns:a16="http://schemas.microsoft.com/office/drawing/2014/main" id="{C4AEFBBE-E0EB-E334-5BCC-AEC1D8A3BD7B}"/>
                </a:ext>
              </a:extLst>
            </p:cNvPr>
            <p:cNvSpPr txBox="1">
              <a:spLocks/>
            </p:cNvSpPr>
            <p:nvPr/>
          </p:nvSpPr>
          <p:spPr>
            <a:xfrm>
              <a:off x="822097" y="5257800"/>
              <a:ext cx="2200298"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Summarize a document </a:t>
              </a:r>
            </a:p>
          </p:txBody>
        </p:sp>
        <p:sp>
          <p:nvSpPr>
            <p:cNvPr id="25" name="Title 1">
              <a:extLst>
                <a:ext uri="{FF2B5EF4-FFF2-40B4-BE49-F238E27FC236}">
                  <a16:creationId xmlns:a16="http://schemas.microsoft.com/office/drawing/2014/main" id="{89C2C151-7AA5-BFAC-3388-B2AD0CC26DF4}"/>
                </a:ext>
              </a:extLst>
            </p:cNvPr>
            <p:cNvSpPr txBox="1">
              <a:spLocks/>
            </p:cNvSpPr>
            <p:nvPr/>
          </p:nvSpPr>
          <p:spPr>
            <a:xfrm>
              <a:off x="1157795" y="5586984"/>
              <a:ext cx="270411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Give me a bulleted list of key points from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file</a:t>
              </a:r>
            </a:p>
          </p:txBody>
        </p:sp>
        <p:pic>
          <p:nvPicPr>
            <p:cNvPr id="26" name="Graphic 25">
              <a:extLst>
                <a:ext uri="{FF2B5EF4-FFF2-40B4-BE49-F238E27FC236}">
                  <a16:creationId xmlns:a16="http://schemas.microsoft.com/office/drawing/2014/main" id="{D5A18611-7592-11E5-028A-F2BA645755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355" y="5596128"/>
              <a:ext cx="163426" cy="163426"/>
            </a:xfrm>
            <a:prstGeom prst="rect">
              <a:avLst/>
            </a:prstGeom>
          </p:spPr>
        </p:pic>
      </p:grpSp>
      <p:pic>
        <p:nvPicPr>
          <p:cNvPr id="50" name="Picture 49" descr="M365 Copilot Logo">
            <a:extLst>
              <a:ext uri="{FF2B5EF4-FFF2-40B4-BE49-F238E27FC236}">
                <a16:creationId xmlns:a16="http://schemas.microsoft.com/office/drawing/2014/main" id="{89A7727A-CC2A-8055-40C9-4E3F35CE98E0}"/>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t="3870" b="3870"/>
          <a:stretch/>
        </p:blipFill>
        <p:spPr>
          <a:xfrm>
            <a:off x="3543526" y="5194119"/>
            <a:ext cx="318387" cy="280446"/>
          </a:xfrm>
          <a:prstGeom prst="rect">
            <a:avLst/>
          </a:prstGeom>
        </p:spPr>
      </p:pic>
      <p:grpSp>
        <p:nvGrpSpPr>
          <p:cNvPr id="27" name="Group 26">
            <a:extLst>
              <a:ext uri="{FF2B5EF4-FFF2-40B4-BE49-F238E27FC236}">
                <a16:creationId xmlns:a16="http://schemas.microsoft.com/office/drawing/2014/main" id="{70FE3C1A-A115-9323-7337-24AE6198D760}"/>
              </a:ext>
              <a:ext uri="{C183D7F6-B498-43B3-948B-1728B52AA6E4}">
                <adec:decorative xmlns:adec="http://schemas.microsoft.com/office/drawing/2017/decorative" val="1"/>
              </a:ext>
            </a:extLst>
          </p:cNvPr>
          <p:cNvGrpSpPr/>
          <p:nvPr/>
        </p:nvGrpSpPr>
        <p:grpSpPr>
          <a:xfrm>
            <a:off x="8201062" y="565494"/>
            <a:ext cx="3304571" cy="1197918"/>
            <a:chOff x="8201062" y="565494"/>
            <a:chExt cx="3304571" cy="1197918"/>
          </a:xfrm>
        </p:grpSpPr>
        <p:sp>
          <p:nvSpPr>
            <p:cNvPr id="28" name="Rounded Rectangle 47">
              <a:extLst>
                <a:ext uri="{FF2B5EF4-FFF2-40B4-BE49-F238E27FC236}">
                  <a16:creationId xmlns:a16="http://schemas.microsoft.com/office/drawing/2014/main" id="{6758ED05-74C7-9F75-5D55-A8DFE5B6A1B2}"/>
                </a:ext>
              </a:extLst>
            </p:cNvPr>
            <p:cNvSpPr/>
            <p:nvPr/>
          </p:nvSpPr>
          <p:spPr>
            <a:xfrm>
              <a:off x="8201062" y="565494"/>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9" name="Title 1">
              <a:extLst>
                <a:ext uri="{FF2B5EF4-FFF2-40B4-BE49-F238E27FC236}">
                  <a16:creationId xmlns:a16="http://schemas.microsoft.com/office/drawing/2014/main" id="{F8FE7918-47C6-8ADC-2C1E-2A86785E25B3}"/>
                </a:ext>
              </a:extLst>
            </p:cNvPr>
            <p:cNvSpPr txBox="1">
              <a:spLocks/>
            </p:cNvSpPr>
            <p:nvPr/>
          </p:nvSpPr>
          <p:spPr>
            <a:xfrm>
              <a:off x="8336792" y="735950"/>
              <a:ext cx="2651760"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Tell me about a topic/project </a:t>
              </a:r>
            </a:p>
          </p:txBody>
        </p:sp>
        <p:sp>
          <p:nvSpPr>
            <p:cNvPr id="30" name="Title 1">
              <a:extLst>
                <a:ext uri="{FF2B5EF4-FFF2-40B4-BE49-F238E27FC236}">
                  <a16:creationId xmlns:a16="http://schemas.microsoft.com/office/drawing/2014/main" id="{FAD8755C-FAA7-B771-9F2F-11BA60E0D927}"/>
                </a:ext>
              </a:extLst>
            </p:cNvPr>
            <p:cNvSpPr txBox="1">
              <a:spLocks/>
            </p:cNvSpPr>
            <p:nvPr/>
          </p:nvSpPr>
          <p:spPr>
            <a:xfrm>
              <a:off x="8672490" y="1065030"/>
              <a:ext cx="270411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Tell me what's new about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topic</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organized by emails, chats, and files?</a:t>
              </a:r>
            </a:p>
          </p:txBody>
        </p:sp>
        <p:pic>
          <p:nvPicPr>
            <p:cNvPr id="31" name="Graphic 30">
              <a:extLst>
                <a:ext uri="{FF2B5EF4-FFF2-40B4-BE49-F238E27FC236}">
                  <a16:creationId xmlns:a16="http://schemas.microsoft.com/office/drawing/2014/main" id="{D933CFF8-645E-4C1F-389C-1977BB9BB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9050" y="1079126"/>
              <a:ext cx="163426" cy="163426"/>
            </a:xfrm>
            <a:prstGeom prst="rect">
              <a:avLst/>
            </a:prstGeom>
          </p:spPr>
        </p:pic>
      </p:grpSp>
      <p:pic>
        <p:nvPicPr>
          <p:cNvPr id="51" name="Picture 50" descr="M365 Copilot Logo">
            <a:extLst>
              <a:ext uri="{FF2B5EF4-FFF2-40B4-BE49-F238E27FC236}">
                <a16:creationId xmlns:a16="http://schemas.microsoft.com/office/drawing/2014/main" id="{CA992318-6131-7E32-1436-83EEAD5A3D0A}"/>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t="3870" b="3870"/>
          <a:stretch/>
        </p:blipFill>
        <p:spPr>
          <a:xfrm>
            <a:off x="11058657" y="675039"/>
            <a:ext cx="318387" cy="280446"/>
          </a:xfrm>
          <a:prstGeom prst="rect">
            <a:avLst/>
          </a:prstGeom>
        </p:spPr>
      </p:pic>
      <p:grpSp>
        <p:nvGrpSpPr>
          <p:cNvPr id="32" name="Group 31">
            <a:extLst>
              <a:ext uri="{FF2B5EF4-FFF2-40B4-BE49-F238E27FC236}">
                <a16:creationId xmlns:a16="http://schemas.microsoft.com/office/drawing/2014/main" id="{BA39D49D-4164-2084-6AEF-B866CB37E195}"/>
              </a:ext>
              <a:ext uri="{C183D7F6-B498-43B3-948B-1728B52AA6E4}">
                <adec:decorative xmlns:adec="http://schemas.microsoft.com/office/drawing/2017/decorative" val="1"/>
              </a:ext>
            </a:extLst>
          </p:cNvPr>
          <p:cNvGrpSpPr/>
          <p:nvPr/>
        </p:nvGrpSpPr>
        <p:grpSpPr>
          <a:xfrm>
            <a:off x="8201062" y="2075192"/>
            <a:ext cx="3304571" cy="1197918"/>
            <a:chOff x="8201062" y="2075192"/>
            <a:chExt cx="3304571" cy="1197918"/>
          </a:xfrm>
        </p:grpSpPr>
        <p:sp>
          <p:nvSpPr>
            <p:cNvPr id="33" name="Rounded Rectangle 53">
              <a:extLst>
                <a:ext uri="{FF2B5EF4-FFF2-40B4-BE49-F238E27FC236}">
                  <a16:creationId xmlns:a16="http://schemas.microsoft.com/office/drawing/2014/main" id="{2958B69E-F817-7556-3887-0CFC4BE9E747}"/>
                </a:ext>
              </a:extLst>
            </p:cNvPr>
            <p:cNvSpPr/>
            <p:nvPr/>
          </p:nvSpPr>
          <p:spPr>
            <a:xfrm>
              <a:off x="8201062" y="2075192"/>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4" name="Title 1">
              <a:extLst>
                <a:ext uri="{FF2B5EF4-FFF2-40B4-BE49-F238E27FC236}">
                  <a16:creationId xmlns:a16="http://schemas.microsoft.com/office/drawing/2014/main" id="{C46BDE8A-1A2D-A62A-4DE7-6B9598C4D37E}"/>
                </a:ext>
              </a:extLst>
            </p:cNvPr>
            <p:cNvSpPr txBox="1">
              <a:spLocks/>
            </p:cNvSpPr>
            <p:nvPr/>
          </p:nvSpPr>
          <p:spPr>
            <a:xfrm>
              <a:off x="8336791" y="2244274"/>
              <a:ext cx="2894497"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Give me some ideas for </a:t>
              </a:r>
              <a:r>
                <a:rPr kumimoji="0" lang="en-US" sz="12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a:t>
              </a:r>
            </a:p>
          </p:txBody>
        </p:sp>
        <p:sp>
          <p:nvSpPr>
            <p:cNvPr id="35" name="Title 1">
              <a:extLst>
                <a:ext uri="{FF2B5EF4-FFF2-40B4-BE49-F238E27FC236}">
                  <a16:creationId xmlns:a16="http://schemas.microsoft.com/office/drawing/2014/main" id="{AB6FC7C8-7ABD-FF78-C62A-834DD0775813}"/>
                </a:ext>
              </a:extLst>
            </p:cNvPr>
            <p:cNvSpPr txBox="1">
              <a:spLocks/>
            </p:cNvSpPr>
            <p:nvPr/>
          </p:nvSpPr>
          <p:spPr>
            <a:xfrm>
              <a:off x="8672490" y="2573354"/>
              <a:ext cx="245642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Suggest 10 compelling taglines based on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file</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t>
              </a:r>
            </a:p>
          </p:txBody>
        </p:sp>
        <p:pic>
          <p:nvPicPr>
            <p:cNvPr id="36" name="Graphic 35">
              <a:extLst>
                <a:ext uri="{FF2B5EF4-FFF2-40B4-BE49-F238E27FC236}">
                  <a16:creationId xmlns:a16="http://schemas.microsoft.com/office/drawing/2014/main" id="{A58110D7-57DC-A327-7897-123AFC0AE8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9050" y="2587450"/>
              <a:ext cx="163426" cy="163426"/>
            </a:xfrm>
            <a:prstGeom prst="rect">
              <a:avLst/>
            </a:prstGeom>
          </p:spPr>
        </p:pic>
      </p:grpSp>
      <p:pic>
        <p:nvPicPr>
          <p:cNvPr id="53" name="Picture 52" descr="M365 Copilot Logo">
            <a:extLst>
              <a:ext uri="{FF2B5EF4-FFF2-40B4-BE49-F238E27FC236}">
                <a16:creationId xmlns:a16="http://schemas.microsoft.com/office/drawing/2014/main" id="{5A9326FF-21FD-3B99-76C1-ECADDFCEB66C}"/>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t="3870" b="3870"/>
          <a:stretch/>
        </p:blipFill>
        <p:spPr>
          <a:xfrm>
            <a:off x="11058657" y="2182456"/>
            <a:ext cx="318387" cy="280446"/>
          </a:xfrm>
          <a:prstGeom prst="rect">
            <a:avLst/>
          </a:prstGeom>
        </p:spPr>
      </p:pic>
      <p:grpSp>
        <p:nvGrpSpPr>
          <p:cNvPr id="37" name="Group 36">
            <a:extLst>
              <a:ext uri="{FF2B5EF4-FFF2-40B4-BE49-F238E27FC236}">
                <a16:creationId xmlns:a16="http://schemas.microsoft.com/office/drawing/2014/main" id="{68D6CE44-080D-9EF7-8932-04A127297150}"/>
              </a:ext>
              <a:ext uri="{C183D7F6-B498-43B3-948B-1728B52AA6E4}">
                <adec:decorative xmlns:adec="http://schemas.microsoft.com/office/drawing/2017/decorative" val="1"/>
              </a:ext>
            </a:extLst>
          </p:cNvPr>
          <p:cNvGrpSpPr/>
          <p:nvPr/>
        </p:nvGrpSpPr>
        <p:grpSpPr>
          <a:xfrm>
            <a:off x="8201062" y="3584890"/>
            <a:ext cx="3304571" cy="1197918"/>
            <a:chOff x="8201062" y="3584890"/>
            <a:chExt cx="3304571" cy="1197918"/>
          </a:xfrm>
        </p:grpSpPr>
        <p:sp>
          <p:nvSpPr>
            <p:cNvPr id="38" name="Rounded Rectangle 54">
              <a:extLst>
                <a:ext uri="{FF2B5EF4-FFF2-40B4-BE49-F238E27FC236}">
                  <a16:creationId xmlns:a16="http://schemas.microsoft.com/office/drawing/2014/main" id="{1E8C92A3-C72B-F30F-AFC4-C65476DA796B}"/>
                </a:ext>
              </a:extLst>
            </p:cNvPr>
            <p:cNvSpPr/>
            <p:nvPr/>
          </p:nvSpPr>
          <p:spPr>
            <a:xfrm>
              <a:off x="8201062" y="3584890"/>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9" name="Title 1">
              <a:extLst>
                <a:ext uri="{FF2B5EF4-FFF2-40B4-BE49-F238E27FC236}">
                  <a16:creationId xmlns:a16="http://schemas.microsoft.com/office/drawing/2014/main" id="{BA1E5220-7C05-7D67-0A75-1FC51A0F56AA}"/>
                </a:ext>
              </a:extLst>
            </p:cNvPr>
            <p:cNvSpPr txBox="1">
              <a:spLocks/>
            </p:cNvSpPr>
            <p:nvPr/>
          </p:nvSpPr>
          <p:spPr>
            <a:xfrm>
              <a:off x="8336792" y="3722339"/>
              <a:ext cx="2200298"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Help me write… </a:t>
              </a:r>
            </a:p>
          </p:txBody>
        </p:sp>
        <p:sp>
          <p:nvSpPr>
            <p:cNvPr id="40" name="Title 1">
              <a:extLst>
                <a:ext uri="{FF2B5EF4-FFF2-40B4-BE49-F238E27FC236}">
                  <a16:creationId xmlns:a16="http://schemas.microsoft.com/office/drawing/2014/main" id="{6159FADF-F11B-DC5D-CB15-3386A79CBDA7}"/>
                </a:ext>
              </a:extLst>
            </p:cNvPr>
            <p:cNvSpPr txBox="1">
              <a:spLocks/>
            </p:cNvSpPr>
            <p:nvPr/>
          </p:nvSpPr>
          <p:spPr>
            <a:xfrm>
              <a:off x="8672490" y="4050792"/>
              <a:ext cx="2316062"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Generate three ways to say [x] </a:t>
              </a:r>
            </a:p>
          </p:txBody>
        </p:sp>
        <p:pic>
          <p:nvPicPr>
            <p:cNvPr id="41" name="Graphic 40">
              <a:extLst>
                <a:ext uri="{FF2B5EF4-FFF2-40B4-BE49-F238E27FC236}">
                  <a16:creationId xmlns:a16="http://schemas.microsoft.com/office/drawing/2014/main" id="{17546DD5-2CED-D00C-D418-4A26334231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9050" y="4069080"/>
              <a:ext cx="163426" cy="163426"/>
            </a:xfrm>
            <a:prstGeom prst="rect">
              <a:avLst/>
            </a:prstGeom>
          </p:spPr>
        </p:pic>
      </p:grpSp>
      <p:pic>
        <p:nvPicPr>
          <p:cNvPr id="52" name="Picture 51" descr="Word logo">
            <a:extLst>
              <a:ext uri="{FF2B5EF4-FFF2-40B4-BE49-F238E27FC236}">
                <a16:creationId xmlns:a16="http://schemas.microsoft.com/office/drawing/2014/main" id="{7B4B4205-16FC-1B03-730B-78CF3C1849A2}"/>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8657" y="3689409"/>
            <a:ext cx="301525" cy="280584"/>
          </a:xfrm>
          <a:prstGeom prst="rect">
            <a:avLst/>
          </a:prstGeom>
        </p:spPr>
      </p:pic>
      <p:grpSp>
        <p:nvGrpSpPr>
          <p:cNvPr id="42" name="Group 41">
            <a:extLst>
              <a:ext uri="{FF2B5EF4-FFF2-40B4-BE49-F238E27FC236}">
                <a16:creationId xmlns:a16="http://schemas.microsoft.com/office/drawing/2014/main" id="{44E04EB5-B4B9-1CA2-A1E1-7BA76E7B4ADF}"/>
              </a:ext>
              <a:ext uri="{C183D7F6-B498-43B3-948B-1728B52AA6E4}">
                <adec:decorative xmlns:adec="http://schemas.microsoft.com/office/drawing/2017/decorative" val="1"/>
              </a:ext>
            </a:extLst>
          </p:cNvPr>
          <p:cNvGrpSpPr/>
          <p:nvPr/>
        </p:nvGrpSpPr>
        <p:grpSpPr>
          <a:xfrm>
            <a:off x="8201062" y="5094589"/>
            <a:ext cx="3304571" cy="1197918"/>
            <a:chOff x="8201062" y="5094589"/>
            <a:chExt cx="3304571" cy="1197918"/>
          </a:xfrm>
        </p:grpSpPr>
        <p:sp>
          <p:nvSpPr>
            <p:cNvPr id="43" name="Rounded Rectangle 55">
              <a:extLst>
                <a:ext uri="{FF2B5EF4-FFF2-40B4-BE49-F238E27FC236}">
                  <a16:creationId xmlns:a16="http://schemas.microsoft.com/office/drawing/2014/main" id="{7846B260-106C-F76B-6F82-FF4B18072DAD}"/>
                </a:ext>
              </a:extLst>
            </p:cNvPr>
            <p:cNvSpPr/>
            <p:nvPr/>
          </p:nvSpPr>
          <p:spPr>
            <a:xfrm>
              <a:off x="8201062" y="5094589"/>
              <a:ext cx="3304571" cy="1197918"/>
            </a:xfrm>
            <a:prstGeom prst="roundRect">
              <a:avLst>
                <a:gd name="adj" fmla="val 914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44" name="Title 1">
              <a:extLst>
                <a:ext uri="{FF2B5EF4-FFF2-40B4-BE49-F238E27FC236}">
                  <a16:creationId xmlns:a16="http://schemas.microsoft.com/office/drawing/2014/main" id="{12FBCB42-2646-DB7A-561A-9E843355AE92}"/>
                </a:ext>
              </a:extLst>
            </p:cNvPr>
            <p:cNvSpPr txBox="1">
              <a:spLocks/>
            </p:cNvSpPr>
            <p:nvPr/>
          </p:nvSpPr>
          <p:spPr>
            <a:xfrm>
              <a:off x="8336792" y="5257800"/>
              <a:ext cx="2200298" cy="247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What did they say …</a:t>
              </a:r>
            </a:p>
          </p:txBody>
        </p:sp>
        <p:sp>
          <p:nvSpPr>
            <p:cNvPr id="45" name="Title 1">
              <a:extLst>
                <a:ext uri="{FF2B5EF4-FFF2-40B4-BE49-F238E27FC236}">
                  <a16:creationId xmlns:a16="http://schemas.microsoft.com/office/drawing/2014/main" id="{69D06D85-9037-E2F6-1860-9CE780A82164}"/>
                </a:ext>
              </a:extLst>
            </p:cNvPr>
            <p:cNvSpPr txBox="1">
              <a:spLocks/>
            </p:cNvSpPr>
            <p:nvPr/>
          </p:nvSpPr>
          <p:spPr>
            <a:xfrm>
              <a:off x="8672490" y="5586984"/>
              <a:ext cx="2704118"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What did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person</a:t>
              </a:r>
              <a:r>
                <a:rPr kumimoji="0" lang="en-US" sz="12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say about </a:t>
              </a:r>
              <a:r>
                <a:rPr kumimoji="0" lang="en-US" sz="1200" b="0" i="0" u="none" strike="noStrike" kern="1200" cap="none" spc="0" normalizeH="0" baseline="0" noProof="0">
                  <a:ln>
                    <a:noFill/>
                  </a:ln>
                  <a:solidFill>
                    <a:srgbClr val="C03BC4"/>
                  </a:solidFill>
                  <a:effectLst/>
                  <a:uLnTx/>
                  <a:uFillTx/>
                  <a:latin typeface="Segoe Sans Display" pitchFamily="2" charset="0"/>
                  <a:ea typeface="+mn-ea"/>
                  <a:cs typeface="Segoe Sans Display" pitchFamily="2" charset="0"/>
                </a:rPr>
                <a:t>topic</a:t>
              </a:r>
            </a:p>
          </p:txBody>
        </p:sp>
        <p:pic>
          <p:nvPicPr>
            <p:cNvPr id="46" name="Graphic 45">
              <a:extLst>
                <a:ext uri="{FF2B5EF4-FFF2-40B4-BE49-F238E27FC236}">
                  <a16:creationId xmlns:a16="http://schemas.microsoft.com/office/drawing/2014/main" id="{18647737-F4B1-5D26-114A-A5255E1B9A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9050" y="5596128"/>
              <a:ext cx="163426" cy="163426"/>
            </a:xfrm>
            <a:prstGeom prst="rect">
              <a:avLst/>
            </a:prstGeom>
          </p:spPr>
        </p:pic>
      </p:grpSp>
      <p:pic>
        <p:nvPicPr>
          <p:cNvPr id="54" name="Picture 53" descr="M365 Copilot Logo">
            <a:extLst>
              <a:ext uri="{FF2B5EF4-FFF2-40B4-BE49-F238E27FC236}">
                <a16:creationId xmlns:a16="http://schemas.microsoft.com/office/drawing/2014/main" id="{1BC3A766-8908-3B53-F089-03BFA3171DA9}"/>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t="3870" b="3870"/>
          <a:stretch/>
        </p:blipFill>
        <p:spPr>
          <a:xfrm>
            <a:off x="11058657" y="5194119"/>
            <a:ext cx="318387" cy="280446"/>
          </a:xfrm>
          <a:prstGeom prst="rect">
            <a:avLst/>
          </a:prstGeom>
        </p:spPr>
      </p:pic>
      <p:pic>
        <p:nvPicPr>
          <p:cNvPr id="2" name="!!CopilotLogo1" descr="Microsoft 365 Copilot UI icon">
            <a:extLst>
              <a:ext uri="{FF2B5EF4-FFF2-40B4-BE49-F238E27FC236}">
                <a16:creationId xmlns:a16="http://schemas.microsoft.com/office/drawing/2014/main" id="{33352DE3-D839-3AD3-6360-EEA1437DD955}"/>
              </a:ext>
            </a:extLst>
          </p:cNvPr>
          <p:cNvPicPr>
            <a:picLocks noChangeAspect="1"/>
          </p:cNvPicPr>
          <p:nvPr/>
        </p:nvPicPr>
        <p:blipFill>
          <a:blip r:embed="rId9"/>
          <a:stretch>
            <a:fillRect/>
          </a:stretch>
        </p:blipFill>
        <p:spPr>
          <a:xfrm>
            <a:off x="5422437" y="2037597"/>
            <a:ext cx="1083787" cy="1099706"/>
          </a:xfrm>
          <a:prstGeom prst="rect">
            <a:avLst/>
          </a:prstGeom>
        </p:spPr>
      </p:pic>
    </p:spTree>
    <p:extLst>
      <p:ext uri="{BB962C8B-B14F-4D97-AF65-F5344CB8AC3E}">
        <p14:creationId xmlns:p14="http://schemas.microsoft.com/office/powerpoint/2010/main" val="245168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357B68-5214-7619-AEF7-2A203835C75C}"/>
              </a:ext>
              <a:ext uri="{C183D7F6-B498-43B3-948B-1728B52AA6E4}">
                <adec:decorative xmlns:adec="http://schemas.microsoft.com/office/drawing/2017/decorative" val="1"/>
              </a:ext>
            </a:extLst>
          </p:cNvPr>
          <p:cNvSpPr/>
          <p:nvPr/>
        </p:nvSpPr>
        <p:spPr bwMode="auto">
          <a:xfrm>
            <a:off x="1962099" y="749841"/>
            <a:ext cx="8535455" cy="5467203"/>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1" name="Title 20">
            <a:extLst>
              <a:ext uri="{FF2B5EF4-FFF2-40B4-BE49-F238E27FC236}">
                <a16:creationId xmlns:a16="http://schemas.microsoft.com/office/drawing/2014/main" id="{E7788FB4-54ED-FD6D-2B59-D4F29C00192B}"/>
              </a:ext>
            </a:extLst>
          </p:cNvPr>
          <p:cNvSpPr txBox="1">
            <a:spLocks noGrp="1"/>
          </p:cNvSpPr>
          <p:nvPr>
            <p:ph type="title" idx="4294967295"/>
          </p:nvPr>
        </p:nvSpPr>
        <p:spPr>
          <a:xfrm>
            <a:off x="2325965" y="4271273"/>
            <a:ext cx="7823200" cy="1200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en-US" sz="3600" spc="-100">
                <a:solidFill>
                  <a:srgbClr val="8661C5"/>
                </a:solidFill>
                <a:latin typeface="Segoe Sans Display Semibold" pitchFamily="2" charset="0"/>
                <a:ea typeface="+mj-lt"/>
                <a:cs typeface="Segoe Sans Display Semibold" pitchFamily="2" charset="0"/>
              </a:rPr>
              <a:t>How can we improve these prompts to make them more effective?</a:t>
            </a:r>
            <a:endParaRPr lang="en-US" sz="3600" spc="-100">
              <a:solidFill>
                <a:srgbClr val="8661C5"/>
              </a:solidFill>
              <a:latin typeface="Segoe Sans Display Semibold" pitchFamily="2" charset="0"/>
              <a:cs typeface="Segoe Sans Display Semibold" pitchFamily="2" charset="0"/>
            </a:endParaRPr>
          </a:p>
        </p:txBody>
      </p:sp>
      <p:pic>
        <p:nvPicPr>
          <p:cNvPr id="4" name="!!CopilotLogo1" descr="Microsoft 365 Copilot UI icon">
            <a:extLst>
              <a:ext uri="{FF2B5EF4-FFF2-40B4-BE49-F238E27FC236}">
                <a16:creationId xmlns:a16="http://schemas.microsoft.com/office/drawing/2014/main" id="{2FFCC540-B75C-7649-91FA-BE626B039C2F}"/>
              </a:ext>
            </a:extLst>
          </p:cNvPr>
          <p:cNvPicPr>
            <a:picLocks noChangeAspect="1"/>
          </p:cNvPicPr>
          <p:nvPr/>
        </p:nvPicPr>
        <p:blipFill>
          <a:blip r:embed="rId3"/>
          <a:stretch>
            <a:fillRect/>
          </a:stretch>
        </p:blipFill>
        <p:spPr>
          <a:xfrm>
            <a:off x="5257016" y="1823038"/>
            <a:ext cx="1677967" cy="1702614"/>
          </a:xfrm>
          <a:prstGeom prst="rect">
            <a:avLst/>
          </a:prstGeom>
        </p:spPr>
      </p:pic>
    </p:spTree>
    <p:extLst>
      <p:ext uri="{BB962C8B-B14F-4D97-AF65-F5344CB8AC3E}">
        <p14:creationId xmlns:p14="http://schemas.microsoft.com/office/powerpoint/2010/main" val="416395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C064B8D-EA04-9EF5-A32F-1C503B787FC0}"/>
              </a:ext>
              <a:ext uri="{C183D7F6-B498-43B3-948B-1728B52AA6E4}">
                <adec:decorative xmlns:adec="http://schemas.microsoft.com/office/drawing/2017/decorative" val="1"/>
              </a:ext>
            </a:extLst>
          </p:cNvPr>
          <p:cNvSpPr txBox="1">
            <a:spLocks/>
          </p:cNvSpPr>
          <p:nvPr/>
        </p:nvSpPr>
        <p:spPr>
          <a:xfrm>
            <a:off x="3230836" y="1411469"/>
            <a:ext cx="8627181" cy="5009832"/>
          </a:xfrm>
          <a:prstGeom prst="roundRect">
            <a:avLst>
              <a:gd name="adj" fmla="val 3190"/>
            </a:avLst>
          </a:prstGeom>
          <a:solidFill>
            <a:srgbClr val="FFFFFF">
              <a:alpha val="46000"/>
            </a:srgbClr>
          </a:solidFill>
          <a:ln w="25400" cap="flat" cmpd="sng" algn="ctr">
            <a:noFill/>
            <a:prstDash val="solid"/>
          </a:ln>
          <a:effectLst>
            <a:outerShdw blurRad="63500" algn="ctr" rotWithShape="0">
              <a:srgbClr val="1A1A1A">
                <a:alpha val="15000"/>
              </a:srgbClr>
            </a:outerShdw>
          </a:effectLst>
        </p:spPr>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0" cap="none" spc="0" normalizeH="0" baseline="0" noProof="0">
              <a:ln w="3175">
                <a:noFill/>
              </a:ln>
              <a:solidFill>
                <a:prstClr val="black"/>
              </a:solidFill>
              <a:effectLst/>
              <a:uLnTx/>
              <a:uFillTx/>
              <a:latin typeface="Segoe UI"/>
              <a:ea typeface="+mn-ea"/>
              <a:cs typeface="Segoe UI"/>
            </a:endParaRPr>
          </a:p>
        </p:txBody>
      </p:sp>
      <p:sp>
        <p:nvSpPr>
          <p:cNvPr id="34" name="Rectangle: Rounded Corners 6">
            <a:extLst>
              <a:ext uri="{FF2B5EF4-FFF2-40B4-BE49-F238E27FC236}">
                <a16:creationId xmlns:a16="http://schemas.microsoft.com/office/drawing/2014/main" id="{F3470B20-6A96-960C-A302-39B7ECE42F1C}"/>
              </a:ext>
              <a:ext uri="{C183D7F6-B498-43B3-948B-1728B52AA6E4}">
                <adec:decorative xmlns:adec="http://schemas.microsoft.com/office/drawing/2017/decorative" val="1"/>
              </a:ext>
            </a:extLst>
          </p:cNvPr>
          <p:cNvSpPr/>
          <p:nvPr/>
        </p:nvSpPr>
        <p:spPr bwMode="auto">
          <a:xfrm>
            <a:off x="3234010" y="1411468"/>
            <a:ext cx="8627181" cy="5009833"/>
          </a:xfrm>
          <a:prstGeom prst="roundRect">
            <a:avLst>
              <a:gd name="adj" fmla="val 4396"/>
            </a:avLst>
          </a:prstGeom>
          <a:noFill/>
          <a:ln w="9525" cap="flat" cmpd="sng" algn="ctr">
            <a:gradFill>
              <a:gsLst>
                <a:gs pos="37000">
                  <a:srgbClr val="464FEB"/>
                </a:gs>
                <a:gs pos="69000">
                  <a:srgbClr val="47CFFA"/>
                </a:gs>
                <a:gs pos="91000">
                  <a:srgbClr val="B47CF8"/>
                </a:gs>
              </a:gsLst>
              <a:lin ang="3600000" scaled="0"/>
            </a:gradFill>
            <a:prstDash val="soli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Rounded Rectangle 25">
            <a:extLst>
              <a:ext uri="{FF2B5EF4-FFF2-40B4-BE49-F238E27FC236}">
                <a16:creationId xmlns:a16="http://schemas.microsoft.com/office/drawing/2014/main" id="{D6389C9C-357A-D61C-5D71-A56F644E3283}"/>
              </a:ext>
            </a:extLst>
          </p:cNvPr>
          <p:cNvSpPr/>
          <p:nvPr/>
        </p:nvSpPr>
        <p:spPr bwMode="auto">
          <a:xfrm>
            <a:off x="3528484" y="2227774"/>
            <a:ext cx="1779379" cy="1221346"/>
          </a:xfrm>
          <a:prstGeom prst="roundRect">
            <a:avLst>
              <a:gd name="adj" fmla="val 14457"/>
            </a:avLst>
          </a:prstGeom>
          <a:solidFill>
            <a:srgbClr val="FFFFFF"/>
          </a:solidFill>
          <a:ln w="15875" cap="flat" cmpd="sng" algn="ctr">
            <a:solidFill>
              <a:srgbClr val="0078D3"/>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36" name="TextBox 8">
            <a:extLst>
              <a:ext uri="{FF2B5EF4-FFF2-40B4-BE49-F238E27FC236}">
                <a16:creationId xmlns:a16="http://schemas.microsoft.com/office/drawing/2014/main" id="{2DBC1E16-EDA4-A1B0-2A54-358351F713C2}"/>
              </a:ext>
            </a:extLst>
          </p:cNvPr>
          <p:cNvSpPr txBox="1"/>
          <p:nvPr/>
        </p:nvSpPr>
        <p:spPr>
          <a:xfrm>
            <a:off x="3620504" y="3737756"/>
            <a:ext cx="1595338" cy="1692771"/>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78D3"/>
                </a:solidFill>
                <a:effectLst/>
                <a:uLnTx/>
                <a:uFillTx/>
                <a:latin typeface="Segoe Sans Display"/>
                <a:ea typeface="+mn-ea"/>
                <a:cs typeface="Segoe Sans Display" pitchFamily="2" charset="0"/>
              </a:rPr>
              <a:t>What</a:t>
            </a:r>
            <a:r>
              <a:rPr kumimoji="0" lang="en-US" sz="2200" b="0" i="0" u="none" strike="noStrike" kern="1200" cap="none" spc="0" normalizeH="0" baseline="0" noProof="0">
                <a:ln>
                  <a:noFill/>
                </a:ln>
                <a:solidFill>
                  <a:prstClr val="black"/>
                </a:solidFill>
                <a:effectLst/>
                <a:uLnTx/>
                <a:uFillTx/>
                <a:latin typeface="Segoe Sans Display"/>
                <a:ea typeface="+mn-ea"/>
                <a:cs typeface="Segoe Sans Display" pitchFamily="2" charset="0"/>
              </a:rPr>
              <a:t> response do you want from Copilot? </a:t>
            </a:r>
          </a:p>
        </p:txBody>
      </p:sp>
      <p:sp>
        <p:nvSpPr>
          <p:cNvPr id="37" name="Rounded Rectangle 26">
            <a:extLst>
              <a:ext uri="{FF2B5EF4-FFF2-40B4-BE49-F238E27FC236}">
                <a16:creationId xmlns:a16="http://schemas.microsoft.com/office/drawing/2014/main" id="{6297716F-06D3-C349-0A20-43E7019F23F3}"/>
              </a:ext>
            </a:extLst>
          </p:cNvPr>
          <p:cNvSpPr/>
          <p:nvPr/>
        </p:nvSpPr>
        <p:spPr bwMode="auto">
          <a:xfrm>
            <a:off x="5615414" y="2227774"/>
            <a:ext cx="1779379" cy="1221346"/>
          </a:xfrm>
          <a:prstGeom prst="roundRect">
            <a:avLst>
              <a:gd name="adj" fmla="val 14536"/>
            </a:avLst>
          </a:prstGeom>
          <a:solidFill>
            <a:srgbClr val="FFFFFF"/>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a:t>
            </a:r>
          </a:p>
        </p:txBody>
      </p:sp>
      <p:sp>
        <p:nvSpPr>
          <p:cNvPr id="38" name="TextBox 9">
            <a:extLst>
              <a:ext uri="{FF2B5EF4-FFF2-40B4-BE49-F238E27FC236}">
                <a16:creationId xmlns:a16="http://schemas.microsoft.com/office/drawing/2014/main" id="{75FE186A-3E35-004B-B32B-7EBB87C88E22}"/>
              </a:ext>
            </a:extLst>
          </p:cNvPr>
          <p:cNvSpPr txBox="1"/>
          <p:nvPr/>
        </p:nvSpPr>
        <p:spPr>
          <a:xfrm>
            <a:off x="5790501" y="3740707"/>
            <a:ext cx="1445729" cy="135421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8272"/>
                </a:solidFill>
                <a:effectLst/>
                <a:uLnTx/>
                <a:uFillTx/>
                <a:latin typeface="Segoe Sans Display"/>
                <a:ea typeface="+mn-ea"/>
                <a:cs typeface="Segoe Sans Display" pitchFamily="2" charset="0"/>
              </a:rPr>
              <a:t>Why</a:t>
            </a:r>
            <a:r>
              <a:rPr kumimoji="0" lang="en-US" sz="2200" b="0" i="0" u="none" strike="noStrike" kern="1200" cap="none" spc="0" normalizeH="0" baseline="0" noProof="0">
                <a:ln>
                  <a:noFill/>
                </a:ln>
                <a:solidFill>
                  <a:prstClr val="black"/>
                </a:solidFill>
                <a:effectLst/>
                <a:uLnTx/>
                <a:uFillTx/>
                <a:latin typeface="Segoe Sans Display"/>
                <a:ea typeface="+mn-ea"/>
                <a:cs typeface="Segoe Sans Display" pitchFamily="2" charset="0"/>
              </a:rPr>
              <a:t> do you need it and who is involved?</a:t>
            </a:r>
          </a:p>
        </p:txBody>
      </p:sp>
      <p:sp>
        <p:nvSpPr>
          <p:cNvPr id="39" name="TextBox 7">
            <a:extLst>
              <a:ext uri="{FF2B5EF4-FFF2-40B4-BE49-F238E27FC236}">
                <a16:creationId xmlns:a16="http://schemas.microsoft.com/office/drawing/2014/main" id="{782BF425-CF16-9DF8-DD88-4EC7D12403C3}"/>
              </a:ext>
            </a:extLst>
          </p:cNvPr>
          <p:cNvSpPr txBox="1"/>
          <p:nvPr/>
        </p:nvSpPr>
        <p:spPr>
          <a:xfrm>
            <a:off x="7672996" y="3737755"/>
            <a:ext cx="1850453"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B4009E"/>
                </a:solidFill>
                <a:effectLst/>
                <a:uLnTx/>
                <a:uFillTx/>
                <a:latin typeface="Segoe Sans Display"/>
                <a:ea typeface="+mn-ea"/>
                <a:cs typeface="Segoe Sans Display" pitchFamily="2" charset="0"/>
              </a:rPr>
              <a:t>Which</a:t>
            </a:r>
            <a:r>
              <a:rPr kumimoji="0" lang="en-US" sz="2200" b="0" i="0" u="none" strike="noStrike" kern="1200" cap="none" spc="0" normalizeH="0" baseline="0" noProof="0">
                <a:ln>
                  <a:noFill/>
                </a:ln>
                <a:solidFill>
                  <a:prstClr val="black"/>
                </a:solidFill>
                <a:effectLst/>
                <a:uLnTx/>
                <a:uFillTx/>
                <a:latin typeface="Segoe Sans Display"/>
                <a:ea typeface="+mn-ea"/>
                <a:cs typeface="Segoe Sans Display" pitchFamily="2" charset="0"/>
              </a:rPr>
              <a:t> information sources or samples should Copilot use?</a:t>
            </a:r>
          </a:p>
        </p:txBody>
      </p:sp>
      <p:sp>
        <p:nvSpPr>
          <p:cNvPr id="40" name="Rounded Rectangle 37">
            <a:extLst>
              <a:ext uri="{FF2B5EF4-FFF2-40B4-BE49-F238E27FC236}">
                <a16:creationId xmlns:a16="http://schemas.microsoft.com/office/drawing/2014/main" id="{C5AF6685-34CF-1456-A3C7-2B4BF4EB86FD}"/>
              </a:ext>
            </a:extLst>
          </p:cNvPr>
          <p:cNvSpPr/>
          <p:nvPr/>
        </p:nvSpPr>
        <p:spPr bwMode="auto">
          <a:xfrm>
            <a:off x="7702344" y="2233934"/>
            <a:ext cx="1791758" cy="1215186"/>
          </a:xfrm>
          <a:prstGeom prst="roundRect">
            <a:avLst>
              <a:gd name="adj" fmla="val 15091"/>
            </a:avLst>
          </a:prstGeom>
          <a:solidFill>
            <a:srgbClr val="FFFFFF"/>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41" name="TextBox 6">
            <a:extLst>
              <a:ext uri="{FF2B5EF4-FFF2-40B4-BE49-F238E27FC236}">
                <a16:creationId xmlns:a16="http://schemas.microsoft.com/office/drawing/2014/main" id="{BC5713C7-E029-4CE0-CC0F-15AD2A5ADB08}"/>
              </a:ext>
            </a:extLst>
          </p:cNvPr>
          <p:cNvSpPr txBox="1"/>
          <p:nvPr/>
        </p:nvSpPr>
        <p:spPr>
          <a:xfrm>
            <a:off x="9813445" y="3737754"/>
            <a:ext cx="1779378"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E25B00"/>
                </a:solidFill>
                <a:effectLst/>
                <a:uLnTx/>
                <a:uFillTx/>
                <a:latin typeface="Segoe Sans Display"/>
                <a:ea typeface="+mn-ea"/>
                <a:cs typeface="Segoe Sans Display" pitchFamily="2" charset="0"/>
              </a:rPr>
              <a:t>How</a:t>
            </a:r>
            <a:r>
              <a:rPr kumimoji="0" lang="en-US" sz="2200" b="0" i="0" u="none" strike="noStrike" kern="1200" cap="none" spc="0" normalizeH="0" baseline="0" noProof="0">
                <a:ln>
                  <a:noFill/>
                </a:ln>
                <a:solidFill>
                  <a:prstClr val="black"/>
                </a:solidFill>
                <a:effectLst/>
                <a:uLnTx/>
                <a:uFillTx/>
                <a:latin typeface="Segoe Sans Display"/>
                <a:ea typeface="+mn-ea"/>
                <a:cs typeface="Segoe Sans Display" pitchFamily="2" charset="0"/>
              </a:rPr>
              <a:t> should Copilot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Segoe Sans Display"/>
                <a:ea typeface="+mn-ea"/>
                <a:cs typeface="Segoe Sans Display" pitchFamily="2" charset="0"/>
              </a:rPr>
              <a:t>to best meet your expectations?</a:t>
            </a:r>
          </a:p>
        </p:txBody>
      </p:sp>
      <p:sp>
        <p:nvSpPr>
          <p:cNvPr id="42" name="Rounded Rectangle 34">
            <a:extLst>
              <a:ext uri="{FF2B5EF4-FFF2-40B4-BE49-F238E27FC236}">
                <a16:creationId xmlns:a16="http://schemas.microsoft.com/office/drawing/2014/main" id="{BD04B8F2-C009-0B62-2C76-8F7337677062}"/>
              </a:ext>
            </a:extLst>
          </p:cNvPr>
          <p:cNvSpPr/>
          <p:nvPr/>
        </p:nvSpPr>
        <p:spPr bwMode="auto">
          <a:xfrm>
            <a:off x="9801653" y="2227774"/>
            <a:ext cx="1779379" cy="1215186"/>
          </a:xfrm>
          <a:prstGeom prst="roundRect">
            <a:avLst>
              <a:gd name="adj" fmla="val 15867"/>
            </a:avLst>
          </a:prstGeom>
          <a:solidFill>
            <a:srgbClr val="FFFFFF">
              <a:alpha val="99000"/>
            </a:srgbClr>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43" name="Rounded Rectangle 41">
            <a:extLst>
              <a:ext uri="{FF2B5EF4-FFF2-40B4-BE49-F238E27FC236}">
                <a16:creationId xmlns:a16="http://schemas.microsoft.com/office/drawing/2014/main" id="{6911BBC5-7350-9368-14D5-3662434EC79D}"/>
              </a:ext>
            </a:extLst>
          </p:cNvPr>
          <p:cNvSpPr/>
          <p:nvPr/>
        </p:nvSpPr>
        <p:spPr bwMode="auto">
          <a:xfrm>
            <a:off x="2904073" y="1188346"/>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w="9525" cap="flat" cmpd="sng" algn="ctr">
            <a:no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2. Include the right prompt ingredients</a:t>
            </a:r>
          </a:p>
        </p:txBody>
      </p:sp>
      <p:sp>
        <p:nvSpPr>
          <p:cNvPr id="44" name="TextBox 43">
            <a:extLst>
              <a:ext uri="{FF2B5EF4-FFF2-40B4-BE49-F238E27FC236}">
                <a16:creationId xmlns:a16="http://schemas.microsoft.com/office/drawing/2014/main" id="{C824C151-0C66-3A97-A175-59ABE6236A97}"/>
              </a:ext>
            </a:extLst>
          </p:cNvPr>
          <p:cNvSpPr txBox="1"/>
          <p:nvPr/>
        </p:nvSpPr>
        <p:spPr>
          <a:xfrm>
            <a:off x="521649" y="2286091"/>
            <a:ext cx="2457849" cy="2800767"/>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0" i="0" u="none" strike="noStrike" kern="1200" cap="none" spc="0" normalizeH="0" baseline="0" noProof="0">
                <a:ln>
                  <a:noFill/>
                </a:ln>
                <a:solidFill>
                  <a:srgbClr val="1E1E1E"/>
                </a:solidFill>
                <a:effectLst/>
                <a:uLnTx/>
                <a:uFillTx/>
                <a:latin typeface="Segoe Sans Display"/>
                <a:ea typeface="+mn-ea"/>
                <a:cs typeface="Segoe Sans Display" pitchFamily="2" charset="0"/>
              </a:rPr>
              <a:t>To get the best response, it’s important to focus on some of the </a:t>
            </a: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a:ea typeface="+mn-ea"/>
                <a:cs typeface="Segoe Sans Display" pitchFamily="2" charset="0"/>
              </a:rPr>
              <a:t>key elements </a:t>
            </a:r>
            <a:r>
              <a:rPr kumimoji="0" lang="en-CA" sz="2200" b="0" i="0" u="none" strike="noStrike" kern="1200" cap="none" spc="0" normalizeH="0" baseline="0" noProof="0">
                <a:ln>
                  <a:noFill/>
                </a:ln>
                <a:solidFill>
                  <a:srgbClr val="1E1E1E"/>
                </a:solidFill>
                <a:effectLst/>
                <a:uLnTx/>
                <a:uFillTx/>
                <a:latin typeface="Segoe Sans Display"/>
                <a:ea typeface="+mn-ea"/>
                <a:cs typeface="Segoe Sans Display" pitchFamily="2" charset="0"/>
              </a:rPr>
              <a:t>when phrasing your Copilot prompts.</a:t>
            </a:r>
          </a:p>
        </p:txBody>
      </p:sp>
      <p:sp>
        <p:nvSpPr>
          <p:cNvPr id="45" name="Rounded Rectangle 25">
            <a:extLst>
              <a:ext uri="{FF2B5EF4-FFF2-40B4-BE49-F238E27FC236}">
                <a16:creationId xmlns:a16="http://schemas.microsoft.com/office/drawing/2014/main" id="{0B0B72E6-CE82-E8F7-8AE2-ED2E142311C8}"/>
              </a:ext>
            </a:extLst>
          </p:cNvPr>
          <p:cNvSpPr/>
          <p:nvPr/>
        </p:nvSpPr>
        <p:spPr bwMode="auto">
          <a:xfrm>
            <a:off x="3528484" y="2221614"/>
            <a:ext cx="1779379" cy="1221346"/>
          </a:xfrm>
          <a:prstGeom prst="roundRect">
            <a:avLst>
              <a:gd name="adj" fmla="val 14457"/>
            </a:avLst>
          </a:prstGeom>
          <a:solidFill>
            <a:srgbClr val="0078D3"/>
          </a:solidFill>
          <a:ln w="15875" cap="flat" cmpd="sng" algn="ctr">
            <a:solidFill>
              <a:srgbClr val="0078D3"/>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46" name="Rounded Rectangle 26">
            <a:extLst>
              <a:ext uri="{FF2B5EF4-FFF2-40B4-BE49-F238E27FC236}">
                <a16:creationId xmlns:a16="http://schemas.microsoft.com/office/drawing/2014/main" id="{7109F0CE-C8DD-73A3-10C1-870CE9BF1899}"/>
              </a:ext>
            </a:extLst>
          </p:cNvPr>
          <p:cNvSpPr/>
          <p:nvPr/>
        </p:nvSpPr>
        <p:spPr bwMode="auto">
          <a:xfrm>
            <a:off x="5615414" y="222161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47" name="Rounded Rectangle 37">
            <a:extLst>
              <a:ext uri="{FF2B5EF4-FFF2-40B4-BE49-F238E27FC236}">
                <a16:creationId xmlns:a16="http://schemas.microsoft.com/office/drawing/2014/main" id="{E5C5885B-F9F4-A376-7E9E-C50AF2A0163D}"/>
              </a:ext>
            </a:extLst>
          </p:cNvPr>
          <p:cNvSpPr/>
          <p:nvPr/>
        </p:nvSpPr>
        <p:spPr bwMode="auto">
          <a:xfrm>
            <a:off x="7702344" y="222777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48" name="Rounded Rectangle 34">
            <a:extLst>
              <a:ext uri="{FF2B5EF4-FFF2-40B4-BE49-F238E27FC236}">
                <a16:creationId xmlns:a16="http://schemas.microsoft.com/office/drawing/2014/main" id="{CA30951C-89D2-E224-953D-EF77FA0BB21E}"/>
              </a:ext>
            </a:extLst>
          </p:cNvPr>
          <p:cNvSpPr/>
          <p:nvPr/>
        </p:nvSpPr>
        <p:spPr bwMode="auto">
          <a:xfrm>
            <a:off x="9801653" y="222161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
        <p:nvSpPr>
          <p:cNvPr id="2" name="Title 8">
            <a:extLst>
              <a:ext uri="{FF2B5EF4-FFF2-40B4-BE49-F238E27FC236}">
                <a16:creationId xmlns:a16="http://schemas.microsoft.com/office/drawing/2014/main" id="{14E8C5D1-C852-6D12-8A31-93B5B1BE9684}"/>
              </a:ext>
            </a:extLst>
          </p:cNvPr>
          <p:cNvSpPr>
            <a:spLocks noGrp="1"/>
          </p:cNvSpPr>
          <p:nvPr>
            <p:ph type="title"/>
          </p:nvPr>
        </p:nvSpPr>
        <p:spPr>
          <a:xfrm>
            <a:off x="583159" y="266941"/>
            <a:ext cx="11025680" cy="1072072"/>
          </a:xfrm>
        </p:spPr>
        <p:txBody>
          <a:bodyPr anchor="t">
            <a:normAutofit/>
          </a:bodyPr>
          <a:lstStyle/>
          <a:p>
            <a:pPr algn="l"/>
            <a:r>
              <a:rPr kumimoji="0" lang="en-US" sz="3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The art and science of prompting</a:t>
            </a:r>
            <a:endParaRPr lang="en-CA" sz="4800">
              <a:latin typeface="Segoe Sans Display Semibold" pitchFamily="2" charset="0"/>
              <a:cs typeface="Segoe Sans Display Semibold" pitchFamily="2" charset="0"/>
            </a:endParaRPr>
          </a:p>
        </p:txBody>
      </p:sp>
    </p:spTree>
    <p:extLst>
      <p:ext uri="{BB962C8B-B14F-4D97-AF65-F5344CB8AC3E}">
        <p14:creationId xmlns:p14="http://schemas.microsoft.com/office/powerpoint/2010/main" val="7581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750"/>
                                        <p:tgtEl>
                                          <p:spTgt spid="35"/>
                                        </p:tgtEl>
                                      </p:cBhvr>
                                    </p:animEffect>
                                    <p:anim calcmode="lin" valueType="num">
                                      <p:cBhvr>
                                        <p:cTn id="8" dur="750" fill="hold"/>
                                        <p:tgtEl>
                                          <p:spTgt spid="35"/>
                                        </p:tgtEl>
                                        <p:attrNameLst>
                                          <p:attrName>ppt_x</p:attrName>
                                        </p:attrNameLst>
                                      </p:cBhvr>
                                      <p:tavLst>
                                        <p:tav tm="0">
                                          <p:val>
                                            <p:strVal val="#ppt_x"/>
                                          </p:val>
                                        </p:tav>
                                        <p:tav tm="100000">
                                          <p:val>
                                            <p:strVal val="#ppt_x"/>
                                          </p:val>
                                        </p:tav>
                                      </p:tavLst>
                                    </p:anim>
                                    <p:anim calcmode="lin" valueType="num">
                                      <p:cBhvr>
                                        <p:cTn id="9" dur="75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anim calcmode="lin" valueType="num">
                                      <p:cBhvr>
                                        <p:cTn id="13" dur="750" fill="hold"/>
                                        <p:tgtEl>
                                          <p:spTgt spid="37"/>
                                        </p:tgtEl>
                                        <p:attrNameLst>
                                          <p:attrName>ppt_x</p:attrName>
                                        </p:attrNameLst>
                                      </p:cBhvr>
                                      <p:tavLst>
                                        <p:tav tm="0">
                                          <p:val>
                                            <p:strVal val="#ppt_x"/>
                                          </p:val>
                                        </p:tav>
                                        <p:tav tm="100000">
                                          <p:val>
                                            <p:strVal val="#ppt_x"/>
                                          </p:val>
                                        </p:tav>
                                      </p:tavLst>
                                    </p:anim>
                                    <p:anim calcmode="lin" valueType="num">
                                      <p:cBhvr>
                                        <p:cTn id="14" dur="75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750"/>
                                        <p:tgtEl>
                                          <p:spTgt spid="40"/>
                                        </p:tgtEl>
                                      </p:cBhvr>
                                    </p:animEffect>
                                    <p:anim calcmode="lin" valueType="num">
                                      <p:cBhvr>
                                        <p:cTn id="18" dur="750" fill="hold"/>
                                        <p:tgtEl>
                                          <p:spTgt spid="40"/>
                                        </p:tgtEl>
                                        <p:attrNameLst>
                                          <p:attrName>ppt_x</p:attrName>
                                        </p:attrNameLst>
                                      </p:cBhvr>
                                      <p:tavLst>
                                        <p:tav tm="0">
                                          <p:val>
                                            <p:strVal val="#ppt_x"/>
                                          </p:val>
                                        </p:tav>
                                        <p:tav tm="100000">
                                          <p:val>
                                            <p:strVal val="#ppt_x"/>
                                          </p:val>
                                        </p:tav>
                                      </p:tavLst>
                                    </p:anim>
                                    <p:anim calcmode="lin" valueType="num">
                                      <p:cBhvr>
                                        <p:cTn id="19" dur="75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anim calcmode="lin" valueType="num">
                                      <p:cBhvr>
                                        <p:cTn id="23" dur="750" fill="hold"/>
                                        <p:tgtEl>
                                          <p:spTgt spid="42"/>
                                        </p:tgtEl>
                                        <p:attrNameLst>
                                          <p:attrName>ppt_x</p:attrName>
                                        </p:attrNameLst>
                                      </p:cBhvr>
                                      <p:tavLst>
                                        <p:tav tm="0">
                                          <p:val>
                                            <p:strVal val="#ppt_x"/>
                                          </p:val>
                                        </p:tav>
                                        <p:tav tm="100000">
                                          <p:val>
                                            <p:strVal val="#ppt_x"/>
                                          </p:val>
                                        </p:tav>
                                      </p:tavLst>
                                    </p:anim>
                                    <p:anim calcmode="lin" valueType="num">
                                      <p:cBhvr>
                                        <p:cTn id="24" dur="7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6"/>
                                        </p:tgtEl>
                                      </p:cBhvr>
                                    </p:animEffect>
                                    <p:set>
                                      <p:cBhvr>
                                        <p:cTn id="48" dur="1" fill="hold">
                                          <p:stCondLst>
                                            <p:cond delay="499"/>
                                          </p:stCondLst>
                                        </p:cTn>
                                        <p:tgtEl>
                                          <p:spTgt spid="4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p:bldP spid="39" grpId="0"/>
      <p:bldP spid="40" grpId="0" animBg="1"/>
      <p:bldP spid="41" grpId="0"/>
      <p:bldP spid="42" grpId="0" animBg="1"/>
      <p:bldP spid="45" grpId="0" animBg="1"/>
      <p:bldP spid="45" grpId="1" animBg="1"/>
      <p:bldP spid="46" grpId="0" animBg="1"/>
      <p:bldP spid="46" grpId="1" animBg="1"/>
      <p:bldP spid="47" grpId="0" animBg="1"/>
      <p:bldP spid="47" grpId="1"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EBAF-97E2-6A4F-B56D-B479AAA9F0B4}"/>
            </a:ext>
          </a:extLst>
        </p:cNvPr>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BD468D17-2913-E029-BF65-FA18C65FB6A6}"/>
              </a:ext>
              <a:ext uri="{C183D7F6-B498-43B3-948B-1728B52AA6E4}">
                <adec:decorative xmlns:adec="http://schemas.microsoft.com/office/drawing/2017/decorative" val="1"/>
              </a:ext>
            </a:extLst>
          </p:cNvPr>
          <p:cNvSpPr/>
          <p:nvPr/>
        </p:nvSpPr>
        <p:spPr bwMode="auto">
          <a:xfrm>
            <a:off x="573781" y="241299"/>
            <a:ext cx="11231500" cy="5935133"/>
          </a:xfrm>
          <a:prstGeom prst="roundRect">
            <a:avLst>
              <a:gd name="adj" fmla="val 5015"/>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62" name="Straight Connector 61">
            <a:extLst>
              <a:ext uri="{FF2B5EF4-FFF2-40B4-BE49-F238E27FC236}">
                <a16:creationId xmlns:a16="http://schemas.microsoft.com/office/drawing/2014/main" id="{6645AA17-2E51-80A3-BAB0-3A73D41624D5}"/>
              </a:ext>
              <a:ext uri="{C183D7F6-B498-43B3-948B-1728B52AA6E4}">
                <adec:decorative xmlns:adec="http://schemas.microsoft.com/office/drawing/2017/decorative" val="1"/>
              </a:ext>
            </a:extLst>
          </p:cNvPr>
          <p:cNvCxnSpPr/>
          <p:nvPr/>
        </p:nvCxnSpPr>
        <p:spPr>
          <a:xfrm>
            <a:off x="4162635" y="694267"/>
            <a:ext cx="0" cy="474579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0BB022E-53EE-1695-6B49-F53FAFF4640F}"/>
              </a:ext>
              <a:ext uri="{C183D7F6-B498-43B3-948B-1728B52AA6E4}">
                <adec:decorative xmlns:adec="http://schemas.microsoft.com/office/drawing/2017/decorative" val="1"/>
              </a:ext>
            </a:extLst>
          </p:cNvPr>
          <p:cNvCxnSpPr/>
          <p:nvPr/>
        </p:nvCxnSpPr>
        <p:spPr>
          <a:xfrm>
            <a:off x="7908075" y="757534"/>
            <a:ext cx="0" cy="474579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B170A4F-3942-0500-DA2C-16DBDDBC3D55}"/>
              </a:ext>
            </a:extLst>
          </p:cNvPr>
          <p:cNvSpPr txBox="1"/>
          <p:nvPr/>
        </p:nvSpPr>
        <p:spPr>
          <a:xfrm>
            <a:off x="905180" y="465667"/>
            <a:ext cx="2769472" cy="457200"/>
          </a:xfrm>
          <a:prstGeom prst="roundRect">
            <a:avLst>
              <a:gd name="adj" fmla="val 50000"/>
            </a:avLst>
          </a:prstGeom>
          <a:gradFill flip="none" rotWithShape="1">
            <a:gsLst>
              <a:gs pos="0">
                <a:srgbClr val="C73ECC"/>
              </a:gs>
              <a:gs pos="52000">
                <a:srgbClr val="3E76D4"/>
              </a:gs>
            </a:gsLst>
            <a:path path="circle">
              <a:fillToRect l="100000" t="100000"/>
            </a:path>
            <a:tileRect r="-100000" b="-100000"/>
          </a:gradFill>
          <a:ln w="9525" cap="flat" cmpd="sng" algn="ctr">
            <a:noFill/>
            <a:prstDash val="solid"/>
            <a:headEnd type="none" w="med" len="med"/>
            <a:tailEnd type="none" w="med" len="med"/>
          </a:ln>
          <a:effectLst>
            <a:outerShdw blurRad="63500" dist="63500" dir="2700000" algn="tl" rotWithShape="0">
              <a:srgbClr val="454142">
                <a:alpha val="2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w="3175">
                  <a:noFill/>
                </a:ln>
                <a:gradFill>
                  <a:gsLst>
                    <a:gs pos="38000">
                      <a:srgbClr val="FFFFFF"/>
                    </a:gs>
                    <a:gs pos="53933">
                      <a:srgbClr val="FFFFFF"/>
                    </a:gs>
                  </a:gsLst>
                  <a:path path="circle">
                    <a:fillToRect l="100000" b="100000"/>
                  </a:path>
                </a:gradFill>
                <a:effectLst/>
                <a:uLnTx/>
                <a:uFillTx/>
                <a:latin typeface="Segoe UI Semibold"/>
                <a:ea typeface="+mn-ea"/>
                <a:cs typeface="Segoe UI"/>
              </a:rPr>
              <a:t>Good</a:t>
            </a:r>
            <a:endParaRPr kumimoji="0" lang="en-US" sz="1800" b="1" i="0" u="none" strike="noStrike" kern="0" cap="none" spc="0" normalizeH="0" baseline="0" noProof="0">
              <a:ln w="3175">
                <a:noFill/>
              </a:ln>
              <a:gradFill>
                <a:gsLst>
                  <a:gs pos="38000">
                    <a:srgbClr val="FFFFFF"/>
                  </a:gs>
                  <a:gs pos="53933">
                    <a:srgbClr val="FFFFFF"/>
                  </a:gs>
                </a:gsLst>
                <a:path path="circle">
                  <a:fillToRect l="100000" b="100000"/>
                </a:path>
              </a:gradFill>
              <a:effectLst/>
              <a:uLnTx/>
              <a:uFillTx/>
              <a:latin typeface="Segoe UI Semibold"/>
              <a:ea typeface="+mn-ea"/>
              <a:cs typeface="Segoe UI" pitchFamily="34" charset="0"/>
            </a:endParaRPr>
          </a:p>
        </p:txBody>
      </p:sp>
      <p:sp>
        <p:nvSpPr>
          <p:cNvPr id="6" name="TextBox 5">
            <a:extLst>
              <a:ext uri="{FF2B5EF4-FFF2-40B4-BE49-F238E27FC236}">
                <a16:creationId xmlns:a16="http://schemas.microsoft.com/office/drawing/2014/main" id="{F60AA59C-1DE7-04EE-9BB8-B7B2103FC528}"/>
              </a:ext>
            </a:extLst>
          </p:cNvPr>
          <p:cNvSpPr txBox="1"/>
          <p:nvPr/>
        </p:nvSpPr>
        <p:spPr>
          <a:xfrm>
            <a:off x="4650619" y="465667"/>
            <a:ext cx="2769472" cy="457200"/>
          </a:xfrm>
          <a:prstGeom prst="roundRect">
            <a:avLst>
              <a:gd name="adj" fmla="val 50000"/>
            </a:avLst>
          </a:prstGeom>
          <a:gradFill flip="none" rotWithShape="1">
            <a:gsLst>
              <a:gs pos="0">
                <a:srgbClr val="C73ECC"/>
              </a:gs>
              <a:gs pos="52000">
                <a:srgbClr val="3E76D4"/>
              </a:gs>
            </a:gsLst>
            <a:path path="circle">
              <a:fillToRect l="100000" t="100000"/>
            </a:path>
            <a:tileRect r="-100000" b="-100000"/>
          </a:gradFill>
          <a:ln w="9525" cap="flat" cmpd="sng" algn="ctr">
            <a:noFill/>
            <a:prstDash val="solid"/>
            <a:headEnd type="none" w="med" len="med"/>
            <a:tailEnd type="none" w="med" len="med"/>
          </a:ln>
          <a:effectLst>
            <a:outerShdw blurRad="63500" dist="63500" dir="2700000" algn="tl" rotWithShape="0">
              <a:srgbClr val="454142">
                <a:alpha val="2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w="3175">
                  <a:noFill/>
                </a:ln>
                <a:gradFill>
                  <a:gsLst>
                    <a:gs pos="38000">
                      <a:srgbClr val="FFFFFF"/>
                    </a:gs>
                    <a:gs pos="53933">
                      <a:srgbClr val="FFFFFF"/>
                    </a:gs>
                  </a:gsLst>
                  <a:path path="circle">
                    <a:fillToRect l="100000" b="100000"/>
                  </a:path>
                </a:gradFill>
                <a:effectLst/>
                <a:uLnTx/>
                <a:uFillTx/>
                <a:latin typeface="Segoe UI Semibold"/>
                <a:ea typeface="+mn-ea"/>
                <a:cs typeface="Segoe UI"/>
              </a:rPr>
              <a:t>Better</a:t>
            </a:r>
            <a:endParaRPr kumimoji="0" lang="en-US" sz="1800" b="1" i="0" u="none" strike="noStrike" kern="0" cap="none" spc="0" normalizeH="0" baseline="0" noProof="0">
              <a:ln w="3175">
                <a:noFill/>
              </a:ln>
              <a:gradFill>
                <a:gsLst>
                  <a:gs pos="38000">
                    <a:srgbClr val="FFFFFF"/>
                  </a:gs>
                  <a:gs pos="53933">
                    <a:srgbClr val="FFFFFF"/>
                  </a:gs>
                </a:gsLst>
                <a:path path="circle">
                  <a:fillToRect l="100000" b="100000"/>
                </a:path>
              </a:gradFill>
              <a:effectLst/>
              <a:uLnTx/>
              <a:uFillTx/>
              <a:latin typeface="Segoe UI Semibold"/>
              <a:ea typeface="+mn-ea"/>
              <a:cs typeface="Segoe UI" pitchFamily="34" charset="0"/>
            </a:endParaRPr>
          </a:p>
        </p:txBody>
      </p:sp>
      <p:sp>
        <p:nvSpPr>
          <p:cNvPr id="8" name="TextBox 7">
            <a:extLst>
              <a:ext uri="{FF2B5EF4-FFF2-40B4-BE49-F238E27FC236}">
                <a16:creationId xmlns:a16="http://schemas.microsoft.com/office/drawing/2014/main" id="{CF89FD5A-E60E-768F-CEA2-EA50BCD0D009}"/>
              </a:ext>
            </a:extLst>
          </p:cNvPr>
          <p:cNvSpPr txBox="1"/>
          <p:nvPr/>
        </p:nvSpPr>
        <p:spPr>
          <a:xfrm>
            <a:off x="8408479" y="465667"/>
            <a:ext cx="2769472" cy="457200"/>
          </a:xfrm>
          <a:prstGeom prst="roundRect">
            <a:avLst>
              <a:gd name="adj" fmla="val 50000"/>
            </a:avLst>
          </a:prstGeom>
          <a:gradFill flip="none" rotWithShape="1">
            <a:gsLst>
              <a:gs pos="0">
                <a:srgbClr val="C73ECC"/>
              </a:gs>
              <a:gs pos="52000">
                <a:srgbClr val="3E76D4"/>
              </a:gs>
            </a:gsLst>
            <a:path path="circle">
              <a:fillToRect l="100000" t="100000"/>
            </a:path>
            <a:tileRect r="-100000" b="-100000"/>
          </a:gradFill>
          <a:ln w="9525" cap="flat" cmpd="sng" algn="ctr">
            <a:noFill/>
            <a:prstDash val="solid"/>
            <a:headEnd type="none" w="med" len="med"/>
            <a:tailEnd type="none" w="med" len="med"/>
          </a:ln>
          <a:effectLst>
            <a:outerShdw blurRad="63500" dist="63500" dir="2700000" algn="tl" rotWithShape="0">
              <a:srgbClr val="454142">
                <a:alpha val="2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w="3175">
                  <a:noFill/>
                </a:ln>
                <a:gradFill>
                  <a:gsLst>
                    <a:gs pos="38000">
                      <a:srgbClr val="FFFFFF"/>
                    </a:gs>
                    <a:gs pos="53933">
                      <a:srgbClr val="FFFFFF"/>
                    </a:gs>
                  </a:gsLst>
                  <a:path path="circle">
                    <a:fillToRect l="100000" b="100000"/>
                  </a:path>
                </a:gradFill>
                <a:effectLst/>
                <a:uLnTx/>
                <a:uFillTx/>
                <a:latin typeface="Segoe UI Semibold"/>
                <a:ea typeface="+mn-ea"/>
                <a:cs typeface="Segoe UI"/>
              </a:rPr>
              <a:t>Best</a:t>
            </a:r>
            <a:endParaRPr kumimoji="0" lang="en-US" sz="1800" b="1" i="0" u="none" strike="noStrike" kern="0" cap="none" spc="0" normalizeH="0" baseline="0" noProof="0">
              <a:ln w="3175">
                <a:noFill/>
              </a:ln>
              <a:gradFill>
                <a:gsLst>
                  <a:gs pos="38000">
                    <a:srgbClr val="FFFFFF"/>
                  </a:gs>
                  <a:gs pos="53933">
                    <a:srgbClr val="FFFFFF"/>
                  </a:gs>
                </a:gsLst>
                <a:path path="circle">
                  <a:fillToRect l="100000" b="100000"/>
                </a:path>
              </a:gradFill>
              <a:effectLst/>
              <a:uLnTx/>
              <a:uFillTx/>
              <a:latin typeface="Segoe UI Semibold"/>
              <a:ea typeface="+mn-ea"/>
              <a:cs typeface="Segoe UI" pitchFamily="34" charset="0"/>
            </a:endParaRPr>
          </a:p>
        </p:txBody>
      </p:sp>
      <p:sp>
        <p:nvSpPr>
          <p:cNvPr id="9" name="Content Placeholder 3">
            <a:extLst>
              <a:ext uri="{FF2B5EF4-FFF2-40B4-BE49-F238E27FC236}">
                <a16:creationId xmlns:a16="http://schemas.microsoft.com/office/drawing/2014/main" id="{1E515506-7FA7-9FF2-82E0-C9091BB00722}"/>
              </a:ext>
            </a:extLst>
          </p:cNvPr>
          <p:cNvSpPr txBox="1">
            <a:spLocks/>
          </p:cNvSpPr>
          <p:nvPr/>
        </p:nvSpPr>
        <p:spPr>
          <a:xfrm>
            <a:off x="4348963" y="1141553"/>
            <a:ext cx="3427283" cy="4576149"/>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a:t>“</a:t>
            </a:r>
            <a:r>
              <a:rPr lang="en-US" sz="2400">
                <a:solidFill>
                  <a:srgbClr val="00B050"/>
                </a:solidFill>
              </a:rPr>
              <a:t>You’re an IT professional. </a:t>
            </a:r>
            <a:r>
              <a:rPr lang="en-US" sz="2400">
                <a:solidFill>
                  <a:srgbClr val="0078D4"/>
                </a:solidFill>
              </a:rPr>
              <a:t>Draft and email about a product launch </a:t>
            </a:r>
            <a:r>
              <a:rPr lang="en-US" sz="2400">
                <a:solidFill>
                  <a:srgbClr val="FC7343"/>
                </a:solidFill>
              </a:rPr>
              <a:t>with three paragraphs, one expressing excitement, the second asking for leadership support, and the third sharing resources.</a:t>
            </a:r>
            <a:r>
              <a:rPr lang="en-US" sz="2400"/>
              <a:t>”</a:t>
            </a:r>
          </a:p>
        </p:txBody>
      </p:sp>
      <p:sp>
        <p:nvSpPr>
          <p:cNvPr id="10" name="Content Placeholder 4">
            <a:extLst>
              <a:ext uri="{FF2B5EF4-FFF2-40B4-BE49-F238E27FC236}">
                <a16:creationId xmlns:a16="http://schemas.microsoft.com/office/drawing/2014/main" id="{79C875A5-A065-18BD-FC32-365C27C96E92}"/>
              </a:ext>
            </a:extLst>
          </p:cNvPr>
          <p:cNvSpPr txBox="1">
            <a:spLocks/>
          </p:cNvSpPr>
          <p:nvPr/>
        </p:nvSpPr>
        <p:spPr>
          <a:xfrm>
            <a:off x="8152356" y="1141553"/>
            <a:ext cx="3427281" cy="4363844"/>
          </a:xfrm>
          <a:prstGeom prst="rect">
            <a:avLst/>
          </a:prstGeom>
        </p:spPr>
        <p:txBody>
          <a:bodyP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a:t>“</a:t>
            </a:r>
            <a:r>
              <a:rPr lang="en-US" sz="2400">
                <a:solidFill>
                  <a:srgbClr val="00B050"/>
                </a:solidFill>
              </a:rPr>
              <a:t>You’re an IT professional. </a:t>
            </a:r>
            <a:r>
              <a:rPr lang="en-US" sz="2400">
                <a:solidFill>
                  <a:srgbClr val="0078D4"/>
                </a:solidFill>
              </a:rPr>
              <a:t>Draft and email about a product launch </a:t>
            </a:r>
            <a:r>
              <a:rPr lang="en-US" sz="2400">
                <a:solidFill>
                  <a:srgbClr val="FC7343"/>
                </a:solidFill>
              </a:rPr>
              <a:t>with three paragraphs, one expressing excitement, the second asking for leadership support, and the third sharing resources. </a:t>
            </a:r>
            <a:r>
              <a:rPr lang="en-US" sz="2400">
                <a:solidFill>
                  <a:srgbClr val="822FB2"/>
                </a:solidFill>
              </a:rPr>
              <a:t>Include links to the appropriate support documents.</a:t>
            </a:r>
            <a:endParaRPr lang="en-US" sz="2400"/>
          </a:p>
        </p:txBody>
      </p:sp>
      <p:sp>
        <p:nvSpPr>
          <p:cNvPr id="11" name="Content Placeholder 4">
            <a:extLst>
              <a:ext uri="{FF2B5EF4-FFF2-40B4-BE49-F238E27FC236}">
                <a16:creationId xmlns:a16="http://schemas.microsoft.com/office/drawing/2014/main" id="{1128C95E-AF15-34E0-9E6C-167568A6D9FD}"/>
              </a:ext>
            </a:extLst>
          </p:cNvPr>
          <p:cNvSpPr txBox="1">
            <a:spLocks/>
          </p:cNvSpPr>
          <p:nvPr/>
        </p:nvSpPr>
        <p:spPr>
          <a:xfrm>
            <a:off x="775152" y="1141553"/>
            <a:ext cx="3197701" cy="4483099"/>
          </a:xfrm>
          <a:prstGeom prst="rect">
            <a:avLst/>
          </a:prstGeom>
        </p:spPr>
        <p:txBody>
          <a:bodyP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t>“</a:t>
            </a:r>
            <a:r>
              <a:rPr lang="en-US" sz="2400">
                <a:solidFill>
                  <a:srgbClr val="0078D4"/>
                </a:solidFill>
              </a:rPr>
              <a:t>Draft an email about a product launch.”</a:t>
            </a:r>
          </a:p>
          <a:p>
            <a:endParaRPr lang="en-US" sz="2400"/>
          </a:p>
        </p:txBody>
      </p:sp>
      <p:sp>
        <p:nvSpPr>
          <p:cNvPr id="12" name="Rounded Rectangle 25">
            <a:extLst>
              <a:ext uri="{FF2B5EF4-FFF2-40B4-BE49-F238E27FC236}">
                <a16:creationId xmlns:a16="http://schemas.microsoft.com/office/drawing/2014/main" id="{105EE0CD-D6DA-60CC-74CF-553CACF538BA}"/>
              </a:ext>
            </a:extLst>
          </p:cNvPr>
          <p:cNvSpPr/>
          <p:nvPr/>
        </p:nvSpPr>
        <p:spPr bwMode="auto">
          <a:xfrm>
            <a:off x="2025384" y="6039416"/>
            <a:ext cx="1779379" cy="441758"/>
          </a:xfrm>
          <a:prstGeom prst="roundRect">
            <a:avLst>
              <a:gd name="adj" fmla="val 14457"/>
            </a:avLst>
          </a:prstGeom>
          <a:solidFill>
            <a:srgbClr val="0078D3"/>
          </a:solidFill>
          <a:ln w="15875" cap="flat" cmpd="sng" algn="ctr">
            <a:solidFill>
              <a:srgbClr val="0078D3"/>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13" name="Rounded Rectangle 26">
            <a:extLst>
              <a:ext uri="{FF2B5EF4-FFF2-40B4-BE49-F238E27FC236}">
                <a16:creationId xmlns:a16="http://schemas.microsoft.com/office/drawing/2014/main" id="{D9E526E5-A923-4EF3-EB05-8662393471CB}"/>
              </a:ext>
            </a:extLst>
          </p:cNvPr>
          <p:cNvSpPr/>
          <p:nvPr/>
        </p:nvSpPr>
        <p:spPr bwMode="auto">
          <a:xfrm>
            <a:off x="4112314" y="6039416"/>
            <a:ext cx="1779379" cy="441758"/>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4" name="Rounded Rectangle 37">
            <a:extLst>
              <a:ext uri="{FF2B5EF4-FFF2-40B4-BE49-F238E27FC236}">
                <a16:creationId xmlns:a16="http://schemas.microsoft.com/office/drawing/2014/main" id="{B685BE9E-B68F-9FE0-E6F0-318D2095748D}"/>
              </a:ext>
            </a:extLst>
          </p:cNvPr>
          <p:cNvSpPr/>
          <p:nvPr/>
        </p:nvSpPr>
        <p:spPr bwMode="auto">
          <a:xfrm>
            <a:off x="6199244" y="6041644"/>
            <a:ext cx="1791758" cy="439530"/>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15" name="Rounded Rectangle 34">
            <a:extLst>
              <a:ext uri="{FF2B5EF4-FFF2-40B4-BE49-F238E27FC236}">
                <a16:creationId xmlns:a16="http://schemas.microsoft.com/office/drawing/2014/main" id="{B8EA2974-7398-37B2-7D76-9A54FD6E9F6B}"/>
              </a:ext>
            </a:extLst>
          </p:cNvPr>
          <p:cNvSpPr/>
          <p:nvPr/>
        </p:nvSpPr>
        <p:spPr bwMode="auto">
          <a:xfrm>
            <a:off x="8298553" y="6035484"/>
            <a:ext cx="1779379" cy="439530"/>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
        <p:nvSpPr>
          <p:cNvPr id="2" name="Title 1">
            <a:extLst>
              <a:ext uri="{FF2B5EF4-FFF2-40B4-BE49-F238E27FC236}">
                <a16:creationId xmlns:a16="http://schemas.microsoft.com/office/drawing/2014/main" id="{EDEBC15E-4F43-737E-E632-231FD095C56E}"/>
              </a:ext>
            </a:extLst>
          </p:cNvPr>
          <p:cNvSpPr>
            <a:spLocks noGrp="1"/>
          </p:cNvSpPr>
          <p:nvPr>
            <p:ph type="title" idx="4294967295"/>
          </p:nvPr>
        </p:nvSpPr>
        <p:spPr>
          <a:xfrm>
            <a:off x="659219" y="-1072072"/>
            <a:ext cx="11025680" cy="1072072"/>
          </a:xfrm>
        </p:spPr>
        <p:txBody>
          <a:bodyPr vert="horz" lIns="91440" tIns="45720" rIns="91440" bIns="45720" rtlCol="0" anchor="b">
            <a:normAutofit/>
          </a:bodyPr>
          <a:lstStyle/>
          <a:p>
            <a:r>
              <a:rPr lang="en-US"/>
              <a:t>GCSE Good Better Best Approach</a:t>
            </a:r>
          </a:p>
        </p:txBody>
      </p:sp>
    </p:spTree>
    <p:extLst>
      <p:ext uri="{BB962C8B-B14F-4D97-AF65-F5344CB8AC3E}">
        <p14:creationId xmlns:p14="http://schemas.microsoft.com/office/powerpoint/2010/main" val="140395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childTnLst>
                          </p:cTn>
                        </p:par>
                        <p:par>
                          <p:cTn id="20" fill="hold">
                            <p:stCondLst>
                              <p:cond delay="1000"/>
                            </p:stCondLst>
                            <p:childTnLst>
                              <p:par>
                                <p:cTn id="21" presetID="16" presetClass="entr" presetSubtype="37"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childTnLst>
                                </p:cTn>
                              </p:par>
                            </p:childTnLst>
                          </p:cTn>
                        </p:par>
                        <p:par>
                          <p:cTn id="32" fill="hold">
                            <p:stCondLst>
                              <p:cond delay="0"/>
                            </p:stCondLst>
                            <p:childTnLst>
                              <p:par>
                                <p:cTn id="33" presetID="16" presetClass="entr" presetSubtype="37"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outVertical)">
                                      <p:cBhvr>
                                        <p:cTn id="35" dur="500"/>
                                        <p:tgtEl>
                                          <p:spTgt spid="6"/>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3"/>
                                        </p:tgtEl>
                                        <p:attrNameLst>
                                          <p:attrName>style.visibility</p:attrName>
                                        </p:attrNameLst>
                                      </p:cBhvr>
                                      <p:to>
                                        <p:strVal val="visible"/>
                                      </p:to>
                                    </p:set>
                                  </p:childTnLst>
                                </p:cTn>
                              </p:par>
                            </p:childTnLst>
                          </p:cTn>
                        </p:par>
                        <p:par>
                          <p:cTn id="44" fill="hold">
                            <p:stCondLst>
                              <p:cond delay="0"/>
                            </p:stCondLst>
                            <p:childTnLst>
                              <p:par>
                                <p:cTn id="45" presetID="16" presetClass="entr" presetSubtype="37"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outVertical)">
                                      <p:cBhvr>
                                        <p:cTn id="47" dur="500"/>
                                        <p:tgtEl>
                                          <p:spTgt spid="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p:bldP spid="10" grpId="0"/>
      <p:bldP spid="11" grpId="0"/>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CC3A69-CD51-C58C-4DB3-3580D54D502E}"/>
              </a:ext>
              <a:ext uri="{C183D7F6-B498-43B3-948B-1728B52AA6E4}">
                <adec:decorative xmlns:adec="http://schemas.microsoft.com/office/drawing/2017/decorative" val="1"/>
              </a:ext>
            </a:extLst>
          </p:cNvPr>
          <p:cNvSpPr txBox="1">
            <a:spLocks/>
          </p:cNvSpPr>
          <p:nvPr/>
        </p:nvSpPr>
        <p:spPr>
          <a:xfrm>
            <a:off x="3230836" y="1411469"/>
            <a:ext cx="8627181"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11" name="Title 8">
            <a:extLst>
              <a:ext uri="{FF2B5EF4-FFF2-40B4-BE49-F238E27FC236}">
                <a16:creationId xmlns:a16="http://schemas.microsoft.com/office/drawing/2014/main" id="{F24A8113-9230-0379-49D3-0212B845634A}"/>
              </a:ext>
            </a:extLst>
          </p:cNvPr>
          <p:cNvSpPr>
            <a:spLocks noGrp="1"/>
          </p:cNvSpPr>
          <p:nvPr>
            <p:ph type="title"/>
          </p:nvPr>
        </p:nvSpPr>
        <p:spPr>
          <a:xfrm>
            <a:off x="588263" y="509156"/>
            <a:ext cx="11018521" cy="430887"/>
          </a:xfrm>
        </p:spPr>
        <p:txBody>
          <a:bodyPr>
            <a:noAutofit/>
          </a:bodyPr>
          <a:lstStyle/>
          <a:p>
            <a:pPr algn="l"/>
            <a:r>
              <a:rPr kumimoji="0" lang="en-US" sz="3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The art and science of prompting</a:t>
            </a:r>
            <a:endParaRPr lang="en-CA" sz="3600"/>
          </a:p>
        </p:txBody>
      </p:sp>
      <p:sp>
        <p:nvSpPr>
          <p:cNvPr id="12" name="Rounded Rectangle 15">
            <a:extLst>
              <a:ext uri="{FF2B5EF4-FFF2-40B4-BE49-F238E27FC236}">
                <a16:creationId xmlns:a16="http://schemas.microsoft.com/office/drawing/2014/main" id="{78E0A59C-B33A-A275-84F6-B73176747A4F}"/>
              </a:ext>
              <a:ext uri="{C183D7F6-B498-43B3-948B-1728B52AA6E4}">
                <adec:decorative xmlns:adec="http://schemas.microsoft.com/office/drawing/2017/decorative" val="1"/>
              </a:ext>
            </a:extLst>
          </p:cNvPr>
          <p:cNvSpPr/>
          <p:nvPr/>
        </p:nvSpPr>
        <p:spPr>
          <a:xfrm>
            <a:off x="3891967" y="2897858"/>
            <a:ext cx="7724283" cy="2185498"/>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ounded Rectangle 25">
            <a:extLst>
              <a:ext uri="{FF2B5EF4-FFF2-40B4-BE49-F238E27FC236}">
                <a16:creationId xmlns:a16="http://schemas.microsoft.com/office/drawing/2014/main" id="{011608C7-728A-C002-35A7-88E2040ECB2E}"/>
              </a:ext>
            </a:extLst>
          </p:cNvPr>
          <p:cNvSpPr/>
          <p:nvPr/>
        </p:nvSpPr>
        <p:spPr bwMode="auto">
          <a:xfrm>
            <a:off x="4571208" y="1895774"/>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21" name="TextBox 8">
            <a:extLst>
              <a:ext uri="{FF2B5EF4-FFF2-40B4-BE49-F238E27FC236}">
                <a16:creationId xmlns:a16="http://schemas.microsoft.com/office/drawing/2014/main" id="{1783669E-D597-2B00-13BC-1223EB1D6775}"/>
              </a:ext>
            </a:extLst>
          </p:cNvPr>
          <p:cNvSpPr txBox="1"/>
          <p:nvPr/>
        </p:nvSpPr>
        <p:spPr>
          <a:xfrm>
            <a:off x="4888858" y="2323210"/>
            <a:ext cx="1932206"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a:t>
            </a:r>
          </a:p>
        </p:txBody>
      </p:sp>
      <p:grpSp>
        <p:nvGrpSpPr>
          <p:cNvPr id="50" name="Group 49" descr="Arrow pointing to Generate 3-5 bullet points">
            <a:extLst>
              <a:ext uri="{FF2B5EF4-FFF2-40B4-BE49-F238E27FC236}">
                <a16:creationId xmlns:a16="http://schemas.microsoft.com/office/drawing/2014/main" id="{66B9DB95-88B1-F1F9-6194-95FF1B50C441}"/>
              </a:ext>
              <a:ext uri="{C183D7F6-B498-43B3-948B-1728B52AA6E4}">
                <adec:decorative xmlns:adec="http://schemas.microsoft.com/office/drawing/2017/decorative" val="0"/>
              </a:ext>
            </a:extLst>
          </p:cNvPr>
          <p:cNvGrpSpPr/>
          <p:nvPr/>
        </p:nvGrpSpPr>
        <p:grpSpPr>
          <a:xfrm>
            <a:off x="4734543" y="2250887"/>
            <a:ext cx="1818162" cy="817495"/>
            <a:chOff x="3771385" y="5402085"/>
            <a:chExt cx="1671567" cy="831347"/>
          </a:xfrm>
        </p:grpSpPr>
        <p:sp>
          <p:nvSpPr>
            <p:cNvPr id="53" name="Arc 52">
              <a:extLst>
                <a:ext uri="{FF2B5EF4-FFF2-40B4-BE49-F238E27FC236}">
                  <a16:creationId xmlns:a16="http://schemas.microsoft.com/office/drawing/2014/main" id="{7BF02332-ABBF-40A1-CFD9-B84FD4ADA37C}"/>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Arrow Connector 53">
              <a:extLst>
                <a:ext uri="{FF2B5EF4-FFF2-40B4-BE49-F238E27FC236}">
                  <a16:creationId xmlns:a16="http://schemas.microsoft.com/office/drawing/2014/main" id="{9E16EC3F-762C-9A38-3559-AF1E960776AB}"/>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6FB8541-CD1E-2B68-4B86-C87DEEAFFD04}"/>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6A7B4132-6DD2-95E1-AC85-E6F86EE610FC}"/>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7" name="Straight Connector 56">
              <a:extLst>
                <a:ext uri="{FF2B5EF4-FFF2-40B4-BE49-F238E27FC236}">
                  <a16:creationId xmlns:a16="http://schemas.microsoft.com/office/drawing/2014/main" id="{8F5F8DDD-6D13-CDE9-5D83-8848399B6624}"/>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8" name="Rounded Rectangle 26">
            <a:extLst>
              <a:ext uri="{FF2B5EF4-FFF2-40B4-BE49-F238E27FC236}">
                <a16:creationId xmlns:a16="http://schemas.microsoft.com/office/drawing/2014/main" id="{5A8F1FFD-3B08-0CD3-9BF9-600CAE8BD75B}"/>
              </a:ext>
            </a:extLst>
          </p:cNvPr>
          <p:cNvSpPr/>
          <p:nvPr/>
        </p:nvSpPr>
        <p:spPr bwMode="auto">
          <a:xfrm>
            <a:off x="8965400" y="1895774"/>
            <a:ext cx="1664365"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a:t>
            </a:r>
          </a:p>
        </p:txBody>
      </p:sp>
      <p:sp>
        <p:nvSpPr>
          <p:cNvPr id="59" name="TextBox 9">
            <a:extLst>
              <a:ext uri="{FF2B5EF4-FFF2-40B4-BE49-F238E27FC236}">
                <a16:creationId xmlns:a16="http://schemas.microsoft.com/office/drawing/2014/main" id="{E7F4255B-6C45-447E-2850-4AC82C516B46}"/>
              </a:ext>
            </a:extLst>
          </p:cNvPr>
          <p:cNvSpPr txBox="1"/>
          <p:nvPr/>
        </p:nvSpPr>
        <p:spPr>
          <a:xfrm>
            <a:off x="9235907" y="2299966"/>
            <a:ext cx="1642680"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0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00" b="0" i="0" u="none" strike="noStrike" kern="1200" cap="none" spc="0" normalizeH="0" baseline="0" noProof="0">
                <a:ln>
                  <a:noFill/>
                </a:ln>
                <a:solidFill>
                  <a:prstClr val="black"/>
                </a:solidFill>
                <a:effectLst/>
                <a:uLnTx/>
                <a:uFillTx/>
                <a:latin typeface="Segoe UI"/>
                <a:ea typeface="+mn-ea"/>
                <a:cs typeface="Segoe UI"/>
              </a:rPr>
              <a:t> is involved?</a:t>
            </a:r>
          </a:p>
        </p:txBody>
      </p:sp>
      <p:sp>
        <p:nvSpPr>
          <p:cNvPr id="60" name="Arc 59">
            <a:extLst>
              <a:ext uri="{FF2B5EF4-FFF2-40B4-BE49-F238E27FC236}">
                <a16:creationId xmlns:a16="http://schemas.microsoft.com/office/drawing/2014/main" id="{37384835-C6F9-B38B-5E71-BB30FA8FF224}"/>
              </a:ext>
              <a:ext uri="{C183D7F6-B498-43B3-948B-1728B52AA6E4}">
                <adec:decorative xmlns:adec="http://schemas.microsoft.com/office/drawing/2017/decorative" val="1"/>
              </a:ext>
            </a:extLst>
          </p:cNvPr>
          <p:cNvSpPr/>
          <p:nvPr/>
        </p:nvSpPr>
        <p:spPr>
          <a:xfrm>
            <a:off x="9683472"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1" name="Straight Arrow Connector 60">
            <a:extLst>
              <a:ext uri="{FF2B5EF4-FFF2-40B4-BE49-F238E27FC236}">
                <a16:creationId xmlns:a16="http://schemas.microsoft.com/office/drawing/2014/main" id="{EB7EFDB5-D09C-50FF-2E57-1F89658E25EC}"/>
              </a:ext>
              <a:ext uri="{C183D7F6-B498-43B3-948B-1728B52AA6E4}">
                <adec:decorative xmlns:adec="http://schemas.microsoft.com/office/drawing/2017/decorative" val="1"/>
              </a:ext>
            </a:extLst>
          </p:cNvPr>
          <p:cNvCxnSpPr>
            <a:cxnSpLocks/>
          </p:cNvCxnSpPr>
          <p:nvPr/>
        </p:nvCxnSpPr>
        <p:spPr>
          <a:xfrm>
            <a:off x="10027372" y="2863588"/>
            <a:ext cx="0" cy="16455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68B0EA0-49B2-F647-B274-1A42FA863FD7}"/>
              </a:ext>
              <a:ext uri="{C183D7F6-B498-43B3-948B-1728B52AA6E4}">
                <adec:decorative xmlns:adec="http://schemas.microsoft.com/office/drawing/2017/decorative" val="1"/>
              </a:ext>
            </a:extLst>
          </p:cNvPr>
          <p:cNvCxnSpPr>
            <a:cxnSpLocks/>
          </p:cNvCxnSpPr>
          <p:nvPr/>
        </p:nvCxnSpPr>
        <p:spPr>
          <a:xfrm flipH="1">
            <a:off x="9239223" y="2729865"/>
            <a:ext cx="60304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8679F36E-9888-251D-6BE5-68BD15545C8B}"/>
              </a:ext>
              <a:ext uri="{C183D7F6-B498-43B3-948B-1728B52AA6E4}">
                <adec:decorative xmlns:adec="http://schemas.microsoft.com/office/drawing/2017/decorative" val="1"/>
              </a:ext>
            </a:extLst>
          </p:cNvPr>
          <p:cNvSpPr/>
          <p:nvPr/>
        </p:nvSpPr>
        <p:spPr>
          <a:xfrm rot="10800000">
            <a:off x="9073850"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4" name="Straight Connector 63">
            <a:extLst>
              <a:ext uri="{FF2B5EF4-FFF2-40B4-BE49-F238E27FC236}">
                <a16:creationId xmlns:a16="http://schemas.microsoft.com/office/drawing/2014/main" id="{D2B267EB-B7BE-791E-1EB6-80D793CC014B}"/>
              </a:ext>
              <a:ext uri="{C183D7F6-B498-43B3-948B-1728B52AA6E4}">
                <adec:decorative xmlns:adec="http://schemas.microsoft.com/office/drawing/2017/decorative" val="1"/>
              </a:ext>
            </a:extLst>
          </p:cNvPr>
          <p:cNvCxnSpPr>
            <a:cxnSpLocks/>
          </p:cNvCxnSpPr>
          <p:nvPr/>
        </p:nvCxnSpPr>
        <p:spPr>
          <a:xfrm>
            <a:off x="9074003"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65" name="TextBox 1">
            <a:extLst>
              <a:ext uri="{FF2B5EF4-FFF2-40B4-BE49-F238E27FC236}">
                <a16:creationId xmlns:a16="http://schemas.microsoft.com/office/drawing/2014/main" id="{2DAD75CF-4440-7A9D-69EB-94D5E3FDEB13}"/>
              </a:ext>
            </a:extLst>
          </p:cNvPr>
          <p:cNvSpPr txBox="1"/>
          <p:nvPr/>
        </p:nvSpPr>
        <p:spPr>
          <a:xfrm>
            <a:off x="4136620" y="3020685"/>
            <a:ext cx="7351997" cy="46166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Generate 3-5 bullet points</a:t>
            </a:r>
            <a:endParaRPr kumimoji="0" lang="en-US" sz="24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endParaRPr>
          </a:p>
        </p:txBody>
      </p:sp>
      <p:sp>
        <p:nvSpPr>
          <p:cNvPr id="66" name="Arc 65">
            <a:extLst>
              <a:ext uri="{FF2B5EF4-FFF2-40B4-BE49-F238E27FC236}">
                <a16:creationId xmlns:a16="http://schemas.microsoft.com/office/drawing/2014/main" id="{40300719-8757-F04A-38D6-8784C0ECDDB1}"/>
              </a:ext>
              <a:ext uri="{C183D7F6-B498-43B3-948B-1728B52AA6E4}">
                <adec:decorative xmlns:adec="http://schemas.microsoft.com/office/drawing/2017/decorative" val="1"/>
              </a:ext>
            </a:extLst>
          </p:cNvPr>
          <p:cNvSpPr/>
          <p:nvPr/>
        </p:nvSpPr>
        <p:spPr>
          <a:xfrm flipH="1" flipV="1">
            <a:off x="3581147" y="5203581"/>
            <a:ext cx="346158" cy="262247"/>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7" name="Straight Arrow Connector 66">
            <a:extLst>
              <a:ext uri="{FF2B5EF4-FFF2-40B4-BE49-F238E27FC236}">
                <a16:creationId xmlns:a16="http://schemas.microsoft.com/office/drawing/2014/main" id="{9A2225C5-9D5A-34A7-E5DC-48224DA63841}"/>
              </a:ext>
              <a:ext uri="{C183D7F6-B498-43B3-948B-1728B52AA6E4}">
                <adec:decorative xmlns:adec="http://schemas.microsoft.com/office/drawing/2017/decorative" val="1"/>
              </a:ext>
            </a:extLst>
          </p:cNvPr>
          <p:cNvCxnSpPr>
            <a:cxnSpLocks/>
            <a:stCxn id="66" idx="2"/>
          </p:cNvCxnSpPr>
          <p:nvPr/>
        </p:nvCxnSpPr>
        <p:spPr>
          <a:xfrm flipH="1" flipV="1">
            <a:off x="3581204" y="4526877"/>
            <a:ext cx="3404" cy="833920"/>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A4CB04A-D97D-E7BE-9852-BDE70C3C2279}"/>
              </a:ext>
              <a:ext uri="{C183D7F6-B498-43B3-948B-1728B52AA6E4}">
                <adec:decorative xmlns:adec="http://schemas.microsoft.com/office/drawing/2017/decorative" val="1"/>
              </a:ext>
            </a:extLst>
          </p:cNvPr>
          <p:cNvCxnSpPr>
            <a:cxnSpLocks/>
            <a:stCxn id="66" idx="0"/>
          </p:cNvCxnSpPr>
          <p:nvPr/>
        </p:nvCxnSpPr>
        <p:spPr>
          <a:xfrm>
            <a:off x="3763273" y="5465649"/>
            <a:ext cx="496052" cy="3502"/>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id="{11B41C3D-BABC-7286-9F64-02E7B4433D12}"/>
              </a:ext>
              <a:ext uri="{C183D7F6-B498-43B3-948B-1728B52AA6E4}">
                <adec:decorative xmlns:adec="http://schemas.microsoft.com/office/drawing/2017/decorative" val="1"/>
              </a:ext>
            </a:extLst>
          </p:cNvPr>
          <p:cNvSpPr/>
          <p:nvPr/>
        </p:nvSpPr>
        <p:spPr>
          <a:xfrm rot="10800000" flipH="1" flipV="1">
            <a:off x="4102029" y="5468605"/>
            <a:ext cx="346158" cy="262247"/>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0" name="Straight Connector 69">
            <a:extLst>
              <a:ext uri="{FF2B5EF4-FFF2-40B4-BE49-F238E27FC236}">
                <a16:creationId xmlns:a16="http://schemas.microsoft.com/office/drawing/2014/main" id="{2C348BE4-FF40-8AFF-26B2-70ADD9BAD434}"/>
              </a:ext>
              <a:ext uri="{C183D7F6-B498-43B3-948B-1728B52AA6E4}">
                <adec:decorative xmlns:adec="http://schemas.microsoft.com/office/drawing/2017/decorative" val="1"/>
              </a:ext>
            </a:extLst>
          </p:cNvPr>
          <p:cNvCxnSpPr>
            <a:cxnSpLocks/>
          </p:cNvCxnSpPr>
          <p:nvPr/>
        </p:nvCxnSpPr>
        <p:spPr>
          <a:xfrm flipV="1">
            <a:off x="4448188" y="5594203"/>
            <a:ext cx="0" cy="28970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F71CBB6-75C2-075C-1B33-BE33CC5685A9}"/>
              </a:ext>
              <a:ext uri="{C183D7F6-B498-43B3-948B-1728B52AA6E4}">
                <adec:decorative xmlns:adec="http://schemas.microsoft.com/office/drawing/2017/decorative" val="1"/>
              </a:ext>
            </a:extLst>
          </p:cNvPr>
          <p:cNvCxnSpPr>
            <a:cxnSpLocks/>
          </p:cNvCxnSpPr>
          <p:nvPr/>
        </p:nvCxnSpPr>
        <p:spPr>
          <a:xfrm>
            <a:off x="3695260" y="4399854"/>
            <a:ext cx="348501" cy="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72" name="Arc 71">
            <a:extLst>
              <a:ext uri="{FF2B5EF4-FFF2-40B4-BE49-F238E27FC236}">
                <a16:creationId xmlns:a16="http://schemas.microsoft.com/office/drawing/2014/main" id="{2091A651-812F-0917-8698-4D8D33E65234}"/>
              </a:ext>
              <a:ext uri="{C183D7F6-B498-43B3-948B-1728B52AA6E4}">
                <adec:decorative xmlns:adec="http://schemas.microsoft.com/office/drawing/2017/decorative" val="1"/>
              </a:ext>
            </a:extLst>
          </p:cNvPr>
          <p:cNvSpPr/>
          <p:nvPr/>
        </p:nvSpPr>
        <p:spPr>
          <a:xfrm rot="5400000" flipH="1" flipV="1">
            <a:off x="3625153" y="4355973"/>
            <a:ext cx="260485" cy="3485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73" name="TextBox 7">
            <a:extLst>
              <a:ext uri="{FF2B5EF4-FFF2-40B4-BE49-F238E27FC236}">
                <a16:creationId xmlns:a16="http://schemas.microsoft.com/office/drawing/2014/main" id="{4E2F4808-D6F7-67B1-B14A-0627FCB42774}"/>
              </a:ext>
            </a:extLst>
          </p:cNvPr>
          <p:cNvSpPr txBox="1"/>
          <p:nvPr/>
        </p:nvSpPr>
        <p:spPr>
          <a:xfrm>
            <a:off x="4571208" y="5446531"/>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74" name="Rounded Rectangle 37">
            <a:extLst>
              <a:ext uri="{FF2B5EF4-FFF2-40B4-BE49-F238E27FC236}">
                <a16:creationId xmlns:a16="http://schemas.microsoft.com/office/drawing/2014/main" id="{540FB2FD-0085-F6C9-8AC2-83C6B897B456}"/>
              </a:ext>
            </a:extLst>
          </p:cNvPr>
          <p:cNvSpPr/>
          <p:nvPr/>
        </p:nvSpPr>
        <p:spPr bwMode="auto">
          <a:xfrm>
            <a:off x="4633503" y="5830230"/>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75" name="Group 74" descr="Arrow pointing to Please use simple language so I can get up to speed quickly.">
            <a:extLst>
              <a:ext uri="{FF2B5EF4-FFF2-40B4-BE49-F238E27FC236}">
                <a16:creationId xmlns:a16="http://schemas.microsoft.com/office/drawing/2014/main" id="{C252586F-1C17-5C0D-25BC-64BCEB238750}"/>
              </a:ext>
              <a:ext uri="{C183D7F6-B498-43B3-948B-1728B52AA6E4}">
                <adec:decorative xmlns:adec="http://schemas.microsoft.com/office/drawing/2017/decorative" val="0"/>
              </a:ext>
            </a:extLst>
          </p:cNvPr>
          <p:cNvGrpSpPr/>
          <p:nvPr/>
        </p:nvGrpSpPr>
        <p:grpSpPr>
          <a:xfrm rot="10800000" flipH="1">
            <a:off x="9244899" y="4664650"/>
            <a:ext cx="934662" cy="1139759"/>
            <a:chOff x="3769739" y="7144164"/>
            <a:chExt cx="859302" cy="1176311"/>
          </a:xfrm>
        </p:grpSpPr>
        <p:grpSp>
          <p:nvGrpSpPr>
            <p:cNvPr id="76" name="Group 75">
              <a:extLst>
                <a:ext uri="{FF2B5EF4-FFF2-40B4-BE49-F238E27FC236}">
                  <a16:creationId xmlns:a16="http://schemas.microsoft.com/office/drawing/2014/main" id="{E06A189E-9307-90F1-58D5-AD50C4D9F521}"/>
                </a:ext>
              </a:extLst>
            </p:cNvPr>
            <p:cNvGrpSpPr/>
            <p:nvPr/>
          </p:nvGrpSpPr>
          <p:grpSpPr>
            <a:xfrm>
              <a:off x="4310794" y="7645759"/>
              <a:ext cx="318247" cy="674716"/>
              <a:chOff x="4310794" y="7645759"/>
              <a:chExt cx="318247" cy="674716"/>
            </a:xfrm>
          </p:grpSpPr>
          <p:sp>
            <p:nvSpPr>
              <p:cNvPr id="80" name="Arc 79">
                <a:extLst>
                  <a:ext uri="{FF2B5EF4-FFF2-40B4-BE49-F238E27FC236}">
                    <a16:creationId xmlns:a16="http://schemas.microsoft.com/office/drawing/2014/main" id="{26F0A9B9-7CB8-D2B5-7FCE-5EC71725581A}"/>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81" name="Straight Arrow Connector 80">
                <a:extLst>
                  <a:ext uri="{FF2B5EF4-FFF2-40B4-BE49-F238E27FC236}">
                    <a16:creationId xmlns:a16="http://schemas.microsoft.com/office/drawing/2014/main" id="{66793013-9216-A566-EFDB-525285F86A3F}"/>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1BCE3B78-2EBA-9E18-EE0E-2BA4F9BDA7C7}"/>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8434E81A-8C81-637B-04B2-81EAFA1EFEF5}"/>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9" name="Straight Connector 78">
              <a:extLst>
                <a:ext uri="{FF2B5EF4-FFF2-40B4-BE49-F238E27FC236}">
                  <a16:creationId xmlns:a16="http://schemas.microsoft.com/office/drawing/2014/main" id="{E2B96A82-A4AC-D325-8F22-8FAFC9691C63}"/>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82" name="TextBox 6">
            <a:extLst>
              <a:ext uri="{FF2B5EF4-FFF2-40B4-BE49-F238E27FC236}">
                <a16:creationId xmlns:a16="http://schemas.microsoft.com/office/drawing/2014/main" id="{CAD37B9D-2DD2-602E-9476-A58DAA2BDEE2}"/>
              </a:ext>
            </a:extLst>
          </p:cNvPr>
          <p:cNvSpPr txBox="1"/>
          <p:nvPr/>
        </p:nvSpPr>
        <p:spPr>
          <a:xfrm>
            <a:off x="9406958" y="5395163"/>
            <a:ext cx="2574078"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sp>
        <p:nvSpPr>
          <p:cNvPr id="83" name="Rounded Rectangle 34">
            <a:extLst>
              <a:ext uri="{FF2B5EF4-FFF2-40B4-BE49-F238E27FC236}">
                <a16:creationId xmlns:a16="http://schemas.microsoft.com/office/drawing/2014/main" id="{D5FD3D4B-2FE8-5983-07F1-BE962F7421D5}"/>
              </a:ext>
            </a:extLst>
          </p:cNvPr>
          <p:cNvSpPr/>
          <p:nvPr/>
        </p:nvSpPr>
        <p:spPr bwMode="auto">
          <a:xfrm>
            <a:off x="9136451" y="5825900"/>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84" name="TextBox 83">
            <a:extLst>
              <a:ext uri="{FF2B5EF4-FFF2-40B4-BE49-F238E27FC236}">
                <a16:creationId xmlns:a16="http://schemas.microsoft.com/office/drawing/2014/main" id="{405ED4F0-FBC4-6BFF-3375-C455C89DB98F}"/>
              </a:ext>
            </a:extLst>
          </p:cNvPr>
          <p:cNvSpPr txBox="1"/>
          <p:nvPr/>
        </p:nvSpPr>
        <p:spPr>
          <a:xfrm>
            <a:off x="521649" y="2286091"/>
            <a:ext cx="2457849" cy="2800767"/>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To get the best response, it’s important to focus on some of the </a:t>
            </a: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key elements </a:t>
            </a: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when phrasing your Copilot prompts.</a:t>
            </a:r>
          </a:p>
        </p:txBody>
      </p:sp>
      <p:sp>
        <p:nvSpPr>
          <p:cNvPr id="85" name="TextBox 84">
            <a:extLst>
              <a:ext uri="{FF2B5EF4-FFF2-40B4-BE49-F238E27FC236}">
                <a16:creationId xmlns:a16="http://schemas.microsoft.com/office/drawing/2014/main" id="{FD3A979B-E535-D566-8CDA-921F1B77621E}"/>
              </a:ext>
            </a:extLst>
          </p:cNvPr>
          <p:cNvSpPr txBox="1"/>
          <p:nvPr/>
        </p:nvSpPr>
        <p:spPr>
          <a:xfrm>
            <a:off x="4136620" y="3020685"/>
            <a:ext cx="7351997" cy="1200329"/>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Generate 3-5 bullet points </a:t>
            </a:r>
            <a:r>
              <a:rPr kumimoji="0" lang="en-US" sz="24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to prepare me for a meeting with Client X to discuss their “Phase 3+” brand campaign. </a:t>
            </a:r>
            <a:endParaRPr kumimoji="0" lang="en-US" sz="24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endParaRPr>
          </a:p>
        </p:txBody>
      </p:sp>
      <p:sp>
        <p:nvSpPr>
          <p:cNvPr id="86" name="TextBox 1">
            <a:extLst>
              <a:ext uri="{FF2B5EF4-FFF2-40B4-BE49-F238E27FC236}">
                <a16:creationId xmlns:a16="http://schemas.microsoft.com/office/drawing/2014/main" id="{2FA6E2C4-1E15-06A8-C366-BB4FDBA5AB14}"/>
              </a:ext>
            </a:extLst>
          </p:cNvPr>
          <p:cNvSpPr txBox="1"/>
          <p:nvPr/>
        </p:nvSpPr>
        <p:spPr>
          <a:xfrm>
            <a:off x="4136620" y="3020685"/>
            <a:ext cx="7351997" cy="1569660"/>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Generate 3-5 bullet points </a:t>
            </a:r>
            <a:r>
              <a:rPr kumimoji="0" lang="en-US" sz="24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to prepare me for a meeting with Client X to discuss their “Phase 3+” brand campaign. </a:t>
            </a:r>
            <a:r>
              <a:rPr kumimoji="0" lang="en-US" sz="2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Focus on Email and Teams chats since June.</a:t>
            </a:r>
            <a:endParaRPr kumimoji="0" lang="en-US" sz="24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endParaRPr>
          </a:p>
        </p:txBody>
      </p:sp>
      <p:sp>
        <p:nvSpPr>
          <p:cNvPr id="87" name="TextBox 1">
            <a:extLst>
              <a:ext uri="{FF2B5EF4-FFF2-40B4-BE49-F238E27FC236}">
                <a16:creationId xmlns:a16="http://schemas.microsoft.com/office/drawing/2014/main" id="{4E627282-A288-5D36-200C-EEAEA157F37B}"/>
              </a:ext>
            </a:extLst>
          </p:cNvPr>
          <p:cNvSpPr txBox="1"/>
          <p:nvPr/>
        </p:nvSpPr>
        <p:spPr>
          <a:xfrm>
            <a:off x="4136620" y="3020685"/>
            <a:ext cx="7351997" cy="1938992"/>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Generate 3-5 bullet points </a:t>
            </a:r>
            <a:r>
              <a:rPr kumimoji="0" lang="en-US" sz="24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to prepare me for a meeting with Client X to discuss their “Phase 3+” brand campaign. </a:t>
            </a:r>
            <a:r>
              <a:rPr kumimoji="0" lang="en-US" sz="2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Focus on Email and Teams chats since June. </a:t>
            </a:r>
            <a:r>
              <a:rPr kumimoji="0" lang="en-US" sz="24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Please use simple language so I can get up to speed quickly.</a:t>
            </a:r>
          </a:p>
        </p:txBody>
      </p:sp>
      <p:sp>
        <p:nvSpPr>
          <p:cNvPr id="88" name="Rectangle: Rounded Corners 6">
            <a:extLst>
              <a:ext uri="{FF2B5EF4-FFF2-40B4-BE49-F238E27FC236}">
                <a16:creationId xmlns:a16="http://schemas.microsoft.com/office/drawing/2014/main" id="{AF811D0B-1328-7492-6299-DC2015BA9DD2}"/>
              </a:ext>
              <a:ext uri="{C183D7F6-B498-43B3-948B-1728B52AA6E4}">
                <adec:decorative xmlns:adec="http://schemas.microsoft.com/office/drawing/2017/decorative" val="1"/>
              </a:ext>
            </a:extLst>
          </p:cNvPr>
          <p:cNvSpPr/>
          <p:nvPr/>
        </p:nvSpPr>
        <p:spPr bwMode="auto">
          <a:xfrm>
            <a:off x="3234010" y="1411468"/>
            <a:ext cx="8627181"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9" name="Rounded Rectangle 41">
            <a:extLst>
              <a:ext uri="{FF2B5EF4-FFF2-40B4-BE49-F238E27FC236}">
                <a16:creationId xmlns:a16="http://schemas.microsoft.com/office/drawing/2014/main" id="{5DD05FCB-57E4-9CD5-BFC3-6F1EE485BFF8}"/>
              </a:ext>
            </a:extLst>
          </p:cNvPr>
          <p:cNvSpPr/>
          <p:nvPr/>
        </p:nvSpPr>
        <p:spPr bwMode="auto">
          <a:xfrm>
            <a:off x="2904073" y="1188346"/>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2. Include the right prompt ingredients</a:t>
            </a:r>
          </a:p>
        </p:txBody>
      </p:sp>
    </p:spTree>
    <p:extLst>
      <p:ext uri="{BB962C8B-B14F-4D97-AF65-F5344CB8AC3E}">
        <p14:creationId xmlns:p14="http://schemas.microsoft.com/office/powerpoint/2010/main" val="20304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fade">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Effect transition="in" filter="fade">
                                      <p:cBhvr>
                                        <p:cTn id="12" dur="500"/>
                                        <p:tgtEl>
                                          <p:spTgt spid="85">
                                            <p:txEl>
                                              <p:pRg st="0" end="0"/>
                                            </p:txEl>
                                          </p:spTgt>
                                        </p:tgtEl>
                                      </p:cBhvr>
                                    </p:animEffect>
                                  </p:childTnLst>
                                </p:cTn>
                              </p:par>
                              <p:par>
                                <p:cTn id="13" presetID="10" presetClass="exit" presetSubtype="0" fill="hold" grpId="0" nodeType="withEffect">
                                  <p:stCondLst>
                                    <p:cond delay="250"/>
                                  </p:stCondLst>
                                  <p:childTnLst>
                                    <p:animEffect transition="out" filter="fade">
                                      <p:cBhvr>
                                        <p:cTn id="14" dur="500"/>
                                        <p:tgtEl>
                                          <p:spTgt spid="65">
                                            <p:txEl>
                                              <p:pRg st="0" end="0"/>
                                            </p:txEl>
                                          </p:spTgt>
                                        </p:tgtEl>
                                      </p:cBhvr>
                                    </p:animEffect>
                                    <p:set>
                                      <p:cBhvr>
                                        <p:cTn id="15" dur="1" fill="hold">
                                          <p:stCondLst>
                                            <p:cond delay="499"/>
                                          </p:stCondLst>
                                        </p:cTn>
                                        <p:tgtEl>
                                          <p:spTgt spid="65">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6">
                                            <p:txEl>
                                              <p:pRg st="0" end="0"/>
                                            </p:txEl>
                                          </p:spTgt>
                                        </p:tgtEl>
                                        <p:attrNameLst>
                                          <p:attrName>style.visibility</p:attrName>
                                        </p:attrNameLst>
                                      </p:cBhvr>
                                      <p:to>
                                        <p:strVal val="visible"/>
                                      </p:to>
                                    </p:set>
                                    <p:animEffect transition="in" filter="fade">
                                      <p:cBhvr>
                                        <p:cTn id="20" dur="500"/>
                                        <p:tgtEl>
                                          <p:spTgt spid="86">
                                            <p:txEl>
                                              <p:pRg st="0" end="0"/>
                                            </p:txEl>
                                          </p:spTgt>
                                        </p:tgtEl>
                                      </p:cBhvr>
                                    </p:animEffect>
                                  </p:childTnLst>
                                </p:cTn>
                              </p:par>
                              <p:par>
                                <p:cTn id="21" presetID="10" presetClass="exit" presetSubtype="0" fill="hold" grpId="0" nodeType="withEffect">
                                  <p:stCondLst>
                                    <p:cond delay="250"/>
                                  </p:stCondLst>
                                  <p:childTnLst>
                                    <p:animEffect transition="out" filter="fade">
                                      <p:cBhvr>
                                        <p:cTn id="22" dur="500"/>
                                        <p:tgtEl>
                                          <p:spTgt spid="85">
                                            <p:txEl>
                                              <p:pRg st="0" end="0"/>
                                            </p:txEl>
                                          </p:spTgt>
                                        </p:tgtEl>
                                      </p:cBhvr>
                                    </p:animEffect>
                                    <p:set>
                                      <p:cBhvr>
                                        <p:cTn id="23" dur="1" fill="hold">
                                          <p:stCondLst>
                                            <p:cond delay="499"/>
                                          </p:stCondLst>
                                        </p:cTn>
                                        <p:tgtEl>
                                          <p:spTgt spid="85">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7">
                                            <p:txEl>
                                              <p:pRg st="0" end="0"/>
                                            </p:txEl>
                                          </p:spTgt>
                                        </p:tgtEl>
                                        <p:attrNameLst>
                                          <p:attrName>style.visibility</p:attrName>
                                        </p:attrNameLst>
                                      </p:cBhvr>
                                      <p:to>
                                        <p:strVal val="visible"/>
                                      </p:to>
                                    </p:set>
                                    <p:animEffect transition="in" filter="fade">
                                      <p:cBhvr>
                                        <p:cTn id="28" dur="500"/>
                                        <p:tgtEl>
                                          <p:spTgt spid="87">
                                            <p:txEl>
                                              <p:pRg st="0" end="0"/>
                                            </p:txEl>
                                          </p:spTgt>
                                        </p:tgtEl>
                                      </p:cBhvr>
                                    </p:animEffect>
                                  </p:childTnLst>
                                </p:cTn>
                              </p:par>
                              <p:par>
                                <p:cTn id="29" presetID="10" presetClass="exit" presetSubtype="0" fill="hold" grpId="0" nodeType="withEffect">
                                  <p:stCondLst>
                                    <p:cond delay="250"/>
                                  </p:stCondLst>
                                  <p:childTnLst>
                                    <p:animEffect transition="out" filter="fade">
                                      <p:cBhvr>
                                        <p:cTn id="30" dur="500"/>
                                        <p:tgtEl>
                                          <p:spTgt spid="86">
                                            <p:txEl>
                                              <p:pRg st="0" end="0"/>
                                            </p:txEl>
                                          </p:spTgt>
                                        </p:tgtEl>
                                      </p:cBhvr>
                                    </p:animEffect>
                                    <p:set>
                                      <p:cBhvr>
                                        <p:cTn id="31" dur="1" fill="hold">
                                          <p:stCondLst>
                                            <p:cond delay="499"/>
                                          </p:stCondLst>
                                        </p:cTn>
                                        <p:tgtEl>
                                          <p:spTgt spid="8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allAtOnce"/>
      <p:bldP spid="85" grpId="0" build="allAtOnce"/>
      <p:bldP spid="8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778B0E6-9260-E65F-3827-B13DD1CE38CC}"/>
              </a:ext>
              <a:ext uri="{C183D7F6-B498-43B3-948B-1728B52AA6E4}">
                <adec:decorative xmlns:adec="http://schemas.microsoft.com/office/drawing/2017/decorative" val="1"/>
              </a:ext>
            </a:extLst>
          </p:cNvPr>
          <p:cNvGrpSpPr/>
          <p:nvPr/>
        </p:nvGrpSpPr>
        <p:grpSpPr>
          <a:xfrm>
            <a:off x="3364637" y="1523843"/>
            <a:ext cx="8130677" cy="4371860"/>
            <a:chOff x="3566877" y="1411468"/>
            <a:chExt cx="8294314" cy="5009833"/>
          </a:xfrm>
        </p:grpSpPr>
        <p:sp>
          <p:nvSpPr>
            <p:cNvPr id="60" name="TextBox 59">
              <a:extLst>
                <a:ext uri="{FF2B5EF4-FFF2-40B4-BE49-F238E27FC236}">
                  <a16:creationId xmlns:a16="http://schemas.microsoft.com/office/drawing/2014/main" id="{201E37E6-8F29-F320-9938-9D29CF1626E8}"/>
                </a:ext>
                <a:ext uri="{C183D7F6-B498-43B3-948B-1728B52AA6E4}">
                  <adec:decorative xmlns:adec="http://schemas.microsoft.com/office/drawing/2017/decorative" val="1"/>
                </a:ext>
              </a:extLst>
            </p:cNvPr>
            <p:cNvSpPr txBox="1">
              <a:spLocks/>
            </p:cNvSpPr>
            <p:nvPr/>
          </p:nvSpPr>
          <p:spPr>
            <a:xfrm>
              <a:off x="3566877" y="1411469"/>
              <a:ext cx="8291140"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100" b="0" i="0" u="none" strike="noStrike" kern="1200" cap="none" spc="0" normalizeH="0" baseline="0" noProof="0">
                <a:ln w="3175">
                  <a:noFill/>
                </a:ln>
                <a:solidFill>
                  <a:prstClr val="black"/>
                </a:solidFill>
                <a:effectLst/>
                <a:uLnTx/>
                <a:uFillTx/>
                <a:latin typeface="Segoe Sans Display" pitchFamily="2" charset="0"/>
                <a:ea typeface="+mn-ea"/>
                <a:cs typeface="Segoe Sans Display" pitchFamily="2" charset="0"/>
              </a:endParaRPr>
            </a:p>
          </p:txBody>
        </p:sp>
        <p:sp>
          <p:nvSpPr>
            <p:cNvPr id="61" name="Rectangle: Rounded Corners 6">
              <a:extLst>
                <a:ext uri="{FF2B5EF4-FFF2-40B4-BE49-F238E27FC236}">
                  <a16:creationId xmlns:a16="http://schemas.microsoft.com/office/drawing/2014/main" id="{96481523-AB97-993F-DCEE-76E7E2CA60F9}"/>
                </a:ext>
                <a:ext uri="{C183D7F6-B498-43B3-948B-1728B52AA6E4}">
                  <adec:decorative xmlns:adec="http://schemas.microsoft.com/office/drawing/2017/decorative" val="1"/>
                </a:ext>
              </a:extLst>
            </p:cNvPr>
            <p:cNvSpPr/>
            <p:nvPr/>
          </p:nvSpPr>
          <p:spPr bwMode="auto">
            <a:xfrm>
              <a:off x="3570051" y="1411468"/>
              <a:ext cx="8291140"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pitchFamily="2" charset="0"/>
                <a:ea typeface="+mn-ea"/>
                <a:cs typeface="Segoe Sans Display" pitchFamily="2" charset="0"/>
              </a:endParaRPr>
            </a:p>
          </p:txBody>
        </p:sp>
      </p:grpSp>
      <p:sp>
        <p:nvSpPr>
          <p:cNvPr id="79" name="TextBox 21">
            <a:extLst>
              <a:ext uri="{FF2B5EF4-FFF2-40B4-BE49-F238E27FC236}">
                <a16:creationId xmlns:a16="http://schemas.microsoft.com/office/drawing/2014/main" id="{766BC818-CCFE-7D14-6A67-71EEF04CE196}"/>
              </a:ext>
            </a:extLst>
          </p:cNvPr>
          <p:cNvSpPr txBox="1"/>
          <p:nvPr/>
        </p:nvSpPr>
        <p:spPr>
          <a:xfrm>
            <a:off x="599781" y="2347809"/>
            <a:ext cx="2386149" cy="2708434"/>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Consider how to make your prompts more </a:t>
            </a: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impactful </a:t>
            </a: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by thinking about how Copilot can help in your </a:t>
            </a: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entire</a:t>
            </a: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 workflow.</a:t>
            </a:r>
          </a:p>
        </p:txBody>
      </p:sp>
      <p:sp>
        <p:nvSpPr>
          <p:cNvPr id="64" name="Rounded Rectangle 12">
            <a:extLst>
              <a:ext uri="{FF2B5EF4-FFF2-40B4-BE49-F238E27FC236}">
                <a16:creationId xmlns:a16="http://schemas.microsoft.com/office/drawing/2014/main" id="{67EB5B55-DF8E-B810-73E9-9064D369037C}"/>
              </a:ext>
            </a:extLst>
          </p:cNvPr>
          <p:cNvSpPr/>
          <p:nvPr/>
        </p:nvSpPr>
        <p:spPr bwMode="auto">
          <a:xfrm>
            <a:off x="3248296" y="1317800"/>
            <a:ext cx="5396939" cy="366688"/>
          </a:xfrm>
          <a:prstGeom prst="roundRect">
            <a:avLst>
              <a:gd name="adj" fmla="val 50000"/>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pitchFamily="2" charset="0"/>
                <a:ea typeface="Segoe UI" pitchFamily="34" charset="0"/>
                <a:cs typeface="Segoe Sans Display Semibold" pitchFamily="2" charset="0"/>
              </a:rPr>
              <a:t>3. Ask yourself these questions when prompting</a:t>
            </a:r>
          </a:p>
        </p:txBody>
      </p:sp>
      <p:sp>
        <p:nvSpPr>
          <p:cNvPr id="2" name="Rectangle 1">
            <a:extLst>
              <a:ext uri="{FF2B5EF4-FFF2-40B4-BE49-F238E27FC236}">
                <a16:creationId xmlns:a16="http://schemas.microsoft.com/office/drawing/2014/main" id="{EE58CB89-3EFA-AA1A-5D59-4CAECCCF2AE1}"/>
              </a:ext>
            </a:extLst>
          </p:cNvPr>
          <p:cNvSpPr/>
          <p:nvPr/>
        </p:nvSpPr>
        <p:spPr bwMode="auto">
          <a:xfrm>
            <a:off x="3962157" y="3254760"/>
            <a:ext cx="1717633" cy="20793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CA" sz="2000" b="0" i="0" u="none" strike="noStrike" kern="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Why am I using this prompt?</a:t>
            </a: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CA" sz="14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What is the context for this task.</a:t>
            </a:r>
            <a:endParaRPr kumimoji="0" lang="en-CA" sz="2000" b="0" i="0" u="none" strike="noStrike" kern="0" cap="none" spc="0" normalizeH="0" baseline="0" noProof="0">
              <a:ln>
                <a:noFill/>
              </a:ln>
              <a:solidFill>
                <a:srgbClr val="0078D4"/>
              </a:solidFill>
              <a:effectLst/>
              <a:uLnTx/>
              <a:uFillTx/>
              <a:latin typeface="Segoe Sans Display" pitchFamily="2" charset="0"/>
              <a:ea typeface="+mn-ea"/>
              <a:cs typeface="Segoe Sans Display" pitchFamily="2" charset="0"/>
            </a:endParaRPr>
          </a:p>
        </p:txBody>
      </p:sp>
      <p:sp>
        <p:nvSpPr>
          <p:cNvPr id="3" name="Rectangle 2">
            <a:extLst>
              <a:ext uri="{FF2B5EF4-FFF2-40B4-BE49-F238E27FC236}">
                <a16:creationId xmlns:a16="http://schemas.microsoft.com/office/drawing/2014/main" id="{B1492602-DBED-3811-97D3-441400110659}"/>
              </a:ext>
            </a:extLst>
          </p:cNvPr>
          <p:cNvSpPr/>
          <p:nvPr/>
        </p:nvSpPr>
        <p:spPr bwMode="auto">
          <a:xfrm>
            <a:off x="6540162" y="3254760"/>
            <a:ext cx="1764336" cy="21751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CA" sz="2000" b="0" i="0" u="none" strike="noStrike" kern="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What will I do with the output of this prompt?</a:t>
            </a:r>
          </a:p>
          <a:p>
            <a:pPr marL="0" marR="0" lvl="0" indent="0" algn="ctr" defTabSz="914400" rtl="0" eaLnBrk="1" fontAlgn="base" latinLnBrk="0" hangingPunct="1">
              <a:lnSpc>
                <a:spcPct val="100000"/>
              </a:lnSpc>
              <a:spcBef>
                <a:spcPts val="0"/>
              </a:spcBef>
              <a:spcAft>
                <a:spcPts val="600"/>
              </a:spcAft>
              <a:buClrTx/>
              <a:buSzPts val="1000"/>
              <a:buFontTx/>
              <a:buNone/>
              <a:tabLst>
                <a:tab pos="457200" algn="l"/>
              </a:tabLst>
              <a:defRPr/>
            </a:pPr>
            <a:r>
              <a:rPr kumimoji="0" lang="en-CA" sz="14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Am I going to send it on to someone else? Transform it into a different format?</a:t>
            </a:r>
          </a:p>
        </p:txBody>
      </p:sp>
      <p:sp>
        <p:nvSpPr>
          <p:cNvPr id="4" name="Rectangle 3">
            <a:extLst>
              <a:ext uri="{FF2B5EF4-FFF2-40B4-BE49-F238E27FC236}">
                <a16:creationId xmlns:a16="http://schemas.microsoft.com/office/drawing/2014/main" id="{49A647E2-BC57-C43D-23A9-4292B9E67165}"/>
              </a:ext>
            </a:extLst>
          </p:cNvPr>
          <p:cNvSpPr/>
          <p:nvPr/>
        </p:nvSpPr>
        <p:spPr bwMode="auto">
          <a:xfrm>
            <a:off x="9146119" y="3254760"/>
            <a:ext cx="1764336" cy="20793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CA" sz="2000" b="0" i="0" u="none" strike="noStrike" kern="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Can I extend Copilot’s remit to save more time</a:t>
            </a:r>
          </a:p>
          <a:p>
            <a:pPr marL="0" marR="0" lvl="0" indent="0" algn="ctr" defTabSz="914400" rtl="0" eaLnBrk="1" fontAlgn="base" latinLnBrk="0" hangingPunct="1">
              <a:lnSpc>
                <a:spcPct val="100000"/>
              </a:lnSpc>
              <a:spcBef>
                <a:spcPts val="0"/>
              </a:spcBef>
              <a:spcAft>
                <a:spcPts val="600"/>
              </a:spcAft>
              <a:buClrTx/>
              <a:buSzPts val="1000"/>
              <a:buFontTx/>
              <a:buNone/>
              <a:tabLst>
                <a:tab pos="457200" algn="l"/>
              </a:tabLst>
              <a:defRPr/>
            </a:pPr>
            <a:r>
              <a:rPr kumimoji="0" lang="en-CA" sz="14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Can I ask Copilot to do a bigger task to automate more work?</a:t>
            </a:r>
          </a:p>
        </p:txBody>
      </p:sp>
      <p:grpSp>
        <p:nvGrpSpPr>
          <p:cNvPr id="20" name="Group 19">
            <a:extLst>
              <a:ext uri="{FF2B5EF4-FFF2-40B4-BE49-F238E27FC236}">
                <a16:creationId xmlns:a16="http://schemas.microsoft.com/office/drawing/2014/main" id="{E4E109F9-58BE-05BB-2976-15B2D9C4226D}"/>
              </a:ext>
              <a:ext uri="{C183D7F6-B498-43B3-948B-1728B52AA6E4}">
                <adec:decorative xmlns:adec="http://schemas.microsoft.com/office/drawing/2017/decorative" val="1"/>
              </a:ext>
            </a:extLst>
          </p:cNvPr>
          <p:cNvGrpSpPr/>
          <p:nvPr/>
        </p:nvGrpSpPr>
        <p:grpSpPr>
          <a:xfrm>
            <a:off x="4590047" y="2222979"/>
            <a:ext cx="452655" cy="727188"/>
            <a:chOff x="5853188" y="3039176"/>
            <a:chExt cx="485747" cy="780349"/>
          </a:xfrm>
        </p:grpSpPr>
        <p:sp>
          <p:nvSpPr>
            <p:cNvPr id="18" name="Free-form: Shape 17">
              <a:extLst>
                <a:ext uri="{FF2B5EF4-FFF2-40B4-BE49-F238E27FC236}">
                  <a16:creationId xmlns:a16="http://schemas.microsoft.com/office/drawing/2014/main" id="{99898201-24E2-61AD-9C43-8E866D1CDF05}"/>
                </a:ext>
                <a:ext uri="{C183D7F6-B498-43B3-948B-1728B52AA6E4}">
                  <adec:decorative xmlns:adec="http://schemas.microsoft.com/office/drawing/2017/decorative" val="1"/>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19" name="Free-form: Shape 18">
              <a:extLst>
                <a:ext uri="{FF2B5EF4-FFF2-40B4-BE49-F238E27FC236}">
                  <a16:creationId xmlns:a16="http://schemas.microsoft.com/office/drawing/2014/main" id="{F2AC8428-CDD4-D28A-AD17-E433042DE01C}"/>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grpSp>
      <p:grpSp>
        <p:nvGrpSpPr>
          <p:cNvPr id="23" name="Graphic 21">
            <a:extLst>
              <a:ext uri="{FF2B5EF4-FFF2-40B4-BE49-F238E27FC236}">
                <a16:creationId xmlns:a16="http://schemas.microsoft.com/office/drawing/2014/main" id="{1EB1DE6F-CD5C-D367-F937-F5929FF7096A}"/>
              </a:ext>
              <a:ext uri="{C183D7F6-B498-43B3-948B-1728B52AA6E4}">
                <adec:decorative xmlns:adec="http://schemas.microsoft.com/office/drawing/2017/decorative" val="1"/>
              </a:ext>
            </a:extLst>
          </p:cNvPr>
          <p:cNvGrpSpPr/>
          <p:nvPr/>
        </p:nvGrpSpPr>
        <p:grpSpPr>
          <a:xfrm>
            <a:off x="7152498" y="2203585"/>
            <a:ext cx="539665" cy="696342"/>
            <a:chOff x="5800725" y="3048000"/>
            <a:chExt cx="590550" cy="762000"/>
          </a:xfrm>
          <a:solidFill>
            <a:srgbClr val="000000"/>
          </a:solidFill>
        </p:grpSpPr>
        <p:sp>
          <p:nvSpPr>
            <p:cNvPr id="24" name="Free-form: Shape 23">
              <a:extLst>
                <a:ext uri="{FF2B5EF4-FFF2-40B4-BE49-F238E27FC236}">
                  <a16:creationId xmlns:a16="http://schemas.microsoft.com/office/drawing/2014/main" id="{559AAB0E-CDC0-4634-9E91-DEEB947CCD0D}"/>
                </a:ext>
              </a:extLst>
            </p:cNvPr>
            <p:cNvSpPr/>
            <p:nvPr/>
          </p:nvSpPr>
          <p:spPr>
            <a:xfrm>
              <a:off x="5800725" y="3048000"/>
              <a:ext cx="590550" cy="762000"/>
            </a:xfrm>
            <a:custGeom>
              <a:avLst/>
              <a:gdLst>
                <a:gd name="connsiteX0" fmla="*/ 533400 w 590550"/>
                <a:gd name="connsiteY0" fmla="*/ 704850 h 762000"/>
                <a:gd name="connsiteX1" fmla="*/ 57150 w 590550"/>
                <a:gd name="connsiteY1" fmla="*/ 704850 h 762000"/>
                <a:gd name="connsiteX2" fmla="*/ 57150 w 590550"/>
                <a:gd name="connsiteY2" fmla="*/ 57150 h 762000"/>
                <a:gd name="connsiteX3" fmla="*/ 533400 w 590550"/>
                <a:gd name="connsiteY3" fmla="*/ 57150 h 762000"/>
                <a:gd name="connsiteX4" fmla="*/ 533400 w 590550"/>
                <a:gd name="connsiteY4" fmla="*/ 704850 h 762000"/>
                <a:gd name="connsiteX5" fmla="*/ 590550 w 590550"/>
                <a:gd name="connsiteY5" fmla="*/ 0 h 762000"/>
                <a:gd name="connsiteX6" fmla="*/ 0 w 590550"/>
                <a:gd name="connsiteY6" fmla="*/ 0 h 762000"/>
                <a:gd name="connsiteX7" fmla="*/ 0 w 590550"/>
                <a:gd name="connsiteY7" fmla="*/ 762000 h 762000"/>
                <a:gd name="connsiteX8" fmla="*/ 590550 w 590550"/>
                <a:gd name="connsiteY8" fmla="*/ 762000 h 762000"/>
                <a:gd name="connsiteX9" fmla="*/ 590550 w 590550"/>
                <a:gd name="connsiteY9"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33400" y="704850"/>
                  </a:moveTo>
                  <a:lnTo>
                    <a:pt x="57150" y="704850"/>
                  </a:lnTo>
                  <a:lnTo>
                    <a:pt x="57150" y="57150"/>
                  </a:lnTo>
                  <a:lnTo>
                    <a:pt x="533400" y="57150"/>
                  </a:lnTo>
                  <a:lnTo>
                    <a:pt x="533400" y="704850"/>
                  </a:lnTo>
                  <a:close/>
                  <a:moveTo>
                    <a:pt x="590550" y="0"/>
                  </a:moveTo>
                  <a:lnTo>
                    <a:pt x="0" y="0"/>
                  </a:lnTo>
                  <a:lnTo>
                    <a:pt x="0" y="762000"/>
                  </a:lnTo>
                  <a:lnTo>
                    <a:pt x="590550" y="762000"/>
                  </a:lnTo>
                  <a:lnTo>
                    <a:pt x="590550" y="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5" name="Free-form: Shape 24">
              <a:extLst>
                <a:ext uri="{FF2B5EF4-FFF2-40B4-BE49-F238E27FC236}">
                  <a16:creationId xmlns:a16="http://schemas.microsoft.com/office/drawing/2014/main" id="{D2DAF699-707F-CFCF-129A-BCA90CF40F3C}"/>
                </a:ext>
              </a:extLst>
            </p:cNvPr>
            <p:cNvSpPr/>
            <p:nvPr/>
          </p:nvSpPr>
          <p:spPr>
            <a:xfrm>
              <a:off x="61912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6" name="Free-form: Shape 25">
              <a:extLst>
                <a:ext uri="{FF2B5EF4-FFF2-40B4-BE49-F238E27FC236}">
                  <a16:creationId xmlns:a16="http://schemas.microsoft.com/office/drawing/2014/main" id="{18E8FCE5-15D9-EBF3-0648-6634D2F0DC43}"/>
                </a:ext>
              </a:extLst>
            </p:cNvPr>
            <p:cNvSpPr/>
            <p:nvPr/>
          </p:nvSpPr>
          <p:spPr>
            <a:xfrm>
              <a:off x="59245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7" name="Free-form: Shape 26">
              <a:extLst>
                <a:ext uri="{FF2B5EF4-FFF2-40B4-BE49-F238E27FC236}">
                  <a16:creationId xmlns:a16="http://schemas.microsoft.com/office/drawing/2014/main" id="{3C15CD28-0047-A1F4-4D36-4DC1C693C035}"/>
                </a:ext>
              </a:extLst>
            </p:cNvPr>
            <p:cNvSpPr/>
            <p:nvPr/>
          </p:nvSpPr>
          <p:spPr>
            <a:xfrm>
              <a:off x="61912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8" name="Free-form: Shape 27">
              <a:extLst>
                <a:ext uri="{FF2B5EF4-FFF2-40B4-BE49-F238E27FC236}">
                  <a16:creationId xmlns:a16="http://schemas.microsoft.com/office/drawing/2014/main" id="{4910996C-B003-74C1-4957-2857102A9B84}"/>
                </a:ext>
              </a:extLst>
            </p:cNvPr>
            <p:cNvSpPr/>
            <p:nvPr/>
          </p:nvSpPr>
          <p:spPr>
            <a:xfrm>
              <a:off x="59245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9" name="Free-form: Shape 28">
              <a:extLst>
                <a:ext uri="{FF2B5EF4-FFF2-40B4-BE49-F238E27FC236}">
                  <a16:creationId xmlns:a16="http://schemas.microsoft.com/office/drawing/2014/main" id="{6F34BDB5-5988-CB88-7829-23AFDA1A5CD7}"/>
                </a:ext>
              </a:extLst>
            </p:cNvPr>
            <p:cNvSpPr/>
            <p:nvPr/>
          </p:nvSpPr>
          <p:spPr>
            <a:xfrm>
              <a:off x="61912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0" name="Free-form: Shape 29">
              <a:extLst>
                <a:ext uri="{FF2B5EF4-FFF2-40B4-BE49-F238E27FC236}">
                  <a16:creationId xmlns:a16="http://schemas.microsoft.com/office/drawing/2014/main" id="{DC0AB144-19C6-130E-46F8-D902F1925D60}"/>
                </a:ext>
              </a:extLst>
            </p:cNvPr>
            <p:cNvSpPr/>
            <p:nvPr/>
          </p:nvSpPr>
          <p:spPr>
            <a:xfrm>
              <a:off x="59245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1" name="Free-form: Shape 30">
              <a:extLst>
                <a:ext uri="{FF2B5EF4-FFF2-40B4-BE49-F238E27FC236}">
                  <a16:creationId xmlns:a16="http://schemas.microsoft.com/office/drawing/2014/main" id="{DF9A1310-F89B-7E2C-C24E-8536AB1DF9C2}"/>
                </a:ext>
              </a:extLst>
            </p:cNvPr>
            <p:cNvSpPr/>
            <p:nvPr/>
          </p:nvSpPr>
          <p:spPr>
            <a:xfrm>
              <a:off x="61912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2" name="Free-form: Shape 31">
              <a:extLst>
                <a:ext uri="{FF2B5EF4-FFF2-40B4-BE49-F238E27FC236}">
                  <a16:creationId xmlns:a16="http://schemas.microsoft.com/office/drawing/2014/main" id="{B9BB633F-1375-45C8-1169-EF7BB9EC1BCE}"/>
                </a:ext>
              </a:extLst>
            </p:cNvPr>
            <p:cNvSpPr/>
            <p:nvPr/>
          </p:nvSpPr>
          <p:spPr>
            <a:xfrm>
              <a:off x="59245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grpSp>
      <p:grpSp>
        <p:nvGrpSpPr>
          <p:cNvPr id="38" name="Group 37">
            <a:extLst>
              <a:ext uri="{FF2B5EF4-FFF2-40B4-BE49-F238E27FC236}">
                <a16:creationId xmlns:a16="http://schemas.microsoft.com/office/drawing/2014/main" id="{FF8F5F85-52E1-81D7-CCFB-0B393A02FF9F}"/>
              </a:ext>
              <a:ext uri="{C183D7F6-B498-43B3-948B-1728B52AA6E4}">
                <adec:decorative xmlns:adec="http://schemas.microsoft.com/office/drawing/2017/decorative" val="1"/>
              </a:ext>
            </a:extLst>
          </p:cNvPr>
          <p:cNvGrpSpPr/>
          <p:nvPr/>
        </p:nvGrpSpPr>
        <p:grpSpPr>
          <a:xfrm>
            <a:off x="9703716" y="2179684"/>
            <a:ext cx="649143" cy="744144"/>
            <a:chOff x="9676977" y="2288958"/>
            <a:chExt cx="649143" cy="744144"/>
          </a:xfrm>
        </p:grpSpPr>
        <p:sp>
          <p:nvSpPr>
            <p:cNvPr id="36" name="Free-form: Shape 35">
              <a:extLst>
                <a:ext uri="{FF2B5EF4-FFF2-40B4-BE49-F238E27FC236}">
                  <a16:creationId xmlns:a16="http://schemas.microsoft.com/office/drawing/2014/main" id="{B0C187C6-DE34-A384-081B-B7749C85FEB1}"/>
                </a:ext>
              </a:extLst>
            </p:cNvPr>
            <p:cNvSpPr/>
            <p:nvPr/>
          </p:nvSpPr>
          <p:spPr>
            <a:xfrm>
              <a:off x="9676977" y="2288958"/>
              <a:ext cx="649143" cy="744144"/>
            </a:xfrm>
            <a:custGeom>
              <a:avLst/>
              <a:gdLst>
                <a:gd name="connsiteX0" fmla="*/ 325052 w 649143"/>
                <a:gd name="connsiteY0" fmla="*/ 685800 h 744144"/>
                <a:gd name="connsiteX1" fmla="*/ 58352 w 649143"/>
                <a:gd name="connsiteY1" fmla="*/ 419100 h 744144"/>
                <a:gd name="connsiteX2" fmla="*/ 325052 w 649143"/>
                <a:gd name="connsiteY2" fmla="*/ 152400 h 744144"/>
                <a:gd name="connsiteX3" fmla="*/ 591752 w 649143"/>
                <a:gd name="connsiteY3" fmla="*/ 419100 h 744144"/>
                <a:gd name="connsiteX4" fmla="*/ 591752 w 649143"/>
                <a:gd name="connsiteY4" fmla="*/ 419100 h 744144"/>
                <a:gd name="connsiteX5" fmla="*/ 325052 w 649143"/>
                <a:gd name="connsiteY5" fmla="*/ 685800 h 744144"/>
                <a:gd name="connsiteX6" fmla="*/ 550794 w 649143"/>
                <a:gd name="connsiteY6" fmla="*/ 186690 h 744144"/>
                <a:gd name="connsiteX7" fmla="*/ 579369 w 649143"/>
                <a:gd name="connsiteY7" fmla="*/ 158115 h 744144"/>
                <a:gd name="connsiteX8" fmla="*/ 578417 w 649143"/>
                <a:gd name="connsiteY8" fmla="*/ 118110 h 744144"/>
                <a:gd name="connsiteX9" fmla="*/ 538412 w 649143"/>
                <a:gd name="connsiteY9" fmla="*/ 117157 h 744144"/>
                <a:gd name="connsiteX10" fmla="*/ 506027 w 649143"/>
                <a:gd name="connsiteY10" fmla="*/ 150495 h 744144"/>
                <a:gd name="connsiteX11" fmla="*/ 353627 w 649143"/>
                <a:gd name="connsiteY11" fmla="*/ 97155 h 744144"/>
                <a:gd name="connsiteX12" fmla="*/ 353627 w 649143"/>
                <a:gd name="connsiteY12" fmla="*/ 57150 h 744144"/>
                <a:gd name="connsiteX13" fmla="*/ 439352 w 649143"/>
                <a:gd name="connsiteY13" fmla="*/ 57150 h 744144"/>
                <a:gd name="connsiteX14" fmla="*/ 439352 w 649143"/>
                <a:gd name="connsiteY14" fmla="*/ 0 h 744144"/>
                <a:gd name="connsiteX15" fmla="*/ 210752 w 649143"/>
                <a:gd name="connsiteY15" fmla="*/ 0 h 744144"/>
                <a:gd name="connsiteX16" fmla="*/ 210752 w 649143"/>
                <a:gd name="connsiteY16" fmla="*/ 57150 h 744144"/>
                <a:gd name="connsiteX17" fmla="*/ 296477 w 649143"/>
                <a:gd name="connsiteY17" fmla="*/ 57150 h 744144"/>
                <a:gd name="connsiteX18" fmla="*/ 296477 w 649143"/>
                <a:gd name="connsiteY18" fmla="*/ 96203 h 744144"/>
                <a:gd name="connsiteX19" fmla="*/ 1202 w 649143"/>
                <a:gd name="connsiteY19" fmla="*/ 447675 h 744144"/>
                <a:gd name="connsiteX20" fmla="*/ 352674 w 649143"/>
                <a:gd name="connsiteY20" fmla="*/ 742950 h 744144"/>
                <a:gd name="connsiteX21" fmla="*/ 647949 w 649143"/>
                <a:gd name="connsiteY21" fmla="*/ 391478 h 744144"/>
                <a:gd name="connsiteX22" fmla="*/ 550794 w 649143"/>
                <a:gd name="connsiteY22" fmla="*/ 186690 h 74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9143" h="744144">
                  <a:moveTo>
                    <a:pt x="325052" y="685800"/>
                  </a:moveTo>
                  <a:cubicBezTo>
                    <a:pt x="177414" y="685800"/>
                    <a:pt x="58352" y="566738"/>
                    <a:pt x="58352" y="419100"/>
                  </a:cubicBezTo>
                  <a:cubicBezTo>
                    <a:pt x="58352" y="271463"/>
                    <a:pt x="177414" y="152400"/>
                    <a:pt x="325052" y="152400"/>
                  </a:cubicBezTo>
                  <a:cubicBezTo>
                    <a:pt x="472689" y="152400"/>
                    <a:pt x="591752" y="271463"/>
                    <a:pt x="591752" y="419100"/>
                  </a:cubicBezTo>
                  <a:lnTo>
                    <a:pt x="591752" y="419100"/>
                  </a:lnTo>
                  <a:cubicBezTo>
                    <a:pt x="591752" y="566738"/>
                    <a:pt x="472689" y="685800"/>
                    <a:pt x="325052" y="685800"/>
                  </a:cubicBezTo>
                  <a:close/>
                  <a:moveTo>
                    <a:pt x="550794" y="186690"/>
                  </a:moveTo>
                  <a:lnTo>
                    <a:pt x="579369" y="158115"/>
                  </a:lnTo>
                  <a:cubicBezTo>
                    <a:pt x="589847" y="146685"/>
                    <a:pt x="589847" y="128588"/>
                    <a:pt x="578417" y="118110"/>
                  </a:cubicBezTo>
                  <a:cubicBezTo>
                    <a:pt x="566987" y="107632"/>
                    <a:pt x="549842" y="106680"/>
                    <a:pt x="538412" y="117157"/>
                  </a:cubicBezTo>
                  <a:lnTo>
                    <a:pt x="506027" y="150495"/>
                  </a:lnTo>
                  <a:cubicBezTo>
                    <a:pt x="460307" y="120015"/>
                    <a:pt x="407919" y="100965"/>
                    <a:pt x="353627" y="97155"/>
                  </a:cubicBezTo>
                  <a:lnTo>
                    <a:pt x="353627" y="57150"/>
                  </a:lnTo>
                  <a:lnTo>
                    <a:pt x="439352" y="57150"/>
                  </a:lnTo>
                  <a:lnTo>
                    <a:pt x="439352" y="0"/>
                  </a:lnTo>
                  <a:lnTo>
                    <a:pt x="210752" y="0"/>
                  </a:lnTo>
                  <a:lnTo>
                    <a:pt x="210752" y="57150"/>
                  </a:lnTo>
                  <a:lnTo>
                    <a:pt x="296477" y="57150"/>
                  </a:lnTo>
                  <a:lnTo>
                    <a:pt x="296477" y="96203"/>
                  </a:lnTo>
                  <a:cubicBezTo>
                    <a:pt x="117407" y="111443"/>
                    <a:pt x="-14038" y="269558"/>
                    <a:pt x="1202" y="447675"/>
                  </a:cubicBezTo>
                  <a:cubicBezTo>
                    <a:pt x="16442" y="625793"/>
                    <a:pt x="174557" y="758190"/>
                    <a:pt x="352674" y="742950"/>
                  </a:cubicBezTo>
                  <a:cubicBezTo>
                    <a:pt x="530792" y="727710"/>
                    <a:pt x="663189" y="569595"/>
                    <a:pt x="647949" y="391478"/>
                  </a:cubicBezTo>
                  <a:cubicBezTo>
                    <a:pt x="641282" y="313373"/>
                    <a:pt x="606992" y="240983"/>
                    <a:pt x="550794" y="18669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7" name="Free-form: Shape 36">
              <a:extLst>
                <a:ext uri="{FF2B5EF4-FFF2-40B4-BE49-F238E27FC236}">
                  <a16:creationId xmlns:a16="http://schemas.microsoft.com/office/drawing/2014/main" id="{79DEDB71-6CD5-1B93-985B-5A16B9E544B9}"/>
                </a:ext>
              </a:extLst>
            </p:cNvPr>
            <p:cNvSpPr/>
            <p:nvPr/>
          </p:nvSpPr>
          <p:spPr>
            <a:xfrm>
              <a:off x="9840104" y="2480410"/>
              <a:ext cx="389692" cy="456723"/>
            </a:xfrm>
            <a:custGeom>
              <a:avLst/>
              <a:gdLst>
                <a:gd name="connsiteX0" fmla="*/ 0 w 389692"/>
                <a:gd name="connsiteY0" fmla="*/ 389573 h 456723"/>
                <a:gd name="connsiteX1" fmla="*/ 322898 w 389692"/>
                <a:gd name="connsiteY1" fmla="*/ 389573 h 456723"/>
                <a:gd name="connsiteX2" fmla="*/ 322898 w 389692"/>
                <a:gd name="connsiteY2" fmla="*/ 66675 h 456723"/>
                <a:gd name="connsiteX3" fmla="*/ 161925 w 389692"/>
                <a:gd name="connsiteY3" fmla="*/ 0 h 456723"/>
                <a:gd name="connsiteX4" fmla="*/ 161925 w 389692"/>
                <a:gd name="connsiteY4" fmla="*/ 228600 h 456723"/>
                <a:gd name="connsiteX5" fmla="*/ 0 w 389692"/>
                <a:gd name="connsiteY5" fmla="*/ 389573 h 45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692" h="456723">
                  <a:moveTo>
                    <a:pt x="0" y="389573"/>
                  </a:moveTo>
                  <a:cubicBezTo>
                    <a:pt x="89535" y="479108"/>
                    <a:pt x="234315" y="479108"/>
                    <a:pt x="322898" y="389573"/>
                  </a:cubicBezTo>
                  <a:cubicBezTo>
                    <a:pt x="411480" y="300037"/>
                    <a:pt x="412432" y="155258"/>
                    <a:pt x="322898" y="66675"/>
                  </a:cubicBezTo>
                  <a:cubicBezTo>
                    <a:pt x="280035" y="23813"/>
                    <a:pt x="221933" y="0"/>
                    <a:pt x="161925" y="0"/>
                  </a:cubicBezTo>
                  <a:lnTo>
                    <a:pt x="161925" y="228600"/>
                  </a:lnTo>
                  <a:lnTo>
                    <a:pt x="0" y="389573"/>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grpSp>
      <p:sp>
        <p:nvSpPr>
          <p:cNvPr id="7" name="Title 8">
            <a:extLst>
              <a:ext uri="{FF2B5EF4-FFF2-40B4-BE49-F238E27FC236}">
                <a16:creationId xmlns:a16="http://schemas.microsoft.com/office/drawing/2014/main" id="{B754C6B2-796E-8A7B-ACB7-DB57602D8514}"/>
              </a:ext>
            </a:extLst>
          </p:cNvPr>
          <p:cNvSpPr txBox="1">
            <a:spLocks noGrp="1"/>
          </p:cNvSpPr>
          <p:nvPr>
            <p:ph type="title" idx="4294967295"/>
          </p:nvPr>
        </p:nvSpPr>
        <p:spPr>
          <a:xfrm>
            <a:off x="583159" y="266941"/>
            <a:ext cx="11025680" cy="1072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The art and science of prompting</a:t>
            </a:r>
            <a:endParaRPr kumimoji="0" lang="en-CA" sz="4800" b="1" i="0" u="none" strike="noStrike" kern="1200" cap="none" spc="0" normalizeH="0" baseline="0" noProof="0">
              <a:ln>
                <a:noFill/>
              </a:ln>
              <a:solidFill>
                <a:srgbClr val="091F2C"/>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382731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778B0E6-9260-E65F-3827-B13DD1CE38CC}"/>
              </a:ext>
              <a:ext uri="{C183D7F6-B498-43B3-948B-1728B52AA6E4}">
                <adec:decorative xmlns:adec="http://schemas.microsoft.com/office/drawing/2017/decorative" val="1"/>
              </a:ext>
            </a:extLst>
          </p:cNvPr>
          <p:cNvGrpSpPr/>
          <p:nvPr/>
        </p:nvGrpSpPr>
        <p:grpSpPr>
          <a:xfrm>
            <a:off x="3364637" y="1523843"/>
            <a:ext cx="8130677" cy="4371860"/>
            <a:chOff x="3566877" y="1411468"/>
            <a:chExt cx="8294314" cy="5009833"/>
          </a:xfrm>
        </p:grpSpPr>
        <p:sp>
          <p:nvSpPr>
            <p:cNvPr id="60" name="TextBox 59">
              <a:extLst>
                <a:ext uri="{FF2B5EF4-FFF2-40B4-BE49-F238E27FC236}">
                  <a16:creationId xmlns:a16="http://schemas.microsoft.com/office/drawing/2014/main" id="{201E37E6-8F29-F320-9938-9D29CF1626E8}"/>
                </a:ext>
                <a:ext uri="{C183D7F6-B498-43B3-948B-1728B52AA6E4}">
                  <adec:decorative xmlns:adec="http://schemas.microsoft.com/office/drawing/2017/decorative" val="1"/>
                </a:ext>
              </a:extLst>
            </p:cNvPr>
            <p:cNvSpPr txBox="1">
              <a:spLocks/>
            </p:cNvSpPr>
            <p:nvPr/>
          </p:nvSpPr>
          <p:spPr>
            <a:xfrm>
              <a:off x="3566877" y="1411469"/>
              <a:ext cx="8291140"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1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61" name="Rectangle: Rounded Corners 6">
              <a:extLst>
                <a:ext uri="{FF2B5EF4-FFF2-40B4-BE49-F238E27FC236}">
                  <a16:creationId xmlns:a16="http://schemas.microsoft.com/office/drawing/2014/main" id="{96481523-AB97-993F-DCEE-76E7E2CA60F9}"/>
                </a:ext>
                <a:ext uri="{C183D7F6-B498-43B3-948B-1728B52AA6E4}">
                  <adec:decorative xmlns:adec="http://schemas.microsoft.com/office/drawing/2017/decorative" val="1"/>
                </a:ext>
              </a:extLst>
            </p:cNvPr>
            <p:cNvSpPr/>
            <p:nvPr/>
          </p:nvSpPr>
          <p:spPr bwMode="auto">
            <a:xfrm>
              <a:off x="3570051" y="1411468"/>
              <a:ext cx="8291140"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79" name="TextBox 21">
            <a:extLst>
              <a:ext uri="{FF2B5EF4-FFF2-40B4-BE49-F238E27FC236}">
                <a16:creationId xmlns:a16="http://schemas.microsoft.com/office/drawing/2014/main" id="{766BC818-CCFE-7D14-6A67-71EEF04CE196}"/>
              </a:ext>
            </a:extLst>
          </p:cNvPr>
          <p:cNvSpPr txBox="1"/>
          <p:nvPr/>
        </p:nvSpPr>
        <p:spPr>
          <a:xfrm>
            <a:off x="599781" y="2347809"/>
            <a:ext cx="2386149" cy="2369880"/>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a:ea typeface="+mn-ea"/>
                <a:cs typeface="+mn-cs"/>
              </a:rPr>
              <a:t>Following up </a:t>
            </a:r>
            <a:r>
              <a:rPr kumimoji="0" lang="en-CA" sz="2200" b="0" i="0" u="none" strike="noStrike" kern="1200" cap="none" spc="0" normalizeH="0" baseline="0" noProof="0">
                <a:ln>
                  <a:noFill/>
                </a:ln>
                <a:solidFill>
                  <a:srgbClr val="1E1E1E"/>
                </a:solidFill>
                <a:effectLst/>
                <a:uLnTx/>
                <a:uFillTx/>
                <a:latin typeface="Segoe UI" panose="020B0502040204020203" pitchFamily="34" charset="0"/>
                <a:ea typeface="+mn-ea"/>
                <a:cs typeface="Segoe UI Semilight" panose="020B0402040204020203" pitchFamily="34" charset="0"/>
              </a:rPr>
              <a:t>on your prompts helps you collaborate with Copilot, to gain more useful, tailored responses.</a:t>
            </a:r>
          </a:p>
        </p:txBody>
      </p:sp>
      <p:sp>
        <p:nvSpPr>
          <p:cNvPr id="64" name="Rounded Rectangle 12">
            <a:extLst>
              <a:ext uri="{FF2B5EF4-FFF2-40B4-BE49-F238E27FC236}">
                <a16:creationId xmlns:a16="http://schemas.microsoft.com/office/drawing/2014/main" id="{67EB5B55-DF8E-B810-73E9-9064D369037C}"/>
              </a:ext>
            </a:extLst>
          </p:cNvPr>
          <p:cNvSpPr/>
          <p:nvPr/>
        </p:nvSpPr>
        <p:spPr bwMode="auto">
          <a:xfrm>
            <a:off x="3248297" y="1317800"/>
            <a:ext cx="3682026" cy="366688"/>
          </a:xfrm>
          <a:prstGeom prst="roundRect">
            <a:avLst>
              <a:gd name="adj" fmla="val 50000"/>
            </a:avLst>
          </a:prstGeom>
          <a:gradFill flip="none" rotWithShape="1">
            <a:gsLst>
              <a:gs pos="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4. Keep the conversation going</a:t>
            </a:r>
          </a:p>
        </p:txBody>
      </p:sp>
      <p:sp>
        <p:nvSpPr>
          <p:cNvPr id="66" name="Rectangle 65">
            <a:extLst>
              <a:ext uri="{FF2B5EF4-FFF2-40B4-BE49-F238E27FC236}">
                <a16:creationId xmlns:a16="http://schemas.microsoft.com/office/drawing/2014/main" id="{897B622C-D077-B418-F079-545693B7D0EF}"/>
              </a:ext>
            </a:extLst>
          </p:cNvPr>
          <p:cNvSpPr/>
          <p:nvPr/>
        </p:nvSpPr>
        <p:spPr bwMode="auto">
          <a:xfrm>
            <a:off x="4511774" y="2113058"/>
            <a:ext cx="2828000" cy="8875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Generating content ideas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Lead with broader requests, then give specific details about the content.</a:t>
            </a:r>
          </a:p>
        </p:txBody>
      </p:sp>
      <p:sp>
        <p:nvSpPr>
          <p:cNvPr id="67" name="Rectangle 66">
            <a:extLst>
              <a:ext uri="{FF2B5EF4-FFF2-40B4-BE49-F238E27FC236}">
                <a16:creationId xmlns:a16="http://schemas.microsoft.com/office/drawing/2014/main" id="{EDC5495F-029B-0247-30AD-CF710CD16962}"/>
              </a:ext>
            </a:extLst>
          </p:cNvPr>
          <p:cNvSpPr/>
          <p:nvPr/>
        </p:nvSpPr>
        <p:spPr bwMode="auto">
          <a:xfrm>
            <a:off x="4511774" y="3255718"/>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Enabling insightful meetings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Request a meeting recap, then ask for more information about what you should know​.</a:t>
            </a:r>
          </a:p>
        </p:txBody>
      </p:sp>
      <p:sp>
        <p:nvSpPr>
          <p:cNvPr id="68" name="Rectangle 67">
            <a:extLst>
              <a:ext uri="{FF2B5EF4-FFF2-40B4-BE49-F238E27FC236}">
                <a16:creationId xmlns:a16="http://schemas.microsoft.com/office/drawing/2014/main" id="{672C2DFF-E54F-0AF8-E221-D4294C9BE128}"/>
              </a:ext>
            </a:extLst>
          </p:cNvPr>
          <p:cNvSpPr/>
          <p:nvPr/>
        </p:nvSpPr>
        <p:spPr bwMode="auto">
          <a:xfrm>
            <a:off x="4511774" y="4594002"/>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Storytelling assistance</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write a story, then guide it by giving more specific, relevant details​.</a:t>
            </a:r>
          </a:p>
        </p:txBody>
      </p:sp>
      <p:sp>
        <p:nvSpPr>
          <p:cNvPr id="69" name="Rectangle 68">
            <a:extLst>
              <a:ext uri="{FF2B5EF4-FFF2-40B4-BE49-F238E27FC236}">
                <a16:creationId xmlns:a16="http://schemas.microsoft.com/office/drawing/2014/main" id="{7EF7CC33-6E04-3E2F-60C1-F657838DC691}"/>
              </a:ext>
            </a:extLst>
          </p:cNvPr>
          <p:cNvSpPr/>
          <p:nvPr/>
        </p:nvSpPr>
        <p:spPr bwMode="auto">
          <a:xfrm flipH="1">
            <a:off x="8388174" y="2062246"/>
            <a:ext cx="2828000" cy="938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Gaining insights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for a summary of a specific file, then ask relevant questions to gain deeper insights.</a:t>
            </a:r>
          </a:p>
        </p:txBody>
      </p:sp>
      <p:sp>
        <p:nvSpPr>
          <p:cNvPr id="70" name="Rectangle 69">
            <a:extLst>
              <a:ext uri="{FF2B5EF4-FFF2-40B4-BE49-F238E27FC236}">
                <a16:creationId xmlns:a16="http://schemas.microsoft.com/office/drawing/2014/main" id="{E9A3EBF2-DE24-F842-20F9-A14899240EC9}"/>
              </a:ext>
            </a:extLst>
          </p:cNvPr>
          <p:cNvSpPr/>
          <p:nvPr/>
        </p:nvSpPr>
        <p:spPr bwMode="auto">
          <a:xfrm flipH="1">
            <a:off x="8388174" y="3204905"/>
            <a:ext cx="2828000" cy="11473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Translating languages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translate a sentence to one of the supported languages, then ask for more context or a regional dialect.</a:t>
            </a:r>
          </a:p>
        </p:txBody>
      </p:sp>
      <p:sp>
        <p:nvSpPr>
          <p:cNvPr id="71" name="Rectangle 70">
            <a:extLst>
              <a:ext uri="{FF2B5EF4-FFF2-40B4-BE49-F238E27FC236}">
                <a16:creationId xmlns:a16="http://schemas.microsoft.com/office/drawing/2014/main" id="{B1457493-2020-B63E-477D-B9BF1238F817}"/>
              </a:ext>
            </a:extLst>
          </p:cNvPr>
          <p:cNvSpPr/>
          <p:nvPr/>
        </p:nvSpPr>
        <p:spPr bwMode="auto">
          <a:xfrm flipH="1">
            <a:off x="8388174" y="4543190"/>
            <a:ext cx="2828000" cy="8838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Solving technical problems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2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Present a technical problem, then narrow it down, or ask for step-by-step guidance​.</a:t>
            </a:r>
          </a:p>
        </p:txBody>
      </p:sp>
      <p:sp>
        <p:nvSpPr>
          <p:cNvPr id="72" name="Graphic 123">
            <a:extLst>
              <a:ext uri="{FF2B5EF4-FFF2-40B4-BE49-F238E27FC236}">
                <a16:creationId xmlns:a16="http://schemas.microsoft.com/office/drawing/2014/main" id="{DA934B5B-FA17-604A-3CE8-56992B03AB7B}"/>
              </a:ext>
              <a:ext uri="{C183D7F6-B498-43B3-948B-1728B52AA6E4}">
                <adec:decorative xmlns:adec="http://schemas.microsoft.com/office/drawing/2017/decorative" val="1"/>
              </a:ext>
            </a:extLst>
          </p:cNvPr>
          <p:cNvSpPr>
            <a:spLocks noChangeAspect="1"/>
          </p:cNvSpPr>
          <p:nvPr/>
        </p:nvSpPr>
        <p:spPr>
          <a:xfrm>
            <a:off x="7757835" y="4639118"/>
            <a:ext cx="311683" cy="353988"/>
          </a:xfrm>
          <a:custGeom>
            <a:avLst/>
            <a:gdLst>
              <a:gd name="connsiteX0" fmla="*/ 235922 w 387153"/>
              <a:gd name="connsiteY0" fmla="*/ 0 h 483941"/>
              <a:gd name="connsiteX1" fmla="*/ 151232 w 387153"/>
              <a:gd name="connsiteY1" fmla="*/ 0 h 483941"/>
              <a:gd name="connsiteX2" fmla="*/ 97127 w 387153"/>
              <a:gd name="connsiteY2" fmla="*/ 48394 h 483941"/>
              <a:gd name="connsiteX3" fmla="*/ 54443 w 387153"/>
              <a:gd name="connsiteY3" fmla="*/ 48394 h 483941"/>
              <a:gd name="connsiteX4" fmla="*/ 0 w 387153"/>
              <a:gd name="connsiteY4" fmla="*/ 102838 h 483941"/>
              <a:gd name="connsiteX5" fmla="*/ 0 w 387153"/>
              <a:gd name="connsiteY5" fmla="*/ 429498 h 483941"/>
              <a:gd name="connsiteX6" fmla="*/ 54443 w 387153"/>
              <a:gd name="connsiteY6" fmla="*/ 483942 h 483941"/>
              <a:gd name="connsiteX7" fmla="*/ 332710 w 387153"/>
              <a:gd name="connsiteY7" fmla="*/ 483942 h 483941"/>
              <a:gd name="connsiteX8" fmla="*/ 387153 w 387153"/>
              <a:gd name="connsiteY8" fmla="*/ 429498 h 483941"/>
              <a:gd name="connsiteX9" fmla="*/ 387153 w 387153"/>
              <a:gd name="connsiteY9" fmla="*/ 102838 h 483941"/>
              <a:gd name="connsiteX10" fmla="*/ 332710 w 387153"/>
              <a:gd name="connsiteY10" fmla="*/ 48394 h 483941"/>
              <a:gd name="connsiteX11" fmla="*/ 290026 w 387153"/>
              <a:gd name="connsiteY11" fmla="*/ 48394 h 483941"/>
              <a:gd name="connsiteX12" fmla="*/ 235922 w 387153"/>
              <a:gd name="connsiteY12" fmla="*/ 0 h 483941"/>
              <a:gd name="connsiteX13" fmla="*/ 151232 w 387153"/>
              <a:gd name="connsiteY13" fmla="*/ 36296 h 483941"/>
              <a:gd name="connsiteX14" fmla="*/ 235922 w 387153"/>
              <a:gd name="connsiteY14" fmla="*/ 36296 h 483941"/>
              <a:gd name="connsiteX15" fmla="*/ 254069 w 387153"/>
              <a:gd name="connsiteY15" fmla="*/ 54443 h 483941"/>
              <a:gd name="connsiteX16" fmla="*/ 235922 w 387153"/>
              <a:gd name="connsiteY16" fmla="*/ 72591 h 483941"/>
              <a:gd name="connsiteX17" fmla="*/ 151232 w 387153"/>
              <a:gd name="connsiteY17" fmla="*/ 72591 h 483941"/>
              <a:gd name="connsiteX18" fmla="*/ 133084 w 387153"/>
              <a:gd name="connsiteY18" fmla="*/ 54443 h 483941"/>
              <a:gd name="connsiteX19" fmla="*/ 151232 w 387153"/>
              <a:gd name="connsiteY19" fmla="*/ 36296 h 483941"/>
              <a:gd name="connsiteX20" fmla="*/ 321337 w 387153"/>
              <a:gd name="connsiteY20" fmla="*/ 162604 h 483941"/>
              <a:gd name="connsiteX21" fmla="*/ 321337 w 387153"/>
              <a:gd name="connsiteY21" fmla="*/ 188253 h 483941"/>
              <a:gd name="connsiteX22" fmla="*/ 272943 w 387153"/>
              <a:gd name="connsiteY22" fmla="*/ 236647 h 483941"/>
              <a:gd name="connsiteX23" fmla="*/ 247294 w 387153"/>
              <a:gd name="connsiteY23" fmla="*/ 236647 h 483941"/>
              <a:gd name="connsiteX24" fmla="*/ 223097 w 387153"/>
              <a:gd name="connsiteY24" fmla="*/ 212450 h 483941"/>
              <a:gd name="connsiteX25" fmla="*/ 222192 w 387153"/>
              <a:gd name="connsiteY25" fmla="*/ 186801 h 483941"/>
              <a:gd name="connsiteX26" fmla="*/ 247841 w 387153"/>
              <a:gd name="connsiteY26" fmla="*/ 185896 h 483941"/>
              <a:gd name="connsiteX27" fmla="*/ 248746 w 387153"/>
              <a:gd name="connsiteY27" fmla="*/ 186801 h 483941"/>
              <a:gd name="connsiteX28" fmla="*/ 260119 w 387153"/>
              <a:gd name="connsiteY28" fmla="*/ 198174 h 483941"/>
              <a:gd name="connsiteX29" fmla="*/ 295688 w 387153"/>
              <a:gd name="connsiteY29" fmla="*/ 162604 h 483941"/>
              <a:gd name="connsiteX30" fmla="*/ 321337 w 387153"/>
              <a:gd name="connsiteY30" fmla="*/ 162604 h 483941"/>
              <a:gd name="connsiteX31" fmla="*/ 321337 w 387153"/>
              <a:gd name="connsiteY31" fmla="*/ 321337 h 483941"/>
              <a:gd name="connsiteX32" fmla="*/ 272943 w 387153"/>
              <a:gd name="connsiteY32" fmla="*/ 369731 h 483941"/>
              <a:gd name="connsiteX33" fmla="*/ 247294 w 387153"/>
              <a:gd name="connsiteY33" fmla="*/ 369731 h 483941"/>
              <a:gd name="connsiteX34" fmla="*/ 223097 w 387153"/>
              <a:gd name="connsiteY34" fmla="*/ 345534 h 483941"/>
              <a:gd name="connsiteX35" fmla="*/ 222192 w 387153"/>
              <a:gd name="connsiteY35" fmla="*/ 319885 h 483941"/>
              <a:gd name="connsiteX36" fmla="*/ 247841 w 387153"/>
              <a:gd name="connsiteY36" fmla="*/ 318980 h 483941"/>
              <a:gd name="connsiteX37" fmla="*/ 248746 w 387153"/>
              <a:gd name="connsiteY37" fmla="*/ 319885 h 483941"/>
              <a:gd name="connsiteX38" fmla="*/ 260119 w 387153"/>
              <a:gd name="connsiteY38" fmla="*/ 331258 h 483941"/>
              <a:gd name="connsiteX39" fmla="*/ 295688 w 387153"/>
              <a:gd name="connsiteY39" fmla="*/ 295688 h 483941"/>
              <a:gd name="connsiteX40" fmla="*/ 321337 w 387153"/>
              <a:gd name="connsiteY40" fmla="*/ 294783 h 483941"/>
              <a:gd name="connsiteX41" fmla="*/ 322242 w 387153"/>
              <a:gd name="connsiteY41" fmla="*/ 320432 h 483941"/>
              <a:gd name="connsiteX42" fmla="*/ 321337 w 387153"/>
              <a:gd name="connsiteY42" fmla="*/ 321337 h 483941"/>
              <a:gd name="connsiteX43" fmla="*/ 72591 w 387153"/>
              <a:gd name="connsiteY43" fmla="*/ 199626 h 483941"/>
              <a:gd name="connsiteX44" fmla="*/ 90739 w 387153"/>
              <a:gd name="connsiteY44" fmla="*/ 181478 h 483941"/>
              <a:gd name="connsiteX45" fmla="*/ 175429 w 387153"/>
              <a:gd name="connsiteY45" fmla="*/ 181478 h 483941"/>
              <a:gd name="connsiteX46" fmla="*/ 193577 w 387153"/>
              <a:gd name="connsiteY46" fmla="*/ 199626 h 483941"/>
              <a:gd name="connsiteX47" fmla="*/ 175429 w 387153"/>
              <a:gd name="connsiteY47" fmla="*/ 217774 h 483941"/>
              <a:gd name="connsiteX48" fmla="*/ 90739 w 387153"/>
              <a:gd name="connsiteY48" fmla="*/ 217774 h 483941"/>
              <a:gd name="connsiteX49" fmla="*/ 72591 w 387153"/>
              <a:gd name="connsiteY49" fmla="*/ 199626 h 483941"/>
              <a:gd name="connsiteX50" fmla="*/ 90739 w 387153"/>
              <a:gd name="connsiteY50" fmla="*/ 314562 h 483941"/>
              <a:gd name="connsiteX51" fmla="*/ 175429 w 387153"/>
              <a:gd name="connsiteY51" fmla="*/ 314562 h 483941"/>
              <a:gd name="connsiteX52" fmla="*/ 193577 w 387153"/>
              <a:gd name="connsiteY52" fmla="*/ 332710 h 483941"/>
              <a:gd name="connsiteX53" fmla="*/ 175429 w 387153"/>
              <a:gd name="connsiteY53" fmla="*/ 350858 h 483941"/>
              <a:gd name="connsiteX54" fmla="*/ 90739 w 387153"/>
              <a:gd name="connsiteY54" fmla="*/ 350858 h 483941"/>
              <a:gd name="connsiteX55" fmla="*/ 72591 w 387153"/>
              <a:gd name="connsiteY55" fmla="*/ 332710 h 483941"/>
              <a:gd name="connsiteX56" fmla="*/ 90739 w 387153"/>
              <a:gd name="connsiteY56" fmla="*/ 314562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7153" h="483941">
                <a:moveTo>
                  <a:pt x="235922" y="0"/>
                </a:moveTo>
                <a:lnTo>
                  <a:pt x="151232" y="0"/>
                </a:lnTo>
                <a:cubicBezTo>
                  <a:pt x="123505" y="1"/>
                  <a:pt x="100208" y="20839"/>
                  <a:pt x="97127" y="48394"/>
                </a:cubicBezTo>
                <a:lnTo>
                  <a:pt x="54443" y="48394"/>
                </a:lnTo>
                <a:cubicBezTo>
                  <a:pt x="24375" y="48394"/>
                  <a:pt x="0" y="72769"/>
                  <a:pt x="0" y="102838"/>
                </a:cubicBezTo>
                <a:lnTo>
                  <a:pt x="0" y="429498"/>
                </a:lnTo>
                <a:cubicBezTo>
                  <a:pt x="0" y="459566"/>
                  <a:pt x="24375" y="483942"/>
                  <a:pt x="54443" y="483942"/>
                </a:cubicBezTo>
                <a:lnTo>
                  <a:pt x="332710" y="483942"/>
                </a:lnTo>
                <a:cubicBezTo>
                  <a:pt x="362777" y="483942"/>
                  <a:pt x="387153" y="459566"/>
                  <a:pt x="387153" y="429498"/>
                </a:cubicBezTo>
                <a:lnTo>
                  <a:pt x="387153" y="102838"/>
                </a:lnTo>
                <a:cubicBezTo>
                  <a:pt x="387153" y="72769"/>
                  <a:pt x="362777" y="48394"/>
                  <a:pt x="332710" y="48394"/>
                </a:cubicBezTo>
                <a:lnTo>
                  <a:pt x="290026" y="48394"/>
                </a:lnTo>
                <a:cubicBezTo>
                  <a:pt x="286946" y="20839"/>
                  <a:pt x="263649" y="1"/>
                  <a:pt x="235922" y="0"/>
                </a:cubicBezTo>
                <a:close/>
                <a:moveTo>
                  <a:pt x="151232" y="36296"/>
                </a:moveTo>
                <a:lnTo>
                  <a:pt x="235922" y="36296"/>
                </a:lnTo>
                <a:cubicBezTo>
                  <a:pt x="245944" y="36296"/>
                  <a:pt x="254069" y="44421"/>
                  <a:pt x="254069" y="54443"/>
                </a:cubicBezTo>
                <a:cubicBezTo>
                  <a:pt x="254069" y="64466"/>
                  <a:pt x="245944" y="72591"/>
                  <a:pt x="235922" y="72591"/>
                </a:cubicBezTo>
                <a:lnTo>
                  <a:pt x="151232" y="72591"/>
                </a:lnTo>
                <a:cubicBezTo>
                  <a:pt x="141209" y="72591"/>
                  <a:pt x="133084" y="64466"/>
                  <a:pt x="133084" y="54443"/>
                </a:cubicBezTo>
                <a:cubicBezTo>
                  <a:pt x="133084" y="44421"/>
                  <a:pt x="141209" y="36296"/>
                  <a:pt x="151232" y="36296"/>
                </a:cubicBezTo>
                <a:close/>
                <a:moveTo>
                  <a:pt x="321337" y="162604"/>
                </a:moveTo>
                <a:cubicBezTo>
                  <a:pt x="328415" y="169690"/>
                  <a:pt x="328415" y="181168"/>
                  <a:pt x="321337" y="188253"/>
                </a:cubicBezTo>
                <a:lnTo>
                  <a:pt x="272943" y="236647"/>
                </a:lnTo>
                <a:cubicBezTo>
                  <a:pt x="265858" y="243725"/>
                  <a:pt x="254379" y="243725"/>
                  <a:pt x="247294" y="236647"/>
                </a:cubicBezTo>
                <a:lnTo>
                  <a:pt x="223097" y="212450"/>
                </a:lnTo>
                <a:cubicBezTo>
                  <a:pt x="215765" y="205617"/>
                  <a:pt x="215359" y="194133"/>
                  <a:pt x="222192" y="186801"/>
                </a:cubicBezTo>
                <a:cubicBezTo>
                  <a:pt x="229025" y="179469"/>
                  <a:pt x="240507" y="179063"/>
                  <a:pt x="247841" y="185896"/>
                </a:cubicBezTo>
                <a:cubicBezTo>
                  <a:pt x="248153" y="186187"/>
                  <a:pt x="248456" y="186489"/>
                  <a:pt x="248746" y="186801"/>
                </a:cubicBezTo>
                <a:lnTo>
                  <a:pt x="260119" y="198174"/>
                </a:lnTo>
                <a:lnTo>
                  <a:pt x="295688" y="162604"/>
                </a:lnTo>
                <a:cubicBezTo>
                  <a:pt x="302773" y="155528"/>
                  <a:pt x="314252" y="155528"/>
                  <a:pt x="321337" y="162604"/>
                </a:cubicBezTo>
                <a:close/>
                <a:moveTo>
                  <a:pt x="321337" y="321337"/>
                </a:moveTo>
                <a:lnTo>
                  <a:pt x="272943" y="369731"/>
                </a:lnTo>
                <a:cubicBezTo>
                  <a:pt x="265858" y="376809"/>
                  <a:pt x="254379" y="376809"/>
                  <a:pt x="247294" y="369731"/>
                </a:cubicBezTo>
                <a:lnTo>
                  <a:pt x="223097" y="345534"/>
                </a:lnTo>
                <a:cubicBezTo>
                  <a:pt x="215765" y="338701"/>
                  <a:pt x="215359" y="327217"/>
                  <a:pt x="222192" y="319885"/>
                </a:cubicBezTo>
                <a:cubicBezTo>
                  <a:pt x="229025" y="312554"/>
                  <a:pt x="240507" y="312147"/>
                  <a:pt x="247841" y="318980"/>
                </a:cubicBezTo>
                <a:cubicBezTo>
                  <a:pt x="248153" y="319271"/>
                  <a:pt x="248456" y="319573"/>
                  <a:pt x="248746" y="319885"/>
                </a:cubicBezTo>
                <a:lnTo>
                  <a:pt x="260119" y="331258"/>
                </a:lnTo>
                <a:lnTo>
                  <a:pt x="295688" y="295688"/>
                </a:lnTo>
                <a:cubicBezTo>
                  <a:pt x="302522" y="288357"/>
                  <a:pt x="314006" y="287950"/>
                  <a:pt x="321337" y="294783"/>
                </a:cubicBezTo>
                <a:cubicBezTo>
                  <a:pt x="328669" y="301617"/>
                  <a:pt x="329076" y="313098"/>
                  <a:pt x="322242" y="320432"/>
                </a:cubicBezTo>
                <a:cubicBezTo>
                  <a:pt x="321952" y="320744"/>
                  <a:pt x="321649" y="321047"/>
                  <a:pt x="321337" y="321337"/>
                </a:cubicBezTo>
                <a:close/>
                <a:moveTo>
                  <a:pt x="72591" y="199626"/>
                </a:moveTo>
                <a:cubicBezTo>
                  <a:pt x="72591" y="189603"/>
                  <a:pt x="80716" y="181478"/>
                  <a:pt x="90739" y="181478"/>
                </a:cubicBezTo>
                <a:lnTo>
                  <a:pt x="175429" y="181478"/>
                </a:lnTo>
                <a:cubicBezTo>
                  <a:pt x="185451" y="181478"/>
                  <a:pt x="193577" y="189603"/>
                  <a:pt x="193577" y="199626"/>
                </a:cubicBezTo>
                <a:cubicBezTo>
                  <a:pt x="193577" y="209648"/>
                  <a:pt x="185451" y="217774"/>
                  <a:pt x="175429" y="217774"/>
                </a:cubicBezTo>
                <a:lnTo>
                  <a:pt x="90739" y="217774"/>
                </a:lnTo>
                <a:cubicBezTo>
                  <a:pt x="80716" y="217774"/>
                  <a:pt x="72591" y="209648"/>
                  <a:pt x="72591" y="199626"/>
                </a:cubicBezTo>
                <a:close/>
                <a:moveTo>
                  <a:pt x="90739" y="314562"/>
                </a:moveTo>
                <a:lnTo>
                  <a:pt x="175429" y="314562"/>
                </a:lnTo>
                <a:cubicBezTo>
                  <a:pt x="185451" y="314562"/>
                  <a:pt x="193577" y="322687"/>
                  <a:pt x="193577" y="332710"/>
                </a:cubicBezTo>
                <a:cubicBezTo>
                  <a:pt x="193577" y="342732"/>
                  <a:pt x="185451" y="350858"/>
                  <a:pt x="175429" y="350858"/>
                </a:cubicBezTo>
                <a:lnTo>
                  <a:pt x="90739" y="350858"/>
                </a:lnTo>
                <a:cubicBezTo>
                  <a:pt x="80716" y="350858"/>
                  <a:pt x="72591" y="342732"/>
                  <a:pt x="72591" y="332710"/>
                </a:cubicBezTo>
                <a:cubicBezTo>
                  <a:pt x="72591" y="322687"/>
                  <a:pt x="80716" y="314562"/>
                  <a:pt x="90739" y="31456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73" name="Graphic 125">
            <a:extLst>
              <a:ext uri="{FF2B5EF4-FFF2-40B4-BE49-F238E27FC236}">
                <a16:creationId xmlns:a16="http://schemas.microsoft.com/office/drawing/2014/main" id="{A28E72CB-2693-5276-348C-7249E9CD6C1B}"/>
              </a:ext>
              <a:ext uri="{C183D7F6-B498-43B3-948B-1728B52AA6E4}">
                <adec:decorative xmlns:adec="http://schemas.microsoft.com/office/drawing/2017/decorative" val="1"/>
              </a:ext>
            </a:extLst>
          </p:cNvPr>
          <p:cNvSpPr>
            <a:spLocks noChangeAspect="1"/>
          </p:cNvSpPr>
          <p:nvPr/>
        </p:nvSpPr>
        <p:spPr>
          <a:xfrm>
            <a:off x="7688239" y="3291329"/>
            <a:ext cx="450874" cy="272593"/>
          </a:xfrm>
          <a:custGeom>
            <a:avLst/>
            <a:gdLst>
              <a:gd name="connsiteX0" fmla="*/ 373922 w 509132"/>
              <a:gd name="connsiteY0" fmla="*/ 31536 h 338787"/>
              <a:gd name="connsiteX1" fmla="*/ 358194 w 509132"/>
              <a:gd name="connsiteY1" fmla="*/ 1144 h 338787"/>
              <a:gd name="connsiteX2" fmla="*/ 327802 w 509132"/>
              <a:gd name="connsiteY2" fmla="*/ 16872 h 338787"/>
              <a:gd name="connsiteX3" fmla="*/ 319962 w 509132"/>
              <a:gd name="connsiteY3" fmla="*/ 49393 h 338787"/>
              <a:gd name="connsiteX4" fmla="*/ 279989 w 509132"/>
              <a:gd name="connsiteY4" fmla="*/ 48473 h 338787"/>
              <a:gd name="connsiteX5" fmla="*/ 254134 w 509132"/>
              <a:gd name="connsiteY5" fmla="*/ 70892 h 338787"/>
              <a:gd name="connsiteX6" fmla="*/ 276553 w 509132"/>
              <a:gd name="connsiteY6" fmla="*/ 96747 h 338787"/>
              <a:gd name="connsiteX7" fmla="*/ 310816 w 509132"/>
              <a:gd name="connsiteY7" fmla="*/ 97884 h 338787"/>
              <a:gd name="connsiteX8" fmla="*/ 305009 w 509132"/>
              <a:gd name="connsiteY8" fmla="*/ 138971 h 338787"/>
              <a:gd name="connsiteX9" fmla="*/ 241225 w 509132"/>
              <a:gd name="connsiteY9" fmla="*/ 204303 h 338787"/>
              <a:gd name="connsiteX10" fmla="*/ 247008 w 509132"/>
              <a:gd name="connsiteY10" fmla="*/ 298260 h 338787"/>
              <a:gd name="connsiteX11" fmla="*/ 307477 w 509132"/>
              <a:gd name="connsiteY11" fmla="*/ 312488 h 338787"/>
              <a:gd name="connsiteX12" fmla="*/ 331383 w 509132"/>
              <a:gd name="connsiteY12" fmla="*/ 304745 h 338787"/>
              <a:gd name="connsiteX13" fmla="*/ 365228 w 509132"/>
              <a:gd name="connsiteY13" fmla="*/ 309802 h 338787"/>
              <a:gd name="connsiteX14" fmla="*/ 373631 w 509132"/>
              <a:gd name="connsiteY14" fmla="*/ 282241 h 338787"/>
              <a:gd name="connsiteX15" fmla="*/ 372639 w 509132"/>
              <a:gd name="connsiteY15" fmla="*/ 279459 h 338787"/>
              <a:gd name="connsiteX16" fmla="*/ 438818 w 509132"/>
              <a:gd name="connsiteY16" fmla="*/ 181219 h 338787"/>
              <a:gd name="connsiteX17" fmla="*/ 454740 w 509132"/>
              <a:gd name="connsiteY17" fmla="*/ 202125 h 338787"/>
              <a:gd name="connsiteX18" fmla="*/ 457136 w 509132"/>
              <a:gd name="connsiteY18" fmla="*/ 248341 h 338787"/>
              <a:gd name="connsiteX19" fmla="*/ 412613 w 509132"/>
              <a:gd name="connsiteY19" fmla="*/ 292937 h 338787"/>
              <a:gd name="connsiteX20" fmla="*/ 401797 w 509132"/>
              <a:gd name="connsiteY20" fmla="*/ 325409 h 338787"/>
              <a:gd name="connsiteX21" fmla="*/ 434269 w 509132"/>
              <a:gd name="connsiteY21" fmla="*/ 336225 h 338787"/>
              <a:gd name="connsiteX22" fmla="*/ 502529 w 509132"/>
              <a:gd name="connsiteY22" fmla="*/ 265086 h 338787"/>
              <a:gd name="connsiteX23" fmla="*/ 498416 w 509132"/>
              <a:gd name="connsiteY23" fmla="*/ 181267 h 338787"/>
              <a:gd name="connsiteX24" fmla="*/ 447505 w 509132"/>
              <a:gd name="connsiteY24" fmla="*/ 128880 h 338787"/>
              <a:gd name="connsiteX25" fmla="*/ 447650 w 509132"/>
              <a:gd name="connsiteY25" fmla="*/ 120992 h 338787"/>
              <a:gd name="connsiteX26" fmla="*/ 423538 w 509132"/>
              <a:gd name="connsiteY26" fmla="*/ 96711 h 338787"/>
              <a:gd name="connsiteX27" fmla="*/ 399885 w 509132"/>
              <a:gd name="connsiteY27" fmla="*/ 115427 h 338787"/>
              <a:gd name="connsiteX28" fmla="*/ 356427 w 509132"/>
              <a:gd name="connsiteY28" fmla="*/ 118766 h 338787"/>
              <a:gd name="connsiteX29" fmla="*/ 360444 w 509132"/>
              <a:gd name="connsiteY29" fmla="*/ 95440 h 338787"/>
              <a:gd name="connsiteX30" fmla="*/ 429212 w 509132"/>
              <a:gd name="connsiteY30" fmla="*/ 83995 h 338787"/>
              <a:gd name="connsiteX31" fmla="*/ 446286 w 509132"/>
              <a:gd name="connsiteY31" fmla="*/ 54338 h 338787"/>
              <a:gd name="connsiteX32" fmla="*/ 417694 w 509132"/>
              <a:gd name="connsiteY32" fmla="*/ 37004 h 338787"/>
              <a:gd name="connsiteX33" fmla="*/ 370171 w 509132"/>
              <a:gd name="connsiteY33" fmla="*/ 45667 h 338787"/>
              <a:gd name="connsiteX34" fmla="*/ 373922 w 509132"/>
              <a:gd name="connsiteY34" fmla="*/ 31536 h 338787"/>
              <a:gd name="connsiteX35" fmla="*/ 284731 w 509132"/>
              <a:gd name="connsiteY35" fmla="*/ 225475 h 338787"/>
              <a:gd name="connsiteX36" fmla="*/ 303073 w 509132"/>
              <a:gd name="connsiteY36" fmla="*/ 200383 h 338787"/>
              <a:gd name="connsiteX37" fmla="*/ 305444 w 509132"/>
              <a:gd name="connsiteY37" fmla="*/ 223927 h 338787"/>
              <a:gd name="connsiteX38" fmla="*/ 313695 w 509132"/>
              <a:gd name="connsiteY38" fmla="*/ 259666 h 338787"/>
              <a:gd name="connsiteX39" fmla="*/ 297386 w 509132"/>
              <a:gd name="connsiteY39" fmla="*/ 265158 h 338787"/>
              <a:gd name="connsiteX40" fmla="*/ 282529 w 509132"/>
              <a:gd name="connsiteY40" fmla="*/ 265304 h 338787"/>
              <a:gd name="connsiteX41" fmla="*/ 282433 w 509132"/>
              <a:gd name="connsiteY41" fmla="*/ 265279 h 338787"/>
              <a:gd name="connsiteX42" fmla="*/ 284731 w 509132"/>
              <a:gd name="connsiteY42" fmla="*/ 225475 h 338787"/>
              <a:gd name="connsiteX43" fmla="*/ 393570 w 509132"/>
              <a:gd name="connsiteY43" fmla="*/ 163482 h 338787"/>
              <a:gd name="connsiteX44" fmla="*/ 355629 w 509132"/>
              <a:gd name="connsiteY44" fmla="*/ 229540 h 338787"/>
              <a:gd name="connsiteX45" fmla="*/ 353330 w 509132"/>
              <a:gd name="connsiteY45" fmla="*/ 216837 h 338787"/>
              <a:gd name="connsiteX46" fmla="*/ 351201 w 509132"/>
              <a:gd name="connsiteY46" fmla="*/ 170766 h 338787"/>
              <a:gd name="connsiteX47" fmla="*/ 353621 w 509132"/>
              <a:gd name="connsiteY47" fmla="*/ 169894 h 338787"/>
              <a:gd name="connsiteX48" fmla="*/ 393570 w 509132"/>
              <a:gd name="connsiteY48" fmla="*/ 163482 h 338787"/>
              <a:gd name="connsiteX49" fmla="*/ 393570 w 509132"/>
              <a:gd name="connsiteY49" fmla="*/ 163482 h 338787"/>
              <a:gd name="connsiteX50" fmla="*/ 353621 w 509132"/>
              <a:gd name="connsiteY50" fmla="*/ 169894 h 338787"/>
              <a:gd name="connsiteX51" fmla="*/ 393570 w 509132"/>
              <a:gd name="connsiteY51" fmla="*/ 163482 h 338787"/>
              <a:gd name="connsiteX52" fmla="*/ 146058 w 509132"/>
              <a:gd name="connsiteY52" fmla="*/ 55418 h 338787"/>
              <a:gd name="connsiteX53" fmla="*/ 38236 w 509132"/>
              <a:gd name="connsiteY53" fmla="*/ 63427 h 338787"/>
              <a:gd name="connsiteX54" fmla="*/ 27136 w 509132"/>
              <a:gd name="connsiteY54" fmla="*/ 95797 h 338787"/>
              <a:gd name="connsiteX55" fmla="*/ 58755 w 509132"/>
              <a:gd name="connsiteY55" fmla="*/ 107248 h 338787"/>
              <a:gd name="connsiteX56" fmla="*/ 132532 w 509132"/>
              <a:gd name="connsiteY56" fmla="*/ 101876 h 338787"/>
              <a:gd name="connsiteX57" fmla="*/ 149228 w 509132"/>
              <a:gd name="connsiteY57" fmla="*/ 110829 h 338787"/>
              <a:gd name="connsiteX58" fmla="*/ 155446 w 509132"/>
              <a:gd name="connsiteY58" fmla="*/ 121815 h 338787"/>
              <a:gd name="connsiteX59" fmla="*/ 157624 w 509132"/>
              <a:gd name="connsiteY59" fmla="*/ 138511 h 338787"/>
              <a:gd name="connsiteX60" fmla="*/ 144195 w 509132"/>
              <a:gd name="connsiteY60" fmla="*/ 135680 h 338787"/>
              <a:gd name="connsiteX61" fmla="*/ 41067 w 509132"/>
              <a:gd name="connsiteY61" fmla="*/ 151166 h 338787"/>
              <a:gd name="connsiteX62" fmla="*/ 367 w 509132"/>
              <a:gd name="connsiteY62" fmla="*/ 234597 h 338787"/>
              <a:gd name="connsiteX63" fmla="*/ 62602 w 509132"/>
              <a:gd name="connsiteY63" fmla="*/ 310479 h 338787"/>
              <a:gd name="connsiteX64" fmla="*/ 156414 w 509132"/>
              <a:gd name="connsiteY64" fmla="*/ 298212 h 338787"/>
              <a:gd name="connsiteX65" fmla="*/ 158350 w 509132"/>
              <a:gd name="connsiteY65" fmla="*/ 297244 h 338787"/>
              <a:gd name="connsiteX66" fmla="*/ 188354 w 509132"/>
              <a:gd name="connsiteY66" fmla="*/ 313698 h 338787"/>
              <a:gd name="connsiteX67" fmla="*/ 205776 w 509132"/>
              <a:gd name="connsiteY67" fmla="*/ 290444 h 338787"/>
              <a:gd name="connsiteX68" fmla="*/ 205776 w 509132"/>
              <a:gd name="connsiteY68" fmla="*/ 157288 h 338787"/>
              <a:gd name="connsiteX69" fmla="*/ 205897 w 509132"/>
              <a:gd name="connsiteY69" fmla="*/ 152448 h 338787"/>
              <a:gd name="connsiteX70" fmla="*/ 201832 w 509132"/>
              <a:gd name="connsiteY70" fmla="*/ 107974 h 338787"/>
              <a:gd name="connsiteX71" fmla="*/ 183563 w 509132"/>
              <a:gd name="connsiteY71" fmla="*/ 76760 h 338787"/>
              <a:gd name="connsiteX72" fmla="*/ 146131 w 509132"/>
              <a:gd name="connsiteY72" fmla="*/ 55442 h 338787"/>
              <a:gd name="connsiteX73" fmla="*/ 146058 w 509132"/>
              <a:gd name="connsiteY73" fmla="*/ 55442 h 338787"/>
              <a:gd name="connsiteX74" fmla="*/ 135919 w 509132"/>
              <a:gd name="connsiteY74" fmla="*/ 183372 h 338787"/>
              <a:gd name="connsiteX75" fmla="*/ 157382 w 509132"/>
              <a:gd name="connsiteY75" fmla="*/ 188744 h 338787"/>
              <a:gd name="connsiteX76" fmla="*/ 157382 w 509132"/>
              <a:gd name="connsiteY76" fmla="*/ 241905 h 338787"/>
              <a:gd name="connsiteX77" fmla="*/ 135484 w 509132"/>
              <a:gd name="connsiteY77" fmla="*/ 254584 h 338787"/>
              <a:gd name="connsiteX78" fmla="*/ 75644 w 509132"/>
              <a:gd name="connsiteY78" fmla="*/ 263876 h 338787"/>
              <a:gd name="connsiteX79" fmla="*/ 48568 w 509132"/>
              <a:gd name="connsiteY79" fmla="*/ 230266 h 338787"/>
              <a:gd name="connsiteX80" fmla="*/ 64707 w 509132"/>
              <a:gd name="connsiteY80" fmla="*/ 193414 h 338787"/>
              <a:gd name="connsiteX81" fmla="*/ 135919 w 509132"/>
              <a:gd name="connsiteY81" fmla="*/ 183372 h 33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9132" h="338787">
                <a:moveTo>
                  <a:pt x="373922" y="31536"/>
                </a:moveTo>
                <a:cubicBezTo>
                  <a:pt x="377970" y="18800"/>
                  <a:pt x="370929" y="5193"/>
                  <a:pt x="358194" y="1144"/>
                </a:cubicBezTo>
                <a:cubicBezTo>
                  <a:pt x="345459" y="-2905"/>
                  <a:pt x="331850" y="4136"/>
                  <a:pt x="327802" y="16872"/>
                </a:cubicBezTo>
                <a:cubicBezTo>
                  <a:pt x="324802" y="26285"/>
                  <a:pt x="322092" y="38625"/>
                  <a:pt x="319962" y="49393"/>
                </a:cubicBezTo>
                <a:cubicBezTo>
                  <a:pt x="306291" y="49683"/>
                  <a:pt x="292862" y="49393"/>
                  <a:pt x="279989" y="48473"/>
                </a:cubicBezTo>
                <a:cubicBezTo>
                  <a:pt x="266659" y="47525"/>
                  <a:pt x="255083" y="57562"/>
                  <a:pt x="254134" y="70892"/>
                </a:cubicBezTo>
                <a:cubicBezTo>
                  <a:pt x="253186" y="84222"/>
                  <a:pt x="263223" y="95798"/>
                  <a:pt x="276553" y="96747"/>
                </a:cubicBezTo>
                <a:cubicBezTo>
                  <a:pt x="287683" y="97521"/>
                  <a:pt x="299153" y="97908"/>
                  <a:pt x="310816" y="97884"/>
                </a:cubicBezTo>
                <a:cubicBezTo>
                  <a:pt x="308423" y="111511"/>
                  <a:pt x="306487" y="125214"/>
                  <a:pt x="305009" y="138971"/>
                </a:cubicBezTo>
                <a:cubicBezTo>
                  <a:pt x="274448" y="156296"/>
                  <a:pt x="253178" y="179718"/>
                  <a:pt x="241225" y="204303"/>
                </a:cubicBezTo>
                <a:cubicBezTo>
                  <a:pt x="226126" y="235348"/>
                  <a:pt x="224287" y="273434"/>
                  <a:pt x="247008" y="298260"/>
                </a:cubicBezTo>
                <a:cubicBezTo>
                  <a:pt x="263341" y="316069"/>
                  <a:pt x="288240" y="316601"/>
                  <a:pt x="307477" y="312488"/>
                </a:cubicBezTo>
                <a:cubicBezTo>
                  <a:pt x="315268" y="310842"/>
                  <a:pt x="323302" y="308229"/>
                  <a:pt x="331383" y="304745"/>
                </a:cubicBezTo>
                <a:cubicBezTo>
                  <a:pt x="339332" y="315486"/>
                  <a:pt x="354484" y="317751"/>
                  <a:pt x="365228" y="309802"/>
                </a:cubicBezTo>
                <a:cubicBezTo>
                  <a:pt x="373789" y="303465"/>
                  <a:pt x="377201" y="292276"/>
                  <a:pt x="373631" y="282241"/>
                </a:cubicBezTo>
                <a:cubicBezTo>
                  <a:pt x="373305" y="281312"/>
                  <a:pt x="372973" y="280386"/>
                  <a:pt x="372639" y="279459"/>
                </a:cubicBezTo>
                <a:cubicBezTo>
                  <a:pt x="403960" y="254006"/>
                  <a:pt x="426996" y="219808"/>
                  <a:pt x="438818" y="181219"/>
                </a:cubicBezTo>
                <a:cubicBezTo>
                  <a:pt x="445739" y="187292"/>
                  <a:pt x="451086" y="194527"/>
                  <a:pt x="454740" y="202125"/>
                </a:cubicBezTo>
                <a:cubicBezTo>
                  <a:pt x="461612" y="216498"/>
                  <a:pt x="462822" y="232879"/>
                  <a:pt x="457136" y="248341"/>
                </a:cubicBezTo>
                <a:cubicBezTo>
                  <a:pt x="451474" y="263658"/>
                  <a:pt x="438262" y="280112"/>
                  <a:pt x="412613" y="292937"/>
                </a:cubicBezTo>
                <a:cubicBezTo>
                  <a:pt x="400660" y="298916"/>
                  <a:pt x="395818" y="313456"/>
                  <a:pt x="401797" y="325409"/>
                </a:cubicBezTo>
                <a:cubicBezTo>
                  <a:pt x="407776" y="337362"/>
                  <a:pt x="422316" y="342204"/>
                  <a:pt x="434269" y="336225"/>
                </a:cubicBezTo>
                <a:cubicBezTo>
                  <a:pt x="469113" y="318803"/>
                  <a:pt x="491979" y="293687"/>
                  <a:pt x="502529" y="265086"/>
                </a:cubicBezTo>
                <a:cubicBezTo>
                  <a:pt x="512591" y="237745"/>
                  <a:pt x="511105" y="207492"/>
                  <a:pt x="498416" y="181267"/>
                </a:cubicBezTo>
                <a:cubicBezTo>
                  <a:pt x="487590" y="158735"/>
                  <a:pt x="469718" y="140344"/>
                  <a:pt x="447505" y="128880"/>
                </a:cubicBezTo>
                <a:cubicBezTo>
                  <a:pt x="447602" y="126315"/>
                  <a:pt x="447650" y="123654"/>
                  <a:pt x="447650" y="120992"/>
                </a:cubicBezTo>
                <a:cubicBezTo>
                  <a:pt x="447696" y="107629"/>
                  <a:pt x="436902" y="96758"/>
                  <a:pt x="423538" y="96711"/>
                </a:cubicBezTo>
                <a:cubicBezTo>
                  <a:pt x="412255" y="96672"/>
                  <a:pt x="402441" y="104436"/>
                  <a:pt x="399885" y="115427"/>
                </a:cubicBezTo>
                <a:cubicBezTo>
                  <a:pt x="385314" y="114341"/>
                  <a:pt x="370663" y="115466"/>
                  <a:pt x="356427" y="118766"/>
                </a:cubicBezTo>
                <a:cubicBezTo>
                  <a:pt x="357565" y="111386"/>
                  <a:pt x="358895" y="103619"/>
                  <a:pt x="360444" y="95440"/>
                </a:cubicBezTo>
                <a:cubicBezTo>
                  <a:pt x="383610" y="93271"/>
                  <a:pt x="406593" y="89446"/>
                  <a:pt x="429212" y="83995"/>
                </a:cubicBezTo>
                <a:cubicBezTo>
                  <a:pt x="442116" y="80520"/>
                  <a:pt x="449760" y="67242"/>
                  <a:pt x="446286" y="54338"/>
                </a:cubicBezTo>
                <a:cubicBezTo>
                  <a:pt x="442920" y="41846"/>
                  <a:pt x="430325" y="34210"/>
                  <a:pt x="417694" y="37004"/>
                </a:cubicBezTo>
                <a:cubicBezTo>
                  <a:pt x="402644" y="40682"/>
                  <a:pt x="386577" y="43586"/>
                  <a:pt x="370171" y="45667"/>
                </a:cubicBezTo>
                <a:cubicBezTo>
                  <a:pt x="371333" y="40634"/>
                  <a:pt x="372591" y="35770"/>
                  <a:pt x="373922" y="31536"/>
                </a:cubicBezTo>
                <a:close/>
                <a:moveTo>
                  <a:pt x="284731" y="225475"/>
                </a:moveTo>
                <a:cubicBezTo>
                  <a:pt x="288748" y="217248"/>
                  <a:pt x="294749" y="208610"/>
                  <a:pt x="303073" y="200383"/>
                </a:cubicBezTo>
                <a:cubicBezTo>
                  <a:pt x="303557" y="208803"/>
                  <a:pt x="304355" y="216595"/>
                  <a:pt x="305444" y="223927"/>
                </a:cubicBezTo>
                <a:cubicBezTo>
                  <a:pt x="307452" y="237477"/>
                  <a:pt x="310453" y="249285"/>
                  <a:pt x="313695" y="259666"/>
                </a:cubicBezTo>
                <a:cubicBezTo>
                  <a:pt x="308466" y="262061"/>
                  <a:pt x="303000" y="263900"/>
                  <a:pt x="297386" y="265158"/>
                </a:cubicBezTo>
                <a:cubicBezTo>
                  <a:pt x="287006" y="267384"/>
                  <a:pt x="283159" y="265618"/>
                  <a:pt x="282529" y="265304"/>
                </a:cubicBezTo>
                <a:lnTo>
                  <a:pt x="282433" y="265279"/>
                </a:lnTo>
                <a:cubicBezTo>
                  <a:pt x="278513" y="260609"/>
                  <a:pt x="274472" y="246551"/>
                  <a:pt x="284731" y="225475"/>
                </a:cubicBezTo>
                <a:close/>
                <a:moveTo>
                  <a:pt x="393570" y="163482"/>
                </a:moveTo>
                <a:cubicBezTo>
                  <a:pt x="386657" y="188333"/>
                  <a:pt x="373610" y="211046"/>
                  <a:pt x="355629" y="229540"/>
                </a:cubicBezTo>
                <a:cubicBezTo>
                  <a:pt x="354717" y="225332"/>
                  <a:pt x="353950" y="221095"/>
                  <a:pt x="353330" y="216837"/>
                </a:cubicBezTo>
                <a:cubicBezTo>
                  <a:pt x="351196" y="201578"/>
                  <a:pt x="350485" y="186155"/>
                  <a:pt x="351201" y="170766"/>
                </a:cubicBezTo>
                <a:cubicBezTo>
                  <a:pt x="351999" y="170451"/>
                  <a:pt x="352822" y="170185"/>
                  <a:pt x="353621" y="169894"/>
                </a:cubicBezTo>
                <a:lnTo>
                  <a:pt x="393570" y="163482"/>
                </a:lnTo>
                <a:close/>
                <a:moveTo>
                  <a:pt x="393570" y="163482"/>
                </a:moveTo>
                <a:lnTo>
                  <a:pt x="353621" y="169894"/>
                </a:lnTo>
                <a:cubicBezTo>
                  <a:pt x="368187" y="164765"/>
                  <a:pt x="381568" y="162877"/>
                  <a:pt x="393570" y="163482"/>
                </a:cubicBezTo>
                <a:close/>
                <a:moveTo>
                  <a:pt x="146058" y="55418"/>
                </a:moveTo>
                <a:cubicBezTo>
                  <a:pt x="110336" y="44919"/>
                  <a:pt x="72015" y="47766"/>
                  <a:pt x="38236" y="63427"/>
                </a:cubicBezTo>
                <a:cubicBezTo>
                  <a:pt x="26232" y="69301"/>
                  <a:pt x="21263" y="83793"/>
                  <a:pt x="27136" y="95797"/>
                </a:cubicBezTo>
                <a:cubicBezTo>
                  <a:pt x="32868" y="107511"/>
                  <a:pt x="46852" y="112575"/>
                  <a:pt x="58755" y="107248"/>
                </a:cubicBezTo>
                <a:cubicBezTo>
                  <a:pt x="81883" y="96573"/>
                  <a:pt x="108101" y="94664"/>
                  <a:pt x="132532" y="101876"/>
                </a:cubicBezTo>
                <a:cubicBezTo>
                  <a:pt x="141339" y="104466"/>
                  <a:pt x="146276" y="107877"/>
                  <a:pt x="149228" y="110829"/>
                </a:cubicBezTo>
                <a:cubicBezTo>
                  <a:pt x="152131" y="113806"/>
                  <a:pt x="154140" y="117363"/>
                  <a:pt x="155446" y="121815"/>
                </a:cubicBezTo>
                <a:cubicBezTo>
                  <a:pt x="157068" y="127259"/>
                  <a:pt x="157552" y="132607"/>
                  <a:pt x="157624" y="138511"/>
                </a:cubicBezTo>
                <a:cubicBezTo>
                  <a:pt x="153182" y="137413"/>
                  <a:pt x="148702" y="136468"/>
                  <a:pt x="144195" y="135680"/>
                </a:cubicBezTo>
                <a:cubicBezTo>
                  <a:pt x="116465" y="130865"/>
                  <a:pt x="78064" y="130477"/>
                  <a:pt x="41067" y="151166"/>
                </a:cubicBezTo>
                <a:cubicBezTo>
                  <a:pt x="10312" y="168418"/>
                  <a:pt x="-2391" y="203625"/>
                  <a:pt x="367" y="234597"/>
                </a:cubicBezTo>
                <a:cubicBezTo>
                  <a:pt x="3271" y="266683"/>
                  <a:pt x="23113" y="299421"/>
                  <a:pt x="62602" y="310479"/>
                </a:cubicBezTo>
                <a:cubicBezTo>
                  <a:pt x="98414" y="320497"/>
                  <a:pt x="133088" y="309391"/>
                  <a:pt x="156414" y="298212"/>
                </a:cubicBezTo>
                <a:lnTo>
                  <a:pt x="158350" y="297244"/>
                </a:lnTo>
                <a:cubicBezTo>
                  <a:pt x="162092" y="310073"/>
                  <a:pt x="175525" y="317439"/>
                  <a:pt x="188354" y="313698"/>
                </a:cubicBezTo>
                <a:cubicBezTo>
                  <a:pt x="198687" y="310685"/>
                  <a:pt x="205786" y="301207"/>
                  <a:pt x="205776" y="290444"/>
                </a:cubicBezTo>
                <a:lnTo>
                  <a:pt x="205776" y="157288"/>
                </a:lnTo>
                <a:cubicBezTo>
                  <a:pt x="205776" y="156005"/>
                  <a:pt x="205825" y="154384"/>
                  <a:pt x="205897" y="152448"/>
                </a:cubicBezTo>
                <a:cubicBezTo>
                  <a:pt x="206188" y="142358"/>
                  <a:pt x="206720" y="124380"/>
                  <a:pt x="201832" y="107974"/>
                </a:cubicBezTo>
                <a:cubicBezTo>
                  <a:pt x="198432" y="96212"/>
                  <a:pt x="192153" y="85484"/>
                  <a:pt x="183563" y="76760"/>
                </a:cubicBezTo>
                <a:cubicBezTo>
                  <a:pt x="174030" y="67129"/>
                  <a:pt x="161544" y="59967"/>
                  <a:pt x="146131" y="55442"/>
                </a:cubicBezTo>
                <a:lnTo>
                  <a:pt x="146058" y="55442"/>
                </a:lnTo>
                <a:close/>
                <a:moveTo>
                  <a:pt x="135919" y="183372"/>
                </a:moveTo>
                <a:cubicBezTo>
                  <a:pt x="144243" y="184824"/>
                  <a:pt x="151575" y="186832"/>
                  <a:pt x="157382" y="188744"/>
                </a:cubicBezTo>
                <a:lnTo>
                  <a:pt x="157382" y="241905"/>
                </a:lnTo>
                <a:cubicBezTo>
                  <a:pt x="150408" y="246669"/>
                  <a:pt x="143088" y="250909"/>
                  <a:pt x="135484" y="254584"/>
                </a:cubicBezTo>
                <a:cubicBezTo>
                  <a:pt x="116320" y="263779"/>
                  <a:pt x="94784" y="269223"/>
                  <a:pt x="75644" y="263876"/>
                </a:cubicBezTo>
                <a:cubicBezTo>
                  <a:pt x="58755" y="259157"/>
                  <a:pt x="49995" y="245922"/>
                  <a:pt x="48568" y="230266"/>
                </a:cubicBezTo>
                <a:cubicBezTo>
                  <a:pt x="47068" y="213498"/>
                  <a:pt x="54448" y="199149"/>
                  <a:pt x="64707" y="193414"/>
                </a:cubicBezTo>
                <a:cubicBezTo>
                  <a:pt x="88590" y="180033"/>
                  <a:pt x="114553" y="179646"/>
                  <a:pt x="135919" y="18337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74" name="Graphic 127">
            <a:extLst>
              <a:ext uri="{FF2B5EF4-FFF2-40B4-BE49-F238E27FC236}">
                <a16:creationId xmlns:a16="http://schemas.microsoft.com/office/drawing/2014/main" id="{5E055DCD-17A4-0254-FCDD-D065488973E7}"/>
              </a:ext>
              <a:ext uri="{C183D7F6-B498-43B3-948B-1728B52AA6E4}">
                <adec:decorative xmlns:adec="http://schemas.microsoft.com/office/drawing/2017/decorative" val="1"/>
              </a:ext>
            </a:extLst>
          </p:cNvPr>
          <p:cNvSpPr>
            <a:spLocks noChangeAspect="1"/>
          </p:cNvSpPr>
          <p:nvPr/>
        </p:nvSpPr>
        <p:spPr>
          <a:xfrm>
            <a:off x="7728613" y="2185412"/>
            <a:ext cx="370125" cy="353988"/>
          </a:xfrm>
          <a:custGeom>
            <a:avLst/>
            <a:gdLst>
              <a:gd name="connsiteX0" fmla="*/ 338759 w 459744"/>
              <a:gd name="connsiteY0" fmla="*/ 48394 h 483941"/>
              <a:gd name="connsiteX1" fmla="*/ 314562 w 459744"/>
              <a:gd name="connsiteY1" fmla="*/ 24197 h 483941"/>
              <a:gd name="connsiteX2" fmla="*/ 338759 w 459744"/>
              <a:gd name="connsiteY2" fmla="*/ 0 h 483941"/>
              <a:gd name="connsiteX3" fmla="*/ 435548 w 459744"/>
              <a:gd name="connsiteY3" fmla="*/ 0 h 483941"/>
              <a:gd name="connsiteX4" fmla="*/ 459745 w 459744"/>
              <a:gd name="connsiteY4" fmla="*/ 24197 h 483941"/>
              <a:gd name="connsiteX5" fmla="*/ 459745 w 459744"/>
              <a:gd name="connsiteY5" fmla="*/ 120985 h 483941"/>
              <a:gd name="connsiteX6" fmla="*/ 435548 w 459744"/>
              <a:gd name="connsiteY6" fmla="*/ 145183 h 483941"/>
              <a:gd name="connsiteX7" fmla="*/ 411350 w 459744"/>
              <a:gd name="connsiteY7" fmla="*/ 120985 h 483941"/>
              <a:gd name="connsiteX8" fmla="*/ 411350 w 459744"/>
              <a:gd name="connsiteY8" fmla="*/ 82609 h 483941"/>
              <a:gd name="connsiteX9" fmla="*/ 271177 w 459744"/>
              <a:gd name="connsiteY9" fmla="*/ 222783 h 483941"/>
              <a:gd name="connsiteX10" fmla="*/ 236962 w 459744"/>
              <a:gd name="connsiteY10" fmla="*/ 222783 h 483941"/>
              <a:gd name="connsiteX11" fmla="*/ 169380 w 459744"/>
              <a:gd name="connsiteY11" fmla="*/ 155200 h 483941"/>
              <a:gd name="connsiteX12" fmla="*/ 41304 w 459744"/>
              <a:gd name="connsiteY12" fmla="*/ 283275 h 483941"/>
              <a:gd name="connsiteX13" fmla="*/ 7090 w 459744"/>
              <a:gd name="connsiteY13" fmla="*/ 282680 h 483941"/>
              <a:gd name="connsiteX14" fmla="*/ 7090 w 459744"/>
              <a:gd name="connsiteY14" fmla="*/ 249061 h 483941"/>
              <a:gd name="connsiteX15" fmla="*/ 152272 w 459744"/>
              <a:gd name="connsiteY15" fmla="*/ 103878 h 483941"/>
              <a:gd name="connsiteX16" fmla="*/ 186487 w 459744"/>
              <a:gd name="connsiteY16" fmla="*/ 103878 h 483941"/>
              <a:gd name="connsiteX17" fmla="*/ 254069 w 459744"/>
              <a:gd name="connsiteY17" fmla="*/ 171461 h 483941"/>
              <a:gd name="connsiteX18" fmla="*/ 377136 w 459744"/>
              <a:gd name="connsiteY18" fmla="*/ 48394 h 483941"/>
              <a:gd name="connsiteX19" fmla="*/ 338759 w 459744"/>
              <a:gd name="connsiteY19" fmla="*/ 48394 h 483941"/>
              <a:gd name="connsiteX20" fmla="*/ 48394 w 459744"/>
              <a:gd name="connsiteY20" fmla="*/ 387153 h 483941"/>
              <a:gd name="connsiteX21" fmla="*/ 48394 w 459744"/>
              <a:gd name="connsiteY21" fmla="*/ 459745 h 483941"/>
              <a:gd name="connsiteX22" fmla="*/ 24197 w 459744"/>
              <a:gd name="connsiteY22" fmla="*/ 483942 h 483941"/>
              <a:gd name="connsiteX23" fmla="*/ 0 w 459744"/>
              <a:gd name="connsiteY23" fmla="*/ 459745 h 483941"/>
              <a:gd name="connsiteX24" fmla="*/ 0 w 459744"/>
              <a:gd name="connsiteY24" fmla="*/ 387153 h 483941"/>
              <a:gd name="connsiteX25" fmla="*/ 24197 w 459744"/>
              <a:gd name="connsiteY25" fmla="*/ 362956 h 483941"/>
              <a:gd name="connsiteX26" fmla="*/ 48394 w 459744"/>
              <a:gd name="connsiteY26" fmla="*/ 387153 h 483941"/>
              <a:gd name="connsiteX27" fmla="*/ 169380 w 459744"/>
              <a:gd name="connsiteY27" fmla="*/ 290365 h 483941"/>
              <a:gd name="connsiteX28" fmla="*/ 145183 w 459744"/>
              <a:gd name="connsiteY28" fmla="*/ 266168 h 483941"/>
              <a:gd name="connsiteX29" fmla="*/ 120985 w 459744"/>
              <a:gd name="connsiteY29" fmla="*/ 290365 h 483941"/>
              <a:gd name="connsiteX30" fmla="*/ 120985 w 459744"/>
              <a:gd name="connsiteY30" fmla="*/ 459745 h 483941"/>
              <a:gd name="connsiteX31" fmla="*/ 145183 w 459744"/>
              <a:gd name="connsiteY31" fmla="*/ 483942 h 483941"/>
              <a:gd name="connsiteX32" fmla="*/ 169380 w 459744"/>
              <a:gd name="connsiteY32" fmla="*/ 459745 h 483941"/>
              <a:gd name="connsiteX33" fmla="*/ 169380 w 459744"/>
              <a:gd name="connsiteY33" fmla="*/ 290365 h 483941"/>
              <a:gd name="connsiteX34" fmla="*/ 266168 w 459744"/>
              <a:gd name="connsiteY34" fmla="*/ 314562 h 483941"/>
              <a:gd name="connsiteX35" fmla="*/ 290365 w 459744"/>
              <a:gd name="connsiteY35" fmla="*/ 338759 h 483941"/>
              <a:gd name="connsiteX36" fmla="*/ 290365 w 459744"/>
              <a:gd name="connsiteY36" fmla="*/ 459745 h 483941"/>
              <a:gd name="connsiteX37" fmla="*/ 266168 w 459744"/>
              <a:gd name="connsiteY37" fmla="*/ 483942 h 483941"/>
              <a:gd name="connsiteX38" fmla="*/ 241971 w 459744"/>
              <a:gd name="connsiteY38" fmla="*/ 459745 h 483941"/>
              <a:gd name="connsiteX39" fmla="*/ 241971 w 459744"/>
              <a:gd name="connsiteY39" fmla="*/ 338759 h 483941"/>
              <a:gd name="connsiteX40" fmla="*/ 266168 w 459744"/>
              <a:gd name="connsiteY40" fmla="*/ 314562 h 483941"/>
              <a:gd name="connsiteX41" fmla="*/ 411350 w 459744"/>
              <a:gd name="connsiteY41" fmla="*/ 217774 h 483941"/>
              <a:gd name="connsiteX42" fmla="*/ 387153 w 459744"/>
              <a:gd name="connsiteY42" fmla="*/ 193577 h 483941"/>
              <a:gd name="connsiteX43" fmla="*/ 362956 w 459744"/>
              <a:gd name="connsiteY43" fmla="*/ 217774 h 483941"/>
              <a:gd name="connsiteX44" fmla="*/ 362956 w 459744"/>
              <a:gd name="connsiteY44" fmla="*/ 459745 h 483941"/>
              <a:gd name="connsiteX45" fmla="*/ 387153 w 459744"/>
              <a:gd name="connsiteY45" fmla="*/ 483942 h 483941"/>
              <a:gd name="connsiteX46" fmla="*/ 411350 w 459744"/>
              <a:gd name="connsiteY46" fmla="*/ 459745 h 483941"/>
              <a:gd name="connsiteX47" fmla="*/ 411350 w 459744"/>
              <a:gd name="connsiteY47" fmla="*/ 217774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4" h="483941">
                <a:moveTo>
                  <a:pt x="338759" y="48394"/>
                </a:moveTo>
                <a:cubicBezTo>
                  <a:pt x="325395" y="48394"/>
                  <a:pt x="314562" y="37561"/>
                  <a:pt x="314562" y="24197"/>
                </a:cubicBezTo>
                <a:cubicBezTo>
                  <a:pt x="314562" y="10834"/>
                  <a:pt x="325395" y="0"/>
                  <a:pt x="338759" y="0"/>
                </a:cubicBezTo>
                <a:lnTo>
                  <a:pt x="435548" y="0"/>
                </a:lnTo>
                <a:cubicBezTo>
                  <a:pt x="448912" y="0"/>
                  <a:pt x="459745" y="10834"/>
                  <a:pt x="459745" y="24197"/>
                </a:cubicBezTo>
                <a:lnTo>
                  <a:pt x="459745" y="120985"/>
                </a:lnTo>
                <a:cubicBezTo>
                  <a:pt x="459745" y="134349"/>
                  <a:pt x="448912" y="145183"/>
                  <a:pt x="435548" y="145183"/>
                </a:cubicBezTo>
                <a:cubicBezTo>
                  <a:pt x="422183" y="145183"/>
                  <a:pt x="411350" y="134349"/>
                  <a:pt x="411350" y="120985"/>
                </a:cubicBezTo>
                <a:lnTo>
                  <a:pt x="411350" y="82609"/>
                </a:lnTo>
                <a:lnTo>
                  <a:pt x="271177" y="222783"/>
                </a:lnTo>
                <a:cubicBezTo>
                  <a:pt x="261728" y="232229"/>
                  <a:pt x="246411" y="232229"/>
                  <a:pt x="236962" y="222783"/>
                </a:cubicBezTo>
                <a:lnTo>
                  <a:pt x="169380" y="155200"/>
                </a:lnTo>
                <a:lnTo>
                  <a:pt x="41304" y="283275"/>
                </a:lnTo>
                <a:cubicBezTo>
                  <a:pt x="31692" y="292560"/>
                  <a:pt x="16374" y="292294"/>
                  <a:pt x="7090" y="282680"/>
                </a:cubicBezTo>
                <a:cubicBezTo>
                  <a:pt x="-1967" y="273304"/>
                  <a:pt x="-1967" y="258437"/>
                  <a:pt x="7090" y="249061"/>
                </a:cubicBezTo>
                <a:lnTo>
                  <a:pt x="152272" y="103878"/>
                </a:lnTo>
                <a:cubicBezTo>
                  <a:pt x="161721" y="94432"/>
                  <a:pt x="177038" y="94432"/>
                  <a:pt x="186487" y="103878"/>
                </a:cubicBezTo>
                <a:lnTo>
                  <a:pt x="254069" y="171461"/>
                </a:lnTo>
                <a:lnTo>
                  <a:pt x="377136" y="48394"/>
                </a:lnTo>
                <a:lnTo>
                  <a:pt x="338759" y="48394"/>
                </a:lnTo>
                <a:close/>
                <a:moveTo>
                  <a:pt x="48394" y="387153"/>
                </a:moveTo>
                <a:lnTo>
                  <a:pt x="48394" y="459745"/>
                </a:lnTo>
                <a:cubicBezTo>
                  <a:pt x="48394" y="473109"/>
                  <a:pt x="37561" y="483942"/>
                  <a:pt x="24197" y="483942"/>
                </a:cubicBezTo>
                <a:cubicBezTo>
                  <a:pt x="10834" y="483942"/>
                  <a:pt x="0" y="473109"/>
                  <a:pt x="0" y="459745"/>
                </a:cubicBezTo>
                <a:lnTo>
                  <a:pt x="0" y="387153"/>
                </a:lnTo>
                <a:cubicBezTo>
                  <a:pt x="0" y="373789"/>
                  <a:pt x="10834" y="362956"/>
                  <a:pt x="24197" y="362956"/>
                </a:cubicBezTo>
                <a:cubicBezTo>
                  <a:pt x="37561" y="362956"/>
                  <a:pt x="48394" y="373789"/>
                  <a:pt x="48394" y="387153"/>
                </a:cubicBezTo>
                <a:close/>
                <a:moveTo>
                  <a:pt x="169380" y="290365"/>
                </a:moveTo>
                <a:cubicBezTo>
                  <a:pt x="169380" y="277001"/>
                  <a:pt x="158546" y="266168"/>
                  <a:pt x="145183" y="266168"/>
                </a:cubicBezTo>
                <a:cubicBezTo>
                  <a:pt x="131819" y="266168"/>
                  <a:pt x="120985" y="277001"/>
                  <a:pt x="120985" y="290365"/>
                </a:cubicBezTo>
                <a:lnTo>
                  <a:pt x="120985" y="459745"/>
                </a:lnTo>
                <a:cubicBezTo>
                  <a:pt x="120985" y="473109"/>
                  <a:pt x="131819" y="483942"/>
                  <a:pt x="145183" y="483942"/>
                </a:cubicBezTo>
                <a:cubicBezTo>
                  <a:pt x="158546" y="483942"/>
                  <a:pt x="169380" y="473109"/>
                  <a:pt x="169380" y="459745"/>
                </a:cubicBezTo>
                <a:lnTo>
                  <a:pt x="169380" y="290365"/>
                </a:lnTo>
                <a:close/>
                <a:moveTo>
                  <a:pt x="266168" y="314562"/>
                </a:moveTo>
                <a:cubicBezTo>
                  <a:pt x="279532" y="314562"/>
                  <a:pt x="290365" y="325395"/>
                  <a:pt x="290365" y="338759"/>
                </a:cubicBezTo>
                <a:lnTo>
                  <a:pt x="290365" y="459745"/>
                </a:lnTo>
                <a:cubicBezTo>
                  <a:pt x="290365" y="473109"/>
                  <a:pt x="279532" y="483942"/>
                  <a:pt x="266168" y="483942"/>
                </a:cubicBezTo>
                <a:cubicBezTo>
                  <a:pt x="252804" y="483942"/>
                  <a:pt x="241971" y="473109"/>
                  <a:pt x="241971" y="459745"/>
                </a:cubicBezTo>
                <a:lnTo>
                  <a:pt x="241971" y="338759"/>
                </a:lnTo>
                <a:cubicBezTo>
                  <a:pt x="241971" y="325395"/>
                  <a:pt x="252804" y="314562"/>
                  <a:pt x="266168" y="314562"/>
                </a:cubicBezTo>
                <a:close/>
                <a:moveTo>
                  <a:pt x="411350" y="217774"/>
                </a:moveTo>
                <a:cubicBezTo>
                  <a:pt x="411350" y="204410"/>
                  <a:pt x="400517" y="193577"/>
                  <a:pt x="387153" y="193577"/>
                </a:cubicBezTo>
                <a:cubicBezTo>
                  <a:pt x="373789" y="193577"/>
                  <a:pt x="362956" y="204410"/>
                  <a:pt x="362956" y="217774"/>
                </a:cubicBezTo>
                <a:lnTo>
                  <a:pt x="362956" y="459745"/>
                </a:lnTo>
                <a:cubicBezTo>
                  <a:pt x="362956" y="473109"/>
                  <a:pt x="373789" y="483942"/>
                  <a:pt x="387153" y="483942"/>
                </a:cubicBezTo>
                <a:cubicBezTo>
                  <a:pt x="400517" y="483942"/>
                  <a:pt x="411350" y="473109"/>
                  <a:pt x="411350" y="459745"/>
                </a:cubicBezTo>
                <a:lnTo>
                  <a:pt x="411350" y="217774"/>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75" name="Graphic 129">
            <a:extLst>
              <a:ext uri="{FF2B5EF4-FFF2-40B4-BE49-F238E27FC236}">
                <a16:creationId xmlns:a16="http://schemas.microsoft.com/office/drawing/2014/main" id="{5F1211DD-EDFC-41F8-0BD7-9086CD107770}"/>
              </a:ext>
              <a:ext uri="{C183D7F6-B498-43B3-948B-1728B52AA6E4}">
                <adec:decorative xmlns:adec="http://schemas.microsoft.com/office/drawing/2017/decorative" val="1"/>
              </a:ext>
            </a:extLst>
          </p:cNvPr>
          <p:cNvSpPr/>
          <p:nvPr/>
        </p:nvSpPr>
        <p:spPr>
          <a:xfrm>
            <a:off x="3966144" y="4694569"/>
            <a:ext cx="257139" cy="385103"/>
          </a:xfrm>
          <a:custGeom>
            <a:avLst/>
            <a:gdLst>
              <a:gd name="connsiteX0" fmla="*/ 36296 w 290365"/>
              <a:gd name="connsiteY0" fmla="*/ 18148 h 478618"/>
              <a:gd name="connsiteX1" fmla="*/ 18148 w 290365"/>
              <a:gd name="connsiteY1" fmla="*/ 0 h 478618"/>
              <a:gd name="connsiteX2" fmla="*/ 0 w 290365"/>
              <a:gd name="connsiteY2" fmla="*/ 18148 h 478618"/>
              <a:gd name="connsiteX3" fmla="*/ 0 w 290365"/>
              <a:gd name="connsiteY3" fmla="*/ 90739 h 478618"/>
              <a:gd name="connsiteX4" fmla="*/ 37336 w 290365"/>
              <a:gd name="connsiteY4" fmla="*/ 132794 h 478618"/>
              <a:gd name="connsiteX5" fmla="*/ 12752 w 290365"/>
              <a:gd name="connsiteY5" fmla="*/ 193407 h 478618"/>
              <a:gd name="connsiteX6" fmla="*/ 15631 w 290365"/>
              <a:gd name="connsiteY6" fmla="*/ 269459 h 478618"/>
              <a:gd name="connsiteX7" fmla="*/ 112178 w 290365"/>
              <a:gd name="connsiteY7" fmla="*/ 461826 h 478618"/>
              <a:gd name="connsiteX8" fmla="*/ 127035 w 290365"/>
              <a:gd name="connsiteY8" fmla="*/ 478594 h 478618"/>
              <a:gd name="connsiteX9" fmla="*/ 127035 w 290365"/>
              <a:gd name="connsiteY9" fmla="*/ 249230 h 478618"/>
              <a:gd name="connsiteX10" fmla="*/ 113750 w 290365"/>
              <a:gd name="connsiteY10" fmla="*/ 199650 h 478618"/>
              <a:gd name="connsiteX11" fmla="*/ 163330 w 290365"/>
              <a:gd name="connsiteY11" fmla="*/ 186364 h 478618"/>
              <a:gd name="connsiteX12" fmla="*/ 176615 w 290365"/>
              <a:gd name="connsiteY12" fmla="*/ 235946 h 478618"/>
              <a:gd name="connsiteX13" fmla="*/ 163330 w 290365"/>
              <a:gd name="connsiteY13" fmla="*/ 249230 h 478618"/>
              <a:gd name="connsiteX14" fmla="*/ 163330 w 290365"/>
              <a:gd name="connsiteY14" fmla="*/ 478618 h 478618"/>
              <a:gd name="connsiteX15" fmla="*/ 178212 w 290365"/>
              <a:gd name="connsiteY15" fmla="*/ 461874 h 478618"/>
              <a:gd name="connsiteX16" fmla="*/ 274758 w 290365"/>
              <a:gd name="connsiteY16" fmla="*/ 269483 h 478618"/>
              <a:gd name="connsiteX17" fmla="*/ 277613 w 290365"/>
              <a:gd name="connsiteY17" fmla="*/ 193432 h 478618"/>
              <a:gd name="connsiteX18" fmla="*/ 253029 w 290365"/>
              <a:gd name="connsiteY18" fmla="*/ 132818 h 478618"/>
              <a:gd name="connsiteX19" fmla="*/ 290365 w 290365"/>
              <a:gd name="connsiteY19" fmla="*/ 90739 h 478618"/>
              <a:gd name="connsiteX20" fmla="*/ 290365 w 290365"/>
              <a:gd name="connsiteY20" fmla="*/ 18148 h 478618"/>
              <a:gd name="connsiteX21" fmla="*/ 272217 w 290365"/>
              <a:gd name="connsiteY21" fmla="*/ 0 h 478618"/>
              <a:gd name="connsiteX22" fmla="*/ 254069 w 290365"/>
              <a:gd name="connsiteY22" fmla="*/ 18148 h 478618"/>
              <a:gd name="connsiteX23" fmla="*/ 254069 w 290365"/>
              <a:gd name="connsiteY23" fmla="*/ 90739 h 478618"/>
              <a:gd name="connsiteX24" fmla="*/ 248020 w 290365"/>
              <a:gd name="connsiteY24" fmla="*/ 96788 h 478618"/>
              <a:gd name="connsiteX25" fmla="*/ 42345 w 290365"/>
              <a:gd name="connsiteY25" fmla="*/ 96788 h 478618"/>
              <a:gd name="connsiteX26" fmla="*/ 36296 w 290365"/>
              <a:gd name="connsiteY26" fmla="*/ 90739 h 478618"/>
              <a:gd name="connsiteX27" fmla="*/ 36296 w 290365"/>
              <a:gd name="connsiteY27" fmla="*/ 18148 h 4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0365" h="478618">
                <a:moveTo>
                  <a:pt x="36296" y="18148"/>
                </a:moveTo>
                <a:cubicBezTo>
                  <a:pt x="36296" y="8125"/>
                  <a:pt x="28170" y="0"/>
                  <a:pt x="18148" y="0"/>
                </a:cubicBezTo>
                <a:cubicBezTo>
                  <a:pt x="8125" y="0"/>
                  <a:pt x="0" y="8125"/>
                  <a:pt x="0" y="18148"/>
                </a:cubicBezTo>
                <a:lnTo>
                  <a:pt x="0" y="90739"/>
                </a:lnTo>
                <a:cubicBezTo>
                  <a:pt x="-3" y="112191"/>
                  <a:pt x="16035" y="130256"/>
                  <a:pt x="37336" y="132794"/>
                </a:cubicBezTo>
                <a:lnTo>
                  <a:pt x="12752" y="193407"/>
                </a:lnTo>
                <a:cubicBezTo>
                  <a:pt x="2896" y="218021"/>
                  <a:pt x="3943" y="245661"/>
                  <a:pt x="15631" y="269459"/>
                </a:cubicBezTo>
                <a:lnTo>
                  <a:pt x="112178" y="461826"/>
                </a:lnTo>
                <a:cubicBezTo>
                  <a:pt x="115783" y="469036"/>
                  <a:pt x="120961" y="474771"/>
                  <a:pt x="127035" y="478594"/>
                </a:cubicBezTo>
                <a:lnTo>
                  <a:pt x="127035" y="249230"/>
                </a:lnTo>
                <a:cubicBezTo>
                  <a:pt x="109676" y="239208"/>
                  <a:pt x="103726" y="217009"/>
                  <a:pt x="113750" y="199650"/>
                </a:cubicBezTo>
                <a:cubicBezTo>
                  <a:pt x="123773" y="182289"/>
                  <a:pt x="145971" y="176341"/>
                  <a:pt x="163330" y="186364"/>
                </a:cubicBezTo>
                <a:cubicBezTo>
                  <a:pt x="180689" y="196386"/>
                  <a:pt x="186639" y="218584"/>
                  <a:pt x="176615" y="235946"/>
                </a:cubicBezTo>
                <a:cubicBezTo>
                  <a:pt x="173430" y="241463"/>
                  <a:pt x="168847" y="246043"/>
                  <a:pt x="163330" y="249230"/>
                </a:cubicBezTo>
                <a:lnTo>
                  <a:pt x="163330" y="478618"/>
                </a:lnTo>
                <a:cubicBezTo>
                  <a:pt x="169404" y="474795"/>
                  <a:pt x="174582" y="469060"/>
                  <a:pt x="178212" y="461874"/>
                </a:cubicBezTo>
                <a:lnTo>
                  <a:pt x="274758" y="269483"/>
                </a:lnTo>
                <a:cubicBezTo>
                  <a:pt x="286397" y="246254"/>
                  <a:pt x="287486" y="217774"/>
                  <a:pt x="277613" y="193432"/>
                </a:cubicBezTo>
                <a:lnTo>
                  <a:pt x="253029" y="132818"/>
                </a:lnTo>
                <a:cubicBezTo>
                  <a:pt x="274339" y="130279"/>
                  <a:pt x="290382" y="112200"/>
                  <a:pt x="290365" y="90739"/>
                </a:cubicBezTo>
                <a:lnTo>
                  <a:pt x="290365" y="18148"/>
                </a:lnTo>
                <a:cubicBezTo>
                  <a:pt x="290365" y="8125"/>
                  <a:pt x="282240" y="0"/>
                  <a:pt x="272217" y="0"/>
                </a:cubicBezTo>
                <a:cubicBezTo>
                  <a:pt x="262195" y="0"/>
                  <a:pt x="254069" y="8125"/>
                  <a:pt x="254069" y="18148"/>
                </a:cubicBezTo>
                <a:lnTo>
                  <a:pt x="254069" y="90739"/>
                </a:lnTo>
                <a:cubicBezTo>
                  <a:pt x="254069" y="94080"/>
                  <a:pt x="251362" y="96788"/>
                  <a:pt x="248020" y="96788"/>
                </a:cubicBezTo>
                <a:lnTo>
                  <a:pt x="42345" y="96788"/>
                </a:lnTo>
                <a:cubicBezTo>
                  <a:pt x="39004" y="96788"/>
                  <a:pt x="36296" y="94080"/>
                  <a:pt x="36296" y="90739"/>
                </a:cubicBezTo>
                <a:lnTo>
                  <a:pt x="36296" y="18148"/>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76" name="Graphic 131">
            <a:extLst>
              <a:ext uri="{FF2B5EF4-FFF2-40B4-BE49-F238E27FC236}">
                <a16:creationId xmlns:a16="http://schemas.microsoft.com/office/drawing/2014/main" id="{2F2CB22B-87A1-50D9-912F-04E733133784}"/>
              </a:ext>
              <a:ext uri="{C183D7F6-B498-43B3-948B-1728B52AA6E4}">
                <adec:decorative xmlns:adec="http://schemas.microsoft.com/office/drawing/2017/decorative" val="1"/>
              </a:ext>
            </a:extLst>
          </p:cNvPr>
          <p:cNvSpPr/>
          <p:nvPr/>
        </p:nvSpPr>
        <p:spPr>
          <a:xfrm>
            <a:off x="3917578" y="3378026"/>
            <a:ext cx="354273" cy="318749"/>
          </a:xfrm>
          <a:custGeom>
            <a:avLst/>
            <a:gdLst>
              <a:gd name="connsiteX0" fmla="*/ 308513 w 484060"/>
              <a:gd name="connsiteY0" fmla="*/ 290365 h 435765"/>
              <a:gd name="connsiteX1" fmla="*/ 350858 w 484060"/>
              <a:gd name="connsiteY1" fmla="*/ 332710 h 435765"/>
              <a:gd name="connsiteX2" fmla="*/ 350834 w 484060"/>
              <a:gd name="connsiteY2" fmla="*/ 355988 h 435765"/>
              <a:gd name="connsiteX3" fmla="*/ 243592 w 484060"/>
              <a:gd name="connsiteY3" fmla="*/ 435765 h 435765"/>
              <a:gd name="connsiteX4" fmla="*/ 133084 w 484060"/>
              <a:gd name="connsiteY4" fmla="*/ 356907 h 435765"/>
              <a:gd name="connsiteX5" fmla="*/ 133084 w 484060"/>
              <a:gd name="connsiteY5" fmla="*/ 332710 h 435765"/>
              <a:gd name="connsiteX6" fmla="*/ 175429 w 484060"/>
              <a:gd name="connsiteY6" fmla="*/ 290365 h 435765"/>
              <a:gd name="connsiteX7" fmla="*/ 308513 w 484060"/>
              <a:gd name="connsiteY7" fmla="*/ 290365 h 435765"/>
              <a:gd name="connsiteX8" fmla="*/ 42345 w 484060"/>
              <a:gd name="connsiteY8" fmla="*/ 169380 h 435765"/>
              <a:gd name="connsiteX9" fmla="*/ 148231 w 484060"/>
              <a:gd name="connsiteY9" fmla="*/ 169380 h 435765"/>
              <a:gd name="connsiteX10" fmla="*/ 174050 w 484060"/>
              <a:gd name="connsiteY10" fmla="*/ 262538 h 435765"/>
              <a:gd name="connsiteX11" fmla="*/ 177970 w 484060"/>
              <a:gd name="connsiteY11" fmla="*/ 266192 h 435765"/>
              <a:gd name="connsiteX12" fmla="*/ 175429 w 484060"/>
              <a:gd name="connsiteY12" fmla="*/ 266168 h 435765"/>
              <a:gd name="connsiteX13" fmla="*/ 111331 w 484060"/>
              <a:gd name="connsiteY13" fmla="*/ 314756 h 435765"/>
              <a:gd name="connsiteX14" fmla="*/ 110508 w 484060"/>
              <a:gd name="connsiteY14" fmla="*/ 314780 h 435765"/>
              <a:gd name="connsiteX15" fmla="*/ 0 w 484060"/>
              <a:gd name="connsiteY15" fmla="*/ 235922 h 435765"/>
              <a:gd name="connsiteX16" fmla="*/ 0 w 484060"/>
              <a:gd name="connsiteY16" fmla="*/ 211724 h 435765"/>
              <a:gd name="connsiteX17" fmla="*/ 42345 w 484060"/>
              <a:gd name="connsiteY17" fmla="*/ 169380 h 435765"/>
              <a:gd name="connsiteX18" fmla="*/ 441597 w 484060"/>
              <a:gd name="connsiteY18" fmla="*/ 169380 h 435765"/>
              <a:gd name="connsiteX19" fmla="*/ 483942 w 484060"/>
              <a:gd name="connsiteY19" fmla="*/ 211724 h 435765"/>
              <a:gd name="connsiteX20" fmla="*/ 483917 w 484060"/>
              <a:gd name="connsiteY20" fmla="*/ 235002 h 435765"/>
              <a:gd name="connsiteX21" fmla="*/ 376676 w 484060"/>
              <a:gd name="connsiteY21" fmla="*/ 314780 h 435765"/>
              <a:gd name="connsiteX22" fmla="*/ 372587 w 484060"/>
              <a:gd name="connsiteY22" fmla="*/ 314731 h 435765"/>
              <a:gd name="connsiteX23" fmla="*/ 313280 w 484060"/>
              <a:gd name="connsiteY23" fmla="*/ 266337 h 435765"/>
              <a:gd name="connsiteX24" fmla="*/ 308513 w 484060"/>
              <a:gd name="connsiteY24" fmla="*/ 266168 h 435765"/>
              <a:gd name="connsiteX25" fmla="*/ 305972 w 484060"/>
              <a:gd name="connsiteY25" fmla="*/ 266192 h 435765"/>
              <a:gd name="connsiteX26" fmla="*/ 335710 w 484060"/>
              <a:gd name="connsiteY26" fmla="*/ 169404 h 435765"/>
              <a:gd name="connsiteX27" fmla="*/ 441597 w 484060"/>
              <a:gd name="connsiteY27" fmla="*/ 169380 h 435765"/>
              <a:gd name="connsiteX28" fmla="*/ 241971 w 484060"/>
              <a:gd name="connsiteY28" fmla="*/ 120985 h 435765"/>
              <a:gd name="connsiteX29" fmla="*/ 314562 w 484060"/>
              <a:gd name="connsiteY29" fmla="*/ 193577 h 435765"/>
              <a:gd name="connsiteX30" fmla="*/ 241971 w 484060"/>
              <a:gd name="connsiteY30" fmla="*/ 266168 h 435765"/>
              <a:gd name="connsiteX31" fmla="*/ 169380 w 484060"/>
              <a:gd name="connsiteY31" fmla="*/ 193577 h 435765"/>
              <a:gd name="connsiteX32" fmla="*/ 241971 w 484060"/>
              <a:gd name="connsiteY32" fmla="*/ 120985 h 435765"/>
              <a:gd name="connsiteX33" fmla="*/ 108887 w 484060"/>
              <a:gd name="connsiteY33" fmla="*/ 0 h 435765"/>
              <a:gd name="connsiteX34" fmla="*/ 181478 w 484060"/>
              <a:gd name="connsiteY34" fmla="*/ 72591 h 435765"/>
              <a:gd name="connsiteX35" fmla="*/ 108887 w 484060"/>
              <a:gd name="connsiteY35" fmla="*/ 145183 h 435765"/>
              <a:gd name="connsiteX36" fmla="*/ 36296 w 484060"/>
              <a:gd name="connsiteY36" fmla="*/ 72591 h 435765"/>
              <a:gd name="connsiteX37" fmla="*/ 108887 w 484060"/>
              <a:gd name="connsiteY37" fmla="*/ 0 h 435765"/>
              <a:gd name="connsiteX38" fmla="*/ 375055 w 484060"/>
              <a:gd name="connsiteY38" fmla="*/ 0 h 435765"/>
              <a:gd name="connsiteX39" fmla="*/ 447646 w 484060"/>
              <a:gd name="connsiteY39" fmla="*/ 72591 h 435765"/>
              <a:gd name="connsiteX40" fmla="*/ 375055 w 484060"/>
              <a:gd name="connsiteY40" fmla="*/ 145183 h 435765"/>
              <a:gd name="connsiteX41" fmla="*/ 302464 w 484060"/>
              <a:gd name="connsiteY41" fmla="*/ 72591 h 435765"/>
              <a:gd name="connsiteX42" fmla="*/ 375055 w 484060"/>
              <a:gd name="connsiteY42" fmla="*/ 0 h 43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4060" h="435765">
                <a:moveTo>
                  <a:pt x="308513" y="290365"/>
                </a:moveTo>
                <a:cubicBezTo>
                  <a:pt x="331887" y="290365"/>
                  <a:pt x="350858" y="309336"/>
                  <a:pt x="350858" y="332710"/>
                </a:cubicBezTo>
                <a:lnTo>
                  <a:pt x="350834" y="355988"/>
                </a:lnTo>
                <a:cubicBezTo>
                  <a:pt x="353665" y="408979"/>
                  <a:pt x="314272" y="435765"/>
                  <a:pt x="243592" y="435765"/>
                </a:cubicBezTo>
                <a:cubicBezTo>
                  <a:pt x="173179" y="435765"/>
                  <a:pt x="133084" y="409390"/>
                  <a:pt x="133084" y="356907"/>
                </a:cubicBezTo>
                <a:lnTo>
                  <a:pt x="133084" y="332710"/>
                </a:lnTo>
                <a:cubicBezTo>
                  <a:pt x="133084" y="309336"/>
                  <a:pt x="152054" y="290365"/>
                  <a:pt x="175429" y="290365"/>
                </a:cubicBezTo>
                <a:lnTo>
                  <a:pt x="308513" y="290365"/>
                </a:lnTo>
                <a:close/>
                <a:moveTo>
                  <a:pt x="42345" y="169380"/>
                </a:moveTo>
                <a:lnTo>
                  <a:pt x="148231" y="169380"/>
                </a:lnTo>
                <a:cubicBezTo>
                  <a:pt x="139639" y="202815"/>
                  <a:pt x="149473" y="238295"/>
                  <a:pt x="174050" y="262538"/>
                </a:cubicBezTo>
                <a:lnTo>
                  <a:pt x="177970" y="266192"/>
                </a:lnTo>
                <a:lnTo>
                  <a:pt x="175429" y="266168"/>
                </a:lnTo>
                <a:cubicBezTo>
                  <a:pt x="145584" y="266158"/>
                  <a:pt x="119383" y="286019"/>
                  <a:pt x="111331" y="314756"/>
                </a:cubicBezTo>
                <a:lnTo>
                  <a:pt x="110508" y="314780"/>
                </a:lnTo>
                <a:cubicBezTo>
                  <a:pt x="40095" y="314780"/>
                  <a:pt x="0" y="288405"/>
                  <a:pt x="0" y="235922"/>
                </a:cubicBezTo>
                <a:lnTo>
                  <a:pt x="0" y="211724"/>
                </a:lnTo>
                <a:cubicBezTo>
                  <a:pt x="0" y="188350"/>
                  <a:pt x="18971" y="169380"/>
                  <a:pt x="42345" y="169380"/>
                </a:cubicBezTo>
                <a:close/>
                <a:moveTo>
                  <a:pt x="441597" y="169380"/>
                </a:moveTo>
                <a:cubicBezTo>
                  <a:pt x="464971" y="169380"/>
                  <a:pt x="483942" y="188350"/>
                  <a:pt x="483942" y="211724"/>
                </a:cubicBezTo>
                <a:lnTo>
                  <a:pt x="483917" y="235002"/>
                </a:lnTo>
                <a:cubicBezTo>
                  <a:pt x="486749" y="287994"/>
                  <a:pt x="447356" y="314780"/>
                  <a:pt x="376676" y="314780"/>
                </a:cubicBezTo>
                <a:lnTo>
                  <a:pt x="372587" y="314731"/>
                </a:lnTo>
                <a:cubicBezTo>
                  <a:pt x="364965" y="287730"/>
                  <a:pt x="341261" y="268387"/>
                  <a:pt x="313280" y="266337"/>
                </a:cubicBezTo>
                <a:lnTo>
                  <a:pt x="308513" y="266168"/>
                </a:lnTo>
                <a:lnTo>
                  <a:pt x="305972" y="266192"/>
                </a:lnTo>
                <a:cubicBezTo>
                  <a:pt x="333366" y="242133"/>
                  <a:pt x="344869" y="204693"/>
                  <a:pt x="335710" y="169404"/>
                </a:cubicBezTo>
                <a:lnTo>
                  <a:pt x="441597" y="169380"/>
                </a:lnTo>
                <a:close/>
                <a:moveTo>
                  <a:pt x="241971" y="120985"/>
                </a:moveTo>
                <a:cubicBezTo>
                  <a:pt x="282063" y="120985"/>
                  <a:pt x="314562" y="153486"/>
                  <a:pt x="314562" y="193577"/>
                </a:cubicBezTo>
                <a:cubicBezTo>
                  <a:pt x="314562" y="233669"/>
                  <a:pt x="282063" y="266168"/>
                  <a:pt x="241971" y="266168"/>
                </a:cubicBezTo>
                <a:cubicBezTo>
                  <a:pt x="201879" y="266168"/>
                  <a:pt x="169380" y="233669"/>
                  <a:pt x="169380" y="193577"/>
                </a:cubicBezTo>
                <a:cubicBezTo>
                  <a:pt x="169380" y="153486"/>
                  <a:pt x="201879" y="120985"/>
                  <a:pt x="241971" y="120985"/>
                </a:cubicBezTo>
                <a:close/>
                <a:moveTo>
                  <a:pt x="108887" y="0"/>
                </a:moveTo>
                <a:cubicBezTo>
                  <a:pt x="148978" y="0"/>
                  <a:pt x="181478" y="32500"/>
                  <a:pt x="181478" y="72591"/>
                </a:cubicBezTo>
                <a:cubicBezTo>
                  <a:pt x="181478" y="112682"/>
                  <a:pt x="148978" y="145183"/>
                  <a:pt x="108887" y="145183"/>
                </a:cubicBezTo>
                <a:cubicBezTo>
                  <a:pt x="68796" y="145183"/>
                  <a:pt x="36296" y="112682"/>
                  <a:pt x="36296" y="72591"/>
                </a:cubicBezTo>
                <a:cubicBezTo>
                  <a:pt x="36296" y="32500"/>
                  <a:pt x="68796" y="0"/>
                  <a:pt x="108887" y="0"/>
                </a:cubicBezTo>
                <a:close/>
                <a:moveTo>
                  <a:pt x="375055" y="0"/>
                </a:moveTo>
                <a:cubicBezTo>
                  <a:pt x="415147" y="0"/>
                  <a:pt x="447646" y="32500"/>
                  <a:pt x="447646" y="72591"/>
                </a:cubicBezTo>
                <a:cubicBezTo>
                  <a:pt x="447646" y="112682"/>
                  <a:pt x="415147" y="145183"/>
                  <a:pt x="375055" y="145183"/>
                </a:cubicBezTo>
                <a:cubicBezTo>
                  <a:pt x="334963" y="145183"/>
                  <a:pt x="302464" y="112682"/>
                  <a:pt x="302464" y="72591"/>
                </a:cubicBezTo>
                <a:cubicBezTo>
                  <a:pt x="302464" y="32500"/>
                  <a:pt x="334963" y="0"/>
                  <a:pt x="375055"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77" name="Graphic 133">
            <a:extLst>
              <a:ext uri="{FF2B5EF4-FFF2-40B4-BE49-F238E27FC236}">
                <a16:creationId xmlns:a16="http://schemas.microsoft.com/office/drawing/2014/main" id="{514BD0B6-36DB-812E-E921-683A7F41C630}"/>
              </a:ext>
              <a:ext uri="{C183D7F6-B498-43B3-948B-1728B52AA6E4}">
                <adec:decorative xmlns:adec="http://schemas.microsoft.com/office/drawing/2017/decorative" val="1"/>
              </a:ext>
            </a:extLst>
          </p:cNvPr>
          <p:cNvSpPr/>
          <p:nvPr/>
        </p:nvSpPr>
        <p:spPr>
          <a:xfrm>
            <a:off x="3953483" y="2217953"/>
            <a:ext cx="282463" cy="353970"/>
          </a:xfrm>
          <a:custGeom>
            <a:avLst/>
            <a:gdLst>
              <a:gd name="connsiteX0" fmla="*/ 261038 w 350857"/>
              <a:gd name="connsiteY0" fmla="*/ 411302 h 483917"/>
              <a:gd name="connsiteX1" fmla="*/ 254021 w 350857"/>
              <a:gd name="connsiteY1" fmla="*/ 441766 h 483917"/>
              <a:gd name="connsiteX2" fmla="*/ 205143 w 350857"/>
              <a:gd name="connsiteY2" fmla="*/ 483748 h 483917"/>
              <a:gd name="connsiteX3" fmla="*/ 200957 w 350857"/>
              <a:gd name="connsiteY3" fmla="*/ 483917 h 483917"/>
              <a:gd name="connsiteX4" fmla="*/ 149877 w 350857"/>
              <a:gd name="connsiteY4" fmla="*/ 483917 h 483917"/>
              <a:gd name="connsiteX5" fmla="*/ 97926 w 350857"/>
              <a:gd name="connsiteY5" fmla="*/ 445759 h 483917"/>
              <a:gd name="connsiteX6" fmla="*/ 96813 w 350857"/>
              <a:gd name="connsiteY6" fmla="*/ 441718 h 483917"/>
              <a:gd name="connsiteX7" fmla="*/ 89795 w 350857"/>
              <a:gd name="connsiteY7" fmla="*/ 411302 h 483917"/>
              <a:gd name="connsiteX8" fmla="*/ 261038 w 350857"/>
              <a:gd name="connsiteY8" fmla="*/ 411302 h 483917"/>
              <a:gd name="connsiteX9" fmla="*/ 175429 w 350857"/>
              <a:gd name="connsiteY9" fmla="*/ 0 h 483917"/>
              <a:gd name="connsiteX10" fmla="*/ 350858 w 350857"/>
              <a:gd name="connsiteY10" fmla="*/ 175429 h 483917"/>
              <a:gd name="connsiteX11" fmla="*/ 283953 w 350857"/>
              <a:gd name="connsiteY11" fmla="*/ 316740 h 483917"/>
              <a:gd name="connsiteX12" fmla="*/ 282235 w 350857"/>
              <a:gd name="connsiteY12" fmla="*/ 319764 h 483917"/>
              <a:gd name="connsiteX13" fmla="*/ 269459 w 350857"/>
              <a:gd name="connsiteY13" fmla="*/ 375006 h 483917"/>
              <a:gd name="connsiteX14" fmla="*/ 81399 w 350857"/>
              <a:gd name="connsiteY14" fmla="*/ 375006 h 483917"/>
              <a:gd name="connsiteX15" fmla="*/ 68671 w 350857"/>
              <a:gd name="connsiteY15" fmla="*/ 319764 h 483917"/>
              <a:gd name="connsiteX16" fmla="*/ 66953 w 350857"/>
              <a:gd name="connsiteY16" fmla="*/ 316764 h 483917"/>
              <a:gd name="connsiteX17" fmla="*/ 0 w 350857"/>
              <a:gd name="connsiteY17" fmla="*/ 175405 h 483917"/>
              <a:gd name="connsiteX18" fmla="*/ 175429 w 350857"/>
              <a:gd name="connsiteY18" fmla="*/ 0 h 48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857" h="483917">
                <a:moveTo>
                  <a:pt x="261038" y="411302"/>
                </a:moveTo>
                <a:lnTo>
                  <a:pt x="254021" y="441766"/>
                </a:lnTo>
                <a:cubicBezTo>
                  <a:pt x="248647" y="464935"/>
                  <a:pt x="228856" y="481931"/>
                  <a:pt x="205143" y="483748"/>
                </a:cubicBezTo>
                <a:lnTo>
                  <a:pt x="200957" y="483917"/>
                </a:lnTo>
                <a:lnTo>
                  <a:pt x="149877" y="483917"/>
                </a:lnTo>
                <a:cubicBezTo>
                  <a:pt x="126082" y="483917"/>
                  <a:pt x="105043" y="468465"/>
                  <a:pt x="97926" y="445759"/>
                </a:cubicBezTo>
                <a:lnTo>
                  <a:pt x="96813" y="441718"/>
                </a:lnTo>
                <a:lnTo>
                  <a:pt x="89795" y="411302"/>
                </a:lnTo>
                <a:lnTo>
                  <a:pt x="261038" y="411302"/>
                </a:lnTo>
                <a:close/>
                <a:moveTo>
                  <a:pt x="175429" y="0"/>
                </a:moveTo>
                <a:cubicBezTo>
                  <a:pt x="272316" y="0"/>
                  <a:pt x="350858" y="78542"/>
                  <a:pt x="350858" y="175429"/>
                </a:cubicBezTo>
                <a:cubicBezTo>
                  <a:pt x="350858" y="227114"/>
                  <a:pt x="328209" y="274468"/>
                  <a:pt x="283953" y="316740"/>
                </a:cubicBezTo>
                <a:cubicBezTo>
                  <a:pt x="283096" y="317558"/>
                  <a:pt x="282499" y="318610"/>
                  <a:pt x="282235" y="319764"/>
                </a:cubicBezTo>
                <a:lnTo>
                  <a:pt x="269459" y="375006"/>
                </a:lnTo>
                <a:lnTo>
                  <a:pt x="81399" y="375006"/>
                </a:lnTo>
                <a:lnTo>
                  <a:pt x="68671" y="319764"/>
                </a:lnTo>
                <a:cubicBezTo>
                  <a:pt x="68403" y="318618"/>
                  <a:pt x="67806" y="317575"/>
                  <a:pt x="66953" y="316764"/>
                </a:cubicBezTo>
                <a:cubicBezTo>
                  <a:pt x="22673" y="274468"/>
                  <a:pt x="0" y="227114"/>
                  <a:pt x="0" y="175405"/>
                </a:cubicBezTo>
                <a:cubicBezTo>
                  <a:pt x="13" y="78528"/>
                  <a:pt x="78552" y="0"/>
                  <a:pt x="175429"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5" name="Title 8">
            <a:extLst>
              <a:ext uri="{FF2B5EF4-FFF2-40B4-BE49-F238E27FC236}">
                <a16:creationId xmlns:a16="http://schemas.microsoft.com/office/drawing/2014/main" id="{68417F60-273F-82AC-8D7B-5876F8C7EB3F}"/>
              </a:ext>
            </a:extLst>
          </p:cNvPr>
          <p:cNvSpPr>
            <a:spLocks noGrp="1"/>
          </p:cNvSpPr>
          <p:nvPr>
            <p:ph type="title"/>
          </p:nvPr>
        </p:nvSpPr>
        <p:spPr>
          <a:xfrm>
            <a:off x="599781" y="327335"/>
            <a:ext cx="11026775" cy="1071563"/>
          </a:xfrm>
        </p:spPr>
        <p:txBody>
          <a:bodyPr anchor="t">
            <a:normAutofit/>
          </a:bodyPr>
          <a:lstStyle/>
          <a:p>
            <a:pPr algn="l"/>
            <a:r>
              <a:rPr kumimoji="0" lang="en-US" sz="3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The art and science of prompting</a:t>
            </a:r>
            <a:endParaRPr lang="en-CA" sz="4800">
              <a:latin typeface="Segoe Sans Display Semibold" pitchFamily="2" charset="0"/>
              <a:cs typeface="Segoe Sans Display Semibold" pitchFamily="2" charset="0"/>
            </a:endParaRPr>
          </a:p>
        </p:txBody>
      </p:sp>
    </p:spTree>
    <p:extLst>
      <p:ext uri="{BB962C8B-B14F-4D97-AF65-F5344CB8AC3E}">
        <p14:creationId xmlns:p14="http://schemas.microsoft.com/office/powerpoint/2010/main" val="390324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67594-0761-C62B-86DE-A3FB23598B2E}"/>
              </a:ext>
            </a:extLst>
          </p:cNvPr>
          <p:cNvSpPr txBox="1">
            <a:spLocks noGrp="1"/>
          </p:cNvSpPr>
          <p:nvPr>
            <p:ph type="title"/>
          </p:nvPr>
        </p:nvSpPr>
        <p:spPr>
          <a:xfrm>
            <a:off x="3601180" y="2644170"/>
            <a:ext cx="4989641" cy="1569660"/>
          </a:xfrm>
          <a:prstGeom prst="rect">
            <a:avLst/>
          </a:prstGeom>
          <a:solidFill>
            <a:schemeClr val="bg1">
              <a:alpha val="7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a:ea typeface="+mn-ea"/>
                <a:cs typeface="Segoe UI Semibold" panose="020B0702040204020203" pitchFamily="34" charset="0"/>
              </a:rPr>
              <a:t>Prompting best practices</a:t>
            </a:r>
          </a:p>
        </p:txBody>
      </p:sp>
    </p:spTree>
    <p:extLst>
      <p:ext uri="{BB962C8B-B14F-4D97-AF65-F5344CB8AC3E}">
        <p14:creationId xmlns:p14="http://schemas.microsoft.com/office/powerpoint/2010/main" val="144612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99C7208-F1F7-2F9C-C820-001EB1670F4A}"/>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9" name="Text Placeholder 9">
            <a:extLst>
              <a:ext uri="{FF2B5EF4-FFF2-40B4-BE49-F238E27FC236}">
                <a16:creationId xmlns:a16="http://schemas.microsoft.com/office/drawing/2014/main" id="{58DBF4FF-111A-D5DD-7219-BD86B97FAC09}"/>
              </a:ext>
            </a:extLst>
          </p:cNvPr>
          <p:cNvSpPr txBox="1">
            <a:spLocks/>
          </p:cNvSpPr>
          <p:nvPr/>
        </p:nvSpPr>
        <p:spPr>
          <a:xfrm>
            <a:off x="5571073" y="2646704"/>
            <a:ext cx="5672576"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Using everyday language and a friendly tone helps Copilot understand your intent clearly.</a:t>
            </a:r>
          </a:p>
        </p:txBody>
      </p:sp>
      <p:cxnSp>
        <p:nvCxnSpPr>
          <p:cNvPr id="10" name="Straight Connector 9">
            <a:extLst>
              <a:ext uri="{FF2B5EF4-FFF2-40B4-BE49-F238E27FC236}">
                <a16:creationId xmlns:a16="http://schemas.microsoft.com/office/drawing/2014/main" id="{ABE353F3-5D57-4BAE-12D3-8CE5469990CE}"/>
              </a:ext>
              <a:ext uri="{C183D7F6-B498-43B3-948B-1728B52AA6E4}">
                <adec:decorative xmlns:adec="http://schemas.microsoft.com/office/drawing/2017/decorative" val="1"/>
              </a:ext>
            </a:extLst>
          </p:cNvPr>
          <p:cNvCxnSpPr>
            <a:cxnSpLocks/>
          </p:cNvCxnSpPr>
          <p:nvPr/>
        </p:nvCxnSpPr>
        <p:spPr>
          <a:xfrm>
            <a:off x="5571073" y="3631570"/>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ext Placeholder 9">
            <a:extLst>
              <a:ext uri="{FF2B5EF4-FFF2-40B4-BE49-F238E27FC236}">
                <a16:creationId xmlns:a16="http://schemas.microsoft.com/office/drawing/2014/main" id="{61C01253-C286-90D8-E083-432DB411582E}"/>
              </a:ext>
            </a:extLst>
          </p:cNvPr>
          <p:cNvSpPr txBox="1">
            <a:spLocks/>
          </p:cNvSpPr>
          <p:nvPr/>
        </p:nvSpPr>
        <p:spPr>
          <a:xfrm>
            <a:off x="5571073" y="3870787"/>
            <a:ext cx="5570981"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Imagine you’re chatting with a helpful friend over coffee.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30000" noProof="0">
              <a:ln>
                <a:noFill/>
              </a:ln>
              <a:solidFill>
                <a:srgbClr val="000000"/>
              </a:solidFill>
              <a:effectLst/>
              <a:uLnTx/>
              <a:uFillTx/>
              <a:latin typeface="Aptos" panose="020B0004020202020204" pitchFamily="34" charset="0"/>
              <a:ea typeface="+mn-ea"/>
              <a:cs typeface="Segoe UI" panose="020B0502040204020203" pitchFamily="34" charset="0"/>
            </a:endParaRPr>
          </a:p>
        </p:txBody>
      </p:sp>
      <p:sp>
        <p:nvSpPr>
          <p:cNvPr id="2" name="Rectangle: Rounded Corners 9">
            <a:extLst>
              <a:ext uri="{FF2B5EF4-FFF2-40B4-BE49-F238E27FC236}">
                <a16:creationId xmlns:a16="http://schemas.microsoft.com/office/drawing/2014/main" id="{55DB648F-7445-2592-7288-FCC557C1FF22}"/>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3" name="Rectangle: Rounded Corners 6">
            <a:extLst>
              <a:ext uri="{FF2B5EF4-FFF2-40B4-BE49-F238E27FC236}">
                <a16:creationId xmlns:a16="http://schemas.microsoft.com/office/drawing/2014/main" id="{257F6977-93E6-7753-B6C3-872B9834AE8D}"/>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rPr>
              <a:t>1</a:t>
            </a:r>
          </a:p>
        </p:txBody>
      </p:sp>
      <p:sp>
        <p:nvSpPr>
          <p:cNvPr id="16" name="Title 3">
            <a:extLst>
              <a:ext uri="{FF2B5EF4-FFF2-40B4-BE49-F238E27FC236}">
                <a16:creationId xmlns:a16="http://schemas.microsoft.com/office/drawing/2014/main" id="{ED8A8A02-5D7B-6672-DA22-F082CF537668}"/>
              </a:ext>
            </a:extLst>
          </p:cNvPr>
          <p:cNvSpPr txBox="1">
            <a:spLocks noGrp="1"/>
          </p:cNvSpPr>
          <p:nvPr>
            <p:ph type="title" idx="4294967295"/>
          </p:nvPr>
        </p:nvSpPr>
        <p:spPr>
          <a:xfrm>
            <a:off x="560717" y="2863131"/>
            <a:ext cx="914400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Keep it </a:t>
            </a:r>
            <a:r>
              <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rPr>
              <a:t>simple </a:t>
            </a:r>
            <a:endParaRPr kumimoji="0" lang="en-US" sz="2800" b="0" i="0" u="none" strike="noStrike" kern="1200" cap="none" spc="-50" normalizeH="0" baseline="0" noProof="0">
              <a:ln w="3175">
                <a:noFill/>
              </a:ln>
              <a:solidFill>
                <a:srgbClr val="000000"/>
              </a:solidFill>
              <a:effectLst/>
              <a:uLnTx/>
              <a:uFillTx/>
              <a:latin typeface="+mj-lt"/>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and </a:t>
            </a:r>
            <a:r>
              <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rPr>
              <a:t>conversational</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pic>
        <p:nvPicPr>
          <p:cNvPr id="3" name="Picture 4" descr="A logo with a rainbow colored design">
            <a:extLst>
              <a:ext uri="{FF2B5EF4-FFF2-40B4-BE49-F238E27FC236}">
                <a16:creationId xmlns:a16="http://schemas.microsoft.com/office/drawing/2014/main" id="{F428A97A-9466-DA1F-A2ED-D01C0594A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A509156-E76A-6E6A-8EC0-177D5BB5453D}"/>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 name="Text Placeholder 9">
            <a:extLst>
              <a:ext uri="{FF2B5EF4-FFF2-40B4-BE49-F238E27FC236}">
                <a16:creationId xmlns:a16="http://schemas.microsoft.com/office/drawing/2014/main" id="{2564098E-5583-0DD8-9DB1-6AE9C95F91F5}"/>
              </a:ext>
            </a:extLst>
          </p:cNvPr>
          <p:cNvSpPr txBox="1">
            <a:spLocks/>
          </p:cNvSpPr>
          <p:nvPr/>
        </p:nvSpPr>
        <p:spPr>
          <a:xfrm>
            <a:off x="5590555" y="2808264"/>
            <a:ext cx="5672576"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Clarity is key. Clearly state what you want Copilot to do.</a:t>
            </a:r>
          </a:p>
        </p:txBody>
      </p:sp>
      <p:cxnSp>
        <p:nvCxnSpPr>
          <p:cNvPr id="4" name="Straight Connector 3">
            <a:extLst>
              <a:ext uri="{FF2B5EF4-FFF2-40B4-BE49-F238E27FC236}">
                <a16:creationId xmlns:a16="http://schemas.microsoft.com/office/drawing/2014/main" id="{E7686A81-1B70-198B-A04E-F31B65C55133}"/>
              </a:ext>
              <a:ext uri="{C183D7F6-B498-43B3-948B-1728B52AA6E4}">
                <adec:decorative xmlns:adec="http://schemas.microsoft.com/office/drawing/2017/decorative" val="1"/>
              </a:ext>
            </a:extLst>
          </p:cNvPr>
          <p:cNvCxnSpPr>
            <a:cxnSpLocks/>
          </p:cNvCxnSpPr>
          <p:nvPr/>
        </p:nvCxnSpPr>
        <p:spPr>
          <a:xfrm>
            <a:off x="5590555" y="3793130"/>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 name="Text Placeholder 9">
            <a:extLst>
              <a:ext uri="{FF2B5EF4-FFF2-40B4-BE49-F238E27FC236}">
                <a16:creationId xmlns:a16="http://schemas.microsoft.com/office/drawing/2014/main" id="{F36EE438-9E1B-852C-490C-E109F31823D5}"/>
              </a:ext>
            </a:extLst>
          </p:cNvPr>
          <p:cNvSpPr txBox="1">
            <a:spLocks/>
          </p:cNvSpPr>
          <p:nvPr/>
        </p:nvSpPr>
        <p:spPr>
          <a:xfrm>
            <a:off x="5500025" y="4032347"/>
            <a:ext cx="5570981"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Instead of vague requests, provide specific tasks or outcomes.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3000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7" name="Rectangle: Rounded Corners 9">
            <a:extLst>
              <a:ext uri="{FF2B5EF4-FFF2-40B4-BE49-F238E27FC236}">
                <a16:creationId xmlns:a16="http://schemas.microsoft.com/office/drawing/2014/main" id="{C3E22A27-4903-AF42-9B94-AF67D62B909B}"/>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4" name="Rectangle: Rounded Corners 6">
            <a:extLst>
              <a:ext uri="{FF2B5EF4-FFF2-40B4-BE49-F238E27FC236}">
                <a16:creationId xmlns:a16="http://schemas.microsoft.com/office/drawing/2014/main" id="{390A30AF-F8FA-8E38-DE93-B508A2ABC967}"/>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rPr>
              <a:t>2</a:t>
            </a:r>
          </a:p>
        </p:txBody>
      </p:sp>
      <p:sp>
        <p:nvSpPr>
          <p:cNvPr id="16" name="Title 3">
            <a:extLst>
              <a:ext uri="{FF2B5EF4-FFF2-40B4-BE49-F238E27FC236}">
                <a16:creationId xmlns:a16="http://schemas.microsoft.com/office/drawing/2014/main" id="{0B235259-84EF-A45B-2672-D8739BFE890E}"/>
              </a:ext>
            </a:extLst>
          </p:cNvPr>
          <p:cNvSpPr txBox="1">
            <a:spLocks noGrp="1"/>
          </p:cNvSpPr>
          <p:nvPr>
            <p:ph type="title" idx="4294967295"/>
          </p:nvPr>
        </p:nvSpPr>
        <p:spPr>
          <a:xfrm>
            <a:off x="560717" y="2863131"/>
            <a:ext cx="914400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Be </a:t>
            </a:r>
            <a:r>
              <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rPr>
              <a:t>specific</a:t>
            </a: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 </a:t>
            </a:r>
            <a:endPar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endParaRP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and </a:t>
            </a:r>
            <a:r>
              <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rPr>
              <a:t>actionable</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pic>
        <p:nvPicPr>
          <p:cNvPr id="3" name="Picture 4" descr="A logo with a rainbow colored design">
            <a:extLst>
              <a:ext uri="{FF2B5EF4-FFF2-40B4-BE49-F238E27FC236}">
                <a16:creationId xmlns:a16="http://schemas.microsoft.com/office/drawing/2014/main" id="{33E77636-5235-E6B1-D61D-AA81D28F5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95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descr="M365 Comm Conf logo">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C9DC67D-3FE6-2AC7-D9EE-937D47BC5CE6}"/>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6" name="Text Placeholder 9">
            <a:extLst>
              <a:ext uri="{FF2B5EF4-FFF2-40B4-BE49-F238E27FC236}">
                <a16:creationId xmlns:a16="http://schemas.microsoft.com/office/drawing/2014/main" id="{83F2AF7C-BF13-8F72-5E6A-9BC7EF5B600B}"/>
              </a:ext>
            </a:extLst>
          </p:cNvPr>
          <p:cNvSpPr txBox="1">
            <a:spLocks/>
          </p:cNvSpPr>
          <p:nvPr/>
        </p:nvSpPr>
        <p:spPr>
          <a:xfrm>
            <a:off x="5555830" y="2704579"/>
            <a:ext cx="5672576"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1"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Over-complication</a:t>
            </a: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 </a:t>
            </a: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Avoid conflicting instructions or overly complex prompts</a:t>
            </a: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a:t>
            </a:r>
          </a:p>
        </p:txBody>
      </p:sp>
      <p:cxnSp>
        <p:nvCxnSpPr>
          <p:cNvPr id="7" name="Straight Connector 6">
            <a:extLst>
              <a:ext uri="{FF2B5EF4-FFF2-40B4-BE49-F238E27FC236}">
                <a16:creationId xmlns:a16="http://schemas.microsoft.com/office/drawing/2014/main" id="{914CD7FD-4C81-E457-3CF0-EAB469E9C65E}"/>
              </a:ext>
              <a:ext uri="{C183D7F6-B498-43B3-948B-1728B52AA6E4}">
                <adec:decorative xmlns:adec="http://schemas.microsoft.com/office/drawing/2017/decorative" val="1"/>
              </a:ext>
            </a:extLst>
          </p:cNvPr>
          <p:cNvCxnSpPr>
            <a:cxnSpLocks/>
          </p:cNvCxnSpPr>
          <p:nvPr/>
        </p:nvCxnSpPr>
        <p:spPr>
          <a:xfrm>
            <a:off x="5555830" y="3689445"/>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 Placeholder 9">
            <a:extLst>
              <a:ext uri="{FF2B5EF4-FFF2-40B4-BE49-F238E27FC236}">
                <a16:creationId xmlns:a16="http://schemas.microsoft.com/office/drawing/2014/main" id="{D14E01F7-13E5-CE4B-EC34-361E96114AB7}"/>
              </a:ext>
            </a:extLst>
          </p:cNvPr>
          <p:cNvSpPr txBox="1">
            <a:spLocks/>
          </p:cNvSpPr>
          <p:nvPr/>
        </p:nvSpPr>
        <p:spPr>
          <a:xfrm>
            <a:off x="5555830" y="3928662"/>
            <a:ext cx="5570981"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1"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Assumptions</a:t>
            </a: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 Don't assume Copilot has the context from previous interactions unless within the same session.</a:t>
            </a:r>
            <a:endParaRPr kumimoji="0" lang="en-GB" sz="2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4" name="Rectangle: Rounded Corners 9">
            <a:extLst>
              <a:ext uri="{FF2B5EF4-FFF2-40B4-BE49-F238E27FC236}">
                <a16:creationId xmlns:a16="http://schemas.microsoft.com/office/drawing/2014/main" id="{341CCC16-934B-92E8-CE57-DD5125CF9993}"/>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26" name="Rectangle: Rounded Corners 6">
            <a:extLst>
              <a:ext uri="{FF2B5EF4-FFF2-40B4-BE49-F238E27FC236}">
                <a16:creationId xmlns:a16="http://schemas.microsoft.com/office/drawing/2014/main" id="{0B6E0EE2-7014-ACDE-2356-2EFEA54F3980}"/>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a:ea typeface="Segoe UI" panose="020B0502040204020203" pitchFamily="34" charset="0"/>
                <a:cs typeface="Segoe UI"/>
              </a:rPr>
              <a:t>3</a:t>
            </a:r>
            <a:endPar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 name="Title 3">
            <a:extLst>
              <a:ext uri="{FF2B5EF4-FFF2-40B4-BE49-F238E27FC236}">
                <a16:creationId xmlns:a16="http://schemas.microsoft.com/office/drawing/2014/main" id="{7A2F0562-C400-2F6B-47EC-4FC0ACDCC1BD}"/>
              </a:ext>
            </a:extLst>
          </p:cNvPr>
          <p:cNvSpPr txBox="1">
            <a:spLocks noGrp="1"/>
          </p:cNvSpPr>
          <p:nvPr>
            <p:ph type="title" idx="4294967295"/>
          </p:nvPr>
        </p:nvSpPr>
        <p:spPr>
          <a:xfrm>
            <a:off x="560717" y="2863131"/>
            <a:ext cx="914400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Know when to </a:t>
            </a:r>
            <a:endParaRPr kumimoji="0" lang="en-US" sz="2800" b="0" i="0" u="none" strike="noStrike" kern="1200" cap="none" spc="-50" normalizeH="0" baseline="0" noProof="0">
              <a:ln w="3175">
                <a:noFill/>
              </a:ln>
              <a:solidFill>
                <a:srgbClr val="000000"/>
              </a:solidFill>
              <a:effectLst/>
              <a:uLnTx/>
              <a:uFillTx/>
              <a:latin typeface="Segoe Sans Display Semibold"/>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rPr>
              <a:t>avoid</a:t>
            </a:r>
            <a:r>
              <a:rPr kumimoji="0" lang="en-US" sz="3200" b="0" i="0" u="none" strike="noStrike" kern="1200" cap="none" spc="-50" normalizeH="0" baseline="0" noProof="0">
                <a:ln w="3175">
                  <a:noFill/>
                </a:ln>
                <a:solidFill>
                  <a:srgbClr val="0078D4"/>
                </a:solidFill>
                <a:effectLst/>
                <a:uLnTx/>
                <a:uFillTx/>
                <a:latin typeface="Segoe UI Semibold"/>
                <a:ea typeface="+mn-ea"/>
                <a:cs typeface="Segoe UI Semibold"/>
              </a:rPr>
              <a:t> </a:t>
            </a: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making </a:t>
            </a:r>
            <a:endParaRPr kumimoji="0" lang="en-US" sz="2800" b="0" i="0" u="none" strike="noStrike" kern="1200" cap="none" spc="-50" normalizeH="0" baseline="0" noProof="0">
              <a:ln w="3175">
                <a:noFill/>
              </a:ln>
              <a:solidFill>
                <a:srgbClr val="000000"/>
              </a:solidFill>
              <a:effectLst/>
              <a:uLnTx/>
              <a:uFillTx/>
              <a:latin typeface="Segoe Sans Display Semibold"/>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a prompt</a:t>
            </a:r>
            <a:endParaRPr kumimoji="0" lang="en-US" sz="2800" b="0" i="0" u="none" strike="noStrike" kern="1200" cap="none" spc="-50" normalizeH="0" baseline="0" noProof="0">
              <a:ln w="3175">
                <a:noFill/>
              </a:ln>
              <a:solidFill>
                <a:srgbClr val="000000"/>
              </a:solidFill>
              <a:effectLst/>
              <a:uLnTx/>
              <a:uFillTx/>
              <a:latin typeface="+mj-lt"/>
              <a:ea typeface="+mn-ea"/>
              <a:cs typeface="Segoe UI" pitchFamily="34" charset="0"/>
            </a:endParaRPr>
          </a:p>
        </p:txBody>
      </p:sp>
      <p:pic>
        <p:nvPicPr>
          <p:cNvPr id="3" name="Picture 4" descr="A logo with a rainbow colored design">
            <a:extLst>
              <a:ext uri="{FF2B5EF4-FFF2-40B4-BE49-F238E27FC236}">
                <a16:creationId xmlns:a16="http://schemas.microsoft.com/office/drawing/2014/main" id="{9A6CFF63-4C5E-12EF-27D3-A096D39B4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17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26E34C3-D75B-0FF7-908E-58C9559544BB}"/>
              </a:ext>
              <a:ext uri="{C183D7F6-B498-43B3-948B-1728B52AA6E4}">
                <adec:decorative xmlns:adec="http://schemas.microsoft.com/office/drawing/2017/decorative" val="1"/>
              </a:ext>
            </a:extLst>
          </p:cNvPr>
          <p:cNvSpPr/>
          <p:nvPr/>
        </p:nvSpPr>
        <p:spPr bwMode="auto">
          <a:xfrm>
            <a:off x="4988012" y="1478711"/>
            <a:ext cx="6735369" cy="4948160"/>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9" name="Title 3">
            <a:extLst>
              <a:ext uri="{FF2B5EF4-FFF2-40B4-BE49-F238E27FC236}">
                <a16:creationId xmlns:a16="http://schemas.microsoft.com/office/drawing/2014/main" id="{143B434E-9256-3163-11FF-6841598899CA}"/>
              </a:ext>
            </a:extLst>
          </p:cNvPr>
          <p:cNvSpPr txBox="1">
            <a:spLocks noGrp="1"/>
          </p:cNvSpPr>
          <p:nvPr>
            <p:ph type="title" idx="4294967295"/>
          </p:nvPr>
        </p:nvSpPr>
        <p:spPr>
          <a:xfrm>
            <a:off x="560717" y="2863131"/>
            <a:ext cx="914400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Understand </a:t>
            </a:r>
            <a:endParaRPr kumimoji="0" lang="en-US" sz="2800" b="0" i="0" u="none" strike="noStrike" kern="1200" cap="none" spc="-50" normalizeH="0" baseline="0" noProof="0">
              <a:ln w="3175">
                <a:noFill/>
              </a:ln>
              <a:solidFill>
                <a:srgbClr val="7030A0"/>
              </a:solidFill>
              <a:effectLst/>
              <a:uLnTx/>
              <a:uFillTx/>
              <a:latin typeface="Segoe Sans Display Semibold"/>
              <a:ea typeface="+mn-ea"/>
              <a:cs typeface="Segoe UI"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Semibold"/>
              </a:rPr>
              <a:t>Copilot’s </a:t>
            </a:r>
            <a:r>
              <a:rPr kumimoji="0" lang="en-US" sz="3200" b="0" i="0" u="none" strike="noStrike" kern="1200" cap="none" spc="-50" normalizeH="0" baseline="0" noProof="0">
                <a:ln w="3175">
                  <a:noFill/>
                </a:ln>
                <a:solidFill>
                  <a:srgbClr val="7030A0"/>
                </a:solidFill>
                <a:effectLst/>
                <a:uLnTx/>
                <a:uFillTx/>
                <a:latin typeface="Segoe UI Semibold"/>
                <a:ea typeface="+mn-ea"/>
                <a:cs typeface="Segoe UI Semibold"/>
              </a:rPr>
              <a:t>limitations</a:t>
            </a:r>
            <a:endParaRPr kumimoji="0" lang="en-US" sz="2800" b="0" i="0" u="none" strike="noStrike" kern="1200" cap="none" spc="-50" normalizeH="0" baseline="0" noProof="0">
              <a:ln w="3175">
                <a:noFill/>
              </a:ln>
              <a:solidFill>
                <a:srgbClr val="7030A0"/>
              </a:solidFill>
              <a:effectLst/>
              <a:uLnTx/>
              <a:uFillTx/>
              <a:latin typeface="+mj-lt"/>
              <a:ea typeface="+mn-ea"/>
              <a:cs typeface="Segoe UI" pitchFamily="34" charset="0"/>
            </a:endParaRPr>
          </a:p>
        </p:txBody>
      </p:sp>
      <p:sp>
        <p:nvSpPr>
          <p:cNvPr id="2" name="Text Placeholder 9">
            <a:extLst>
              <a:ext uri="{FF2B5EF4-FFF2-40B4-BE49-F238E27FC236}">
                <a16:creationId xmlns:a16="http://schemas.microsoft.com/office/drawing/2014/main" id="{5E66BBA3-1EB2-0967-2F38-1EA25A981159}"/>
              </a:ext>
            </a:extLst>
          </p:cNvPr>
          <p:cNvSpPr txBox="1">
            <a:spLocks/>
          </p:cNvSpPr>
          <p:nvPr/>
        </p:nvSpPr>
        <p:spPr>
          <a:xfrm>
            <a:off x="5461801" y="2512421"/>
            <a:ext cx="5672576" cy="1048753"/>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1"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Break down complex tasks</a:t>
            </a: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 </a:t>
            </a:r>
            <a:r>
              <a:rPr kumimoji="0" lang="en-GB" sz="2000" b="0" i="0" u="none" strike="noStrike" kern="1200" cap="none" spc="0" normalizeH="0" baseline="0" noProof="0">
                <a:ln>
                  <a:noFill/>
                </a:ln>
                <a:solidFill>
                  <a:srgbClr val="242424"/>
                </a:solidFill>
                <a:effectLst/>
                <a:uLnTx/>
                <a:uFillTx/>
                <a:latin typeface="Segoe UI Semibold" panose="020B0702040204020203" pitchFamily="34" charset="0"/>
                <a:ea typeface="+mn-ea"/>
                <a:cs typeface="Segoe UI Semibold" panose="020B0702040204020203" pitchFamily="34" charset="0"/>
              </a:rPr>
              <a:t>Simplify tasks for Copilot by breaking them down into smaller, manageable steps.</a:t>
            </a:r>
          </a:p>
        </p:txBody>
      </p:sp>
      <p:cxnSp>
        <p:nvCxnSpPr>
          <p:cNvPr id="4" name="Straight Connector 3">
            <a:extLst>
              <a:ext uri="{FF2B5EF4-FFF2-40B4-BE49-F238E27FC236}">
                <a16:creationId xmlns:a16="http://schemas.microsoft.com/office/drawing/2014/main" id="{00A5F20B-0FFD-E702-62B3-2EC4896F28AD}"/>
              </a:ext>
              <a:ext uri="{C183D7F6-B498-43B3-948B-1728B52AA6E4}">
                <adec:decorative xmlns:adec="http://schemas.microsoft.com/office/drawing/2017/decorative" val="1"/>
              </a:ext>
            </a:extLst>
          </p:cNvPr>
          <p:cNvCxnSpPr>
            <a:cxnSpLocks/>
          </p:cNvCxnSpPr>
          <p:nvPr/>
        </p:nvCxnSpPr>
        <p:spPr>
          <a:xfrm>
            <a:off x="5461801" y="3706837"/>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 name="Text Placeholder 9">
            <a:extLst>
              <a:ext uri="{FF2B5EF4-FFF2-40B4-BE49-F238E27FC236}">
                <a16:creationId xmlns:a16="http://schemas.microsoft.com/office/drawing/2014/main" id="{426B5A2B-8C07-B1ED-7A8B-34A9D647AC41}"/>
              </a:ext>
            </a:extLst>
          </p:cNvPr>
          <p:cNvSpPr txBox="1">
            <a:spLocks/>
          </p:cNvSpPr>
          <p:nvPr/>
        </p:nvSpPr>
        <p:spPr>
          <a:xfrm>
            <a:off x="5461801" y="3993679"/>
            <a:ext cx="5570981"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1"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Optimize for repetition</a:t>
            </a: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 </a:t>
            </a:r>
            <a:r>
              <a:rPr kumimoji="0" lang="en-GB" sz="2000" b="0" i="0" u="none" strike="noStrike" kern="1200" cap="none" spc="0" normalizeH="0" baseline="0" noProof="0">
                <a:ln>
                  <a:noFill/>
                </a:ln>
                <a:solidFill>
                  <a:srgbClr val="242424"/>
                </a:solidFill>
                <a:effectLst/>
                <a:uLnTx/>
                <a:uFillTx/>
                <a:latin typeface="Segoe UI Semibold" panose="020B0702040204020203" pitchFamily="34" charset="0"/>
                <a:ea typeface="+mn-ea"/>
                <a:cs typeface="Segoe UI Semibold" panose="020B0702040204020203" pitchFamily="34" charset="0"/>
              </a:rPr>
              <a:t>Use Copilot for repetitive tasks to save time and effort.</a:t>
            </a:r>
          </a:p>
        </p:txBody>
      </p:sp>
      <p:cxnSp>
        <p:nvCxnSpPr>
          <p:cNvPr id="10" name="Straight Connector 9">
            <a:extLst>
              <a:ext uri="{FF2B5EF4-FFF2-40B4-BE49-F238E27FC236}">
                <a16:creationId xmlns:a16="http://schemas.microsoft.com/office/drawing/2014/main" id="{23484884-9E57-0052-98AD-F70E2A5DB7DC}"/>
              </a:ext>
              <a:ext uri="{C183D7F6-B498-43B3-948B-1728B52AA6E4}">
                <adec:decorative xmlns:adec="http://schemas.microsoft.com/office/drawing/2017/decorative" val="1"/>
              </a:ext>
            </a:extLst>
          </p:cNvPr>
          <p:cNvCxnSpPr>
            <a:cxnSpLocks/>
          </p:cNvCxnSpPr>
          <p:nvPr/>
        </p:nvCxnSpPr>
        <p:spPr>
          <a:xfrm>
            <a:off x="5461801" y="4906987"/>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extBox 10">
            <a:extLst>
              <a:ext uri="{FF2B5EF4-FFF2-40B4-BE49-F238E27FC236}">
                <a16:creationId xmlns:a16="http://schemas.microsoft.com/office/drawing/2014/main" id="{952B1A86-3C0D-F6AA-48C5-9CBD58732E07}"/>
              </a:ext>
            </a:extLst>
          </p:cNvPr>
          <p:cNvSpPr txBox="1"/>
          <p:nvPr/>
        </p:nvSpPr>
        <p:spPr>
          <a:xfrm>
            <a:off x="5461801" y="5137416"/>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Random responses</a:t>
            </a: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Segoe UI"/>
                <a:cs typeface="Segoe UI Semibold" panose="020B0702040204020203" pitchFamily="34" charset="0"/>
              </a:rPr>
              <a:t>. Responses you get from Copilot are random. Using the same prompt multiple times can result in different responses.</a:t>
            </a:r>
            <a:endParaRPr kumimoji="0" lang="en-GB" sz="20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7" name="Rectangle: Rounded Corners 9">
            <a:extLst>
              <a:ext uri="{FF2B5EF4-FFF2-40B4-BE49-F238E27FC236}">
                <a16:creationId xmlns:a16="http://schemas.microsoft.com/office/drawing/2014/main" id="{EC9A3BE2-6EF0-3648-1A2D-103299FF6DA1}"/>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7" name="Rectangle: Rounded Corners 6">
            <a:extLst>
              <a:ext uri="{FF2B5EF4-FFF2-40B4-BE49-F238E27FC236}">
                <a16:creationId xmlns:a16="http://schemas.microsoft.com/office/drawing/2014/main" id="{ACB3A82A-A530-6703-0C3D-D768010A461C}"/>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rPr>
              <a:t>4</a:t>
            </a:r>
          </a:p>
        </p:txBody>
      </p:sp>
      <p:pic>
        <p:nvPicPr>
          <p:cNvPr id="3" name="Picture 4" descr="A logo with a rainbow colored design">
            <a:extLst>
              <a:ext uri="{FF2B5EF4-FFF2-40B4-BE49-F238E27FC236}">
                <a16:creationId xmlns:a16="http://schemas.microsoft.com/office/drawing/2014/main" id="{8F87DCF2-D76B-46A1-6906-7A49B1856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0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742F3DC-4D18-9D8A-28BD-1F7C22C44747}"/>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7" name="Text Placeholder 9">
            <a:extLst>
              <a:ext uri="{FF2B5EF4-FFF2-40B4-BE49-F238E27FC236}">
                <a16:creationId xmlns:a16="http://schemas.microsoft.com/office/drawing/2014/main" id="{80FD31A5-0A2E-D59F-D2CB-0EB833F480C0}"/>
              </a:ext>
            </a:extLst>
          </p:cNvPr>
          <p:cNvSpPr txBox="1">
            <a:spLocks/>
          </p:cNvSpPr>
          <p:nvPr/>
        </p:nvSpPr>
        <p:spPr>
          <a:xfrm>
            <a:off x="5817937" y="3062695"/>
            <a:ext cx="4957823" cy="1253173"/>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rPr>
              <a:t>Using polite language sets a tone for the response. Generative AI also mirrors the levels of professionalism, clarity, and detail in the inputs you provide.</a:t>
            </a:r>
          </a:p>
        </p:txBody>
      </p:sp>
      <p:sp>
        <p:nvSpPr>
          <p:cNvPr id="4" name="Rectangle: Rounded Corners 9">
            <a:extLst>
              <a:ext uri="{FF2B5EF4-FFF2-40B4-BE49-F238E27FC236}">
                <a16:creationId xmlns:a16="http://schemas.microsoft.com/office/drawing/2014/main" id="{E3A1303E-02C7-63E1-D62B-39843FC87D62}"/>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3" name="Rectangle: Rounded Corners 6">
            <a:extLst>
              <a:ext uri="{FF2B5EF4-FFF2-40B4-BE49-F238E27FC236}">
                <a16:creationId xmlns:a16="http://schemas.microsoft.com/office/drawing/2014/main" id="{BA82BA7A-0595-E0F3-79C2-52672791EF44}"/>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rPr>
              <a:t>5</a:t>
            </a:r>
          </a:p>
        </p:txBody>
      </p:sp>
      <p:sp>
        <p:nvSpPr>
          <p:cNvPr id="15" name="Title 3">
            <a:extLst>
              <a:ext uri="{FF2B5EF4-FFF2-40B4-BE49-F238E27FC236}">
                <a16:creationId xmlns:a16="http://schemas.microsoft.com/office/drawing/2014/main" id="{237F12AF-C61A-A105-C9FF-A75E430CABCE}"/>
              </a:ext>
            </a:extLst>
          </p:cNvPr>
          <p:cNvSpPr txBox="1">
            <a:spLocks noGrp="1"/>
          </p:cNvSpPr>
          <p:nvPr>
            <p:ph type="title" idx="4294967295"/>
          </p:nvPr>
        </p:nvSpPr>
        <p:spPr>
          <a:xfrm>
            <a:off x="560717" y="2863131"/>
            <a:ext cx="914400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Be </a:t>
            </a:r>
            <a:r>
              <a:rPr kumimoji="0" lang="en-US" sz="3600" b="0" i="0" u="none" strike="noStrike" kern="1200" cap="none" spc="-50" normalizeH="0" baseline="0" noProof="0">
                <a:ln w="3175">
                  <a:noFill/>
                </a:ln>
                <a:solidFill>
                  <a:srgbClr val="7030A0"/>
                </a:solidFill>
                <a:effectLst/>
                <a:uLnTx/>
                <a:uFillTx/>
                <a:latin typeface="Segoe UI Semibold"/>
                <a:ea typeface="+mn-ea"/>
                <a:cs typeface="Segoe UI Semibold"/>
              </a:rPr>
              <a:t>polite</a:t>
            </a:r>
          </a:p>
        </p:txBody>
      </p:sp>
      <p:pic>
        <p:nvPicPr>
          <p:cNvPr id="3" name="Picture 4" descr="A logo with a rainbow colored design">
            <a:extLst>
              <a:ext uri="{FF2B5EF4-FFF2-40B4-BE49-F238E27FC236}">
                <a16:creationId xmlns:a16="http://schemas.microsoft.com/office/drawing/2014/main" id="{D3CF30C8-2C06-417E-881F-29B0326E2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00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F1788D2-1C58-BACB-FFE9-6EB02849BFDD}"/>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5" name="Title 3">
            <a:extLst>
              <a:ext uri="{FF2B5EF4-FFF2-40B4-BE49-F238E27FC236}">
                <a16:creationId xmlns:a16="http://schemas.microsoft.com/office/drawing/2014/main" id="{DE95450F-4788-B43E-8DA7-EACBA5AE9E25}"/>
              </a:ext>
            </a:extLst>
          </p:cNvPr>
          <p:cNvSpPr txBox="1">
            <a:spLocks noGrp="1"/>
          </p:cNvSpPr>
          <p:nvPr>
            <p:ph type="title" idx="4294967295"/>
          </p:nvPr>
        </p:nvSpPr>
        <p:spPr>
          <a:xfrm>
            <a:off x="560717" y="2863131"/>
            <a:ext cx="914400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Be </a:t>
            </a:r>
            <a:r>
              <a:rPr kumimoji="0" lang="en-US" sz="3600" b="0" i="0" u="none" strike="noStrike" kern="1200" cap="none" spc="-50" normalizeH="0" baseline="0" noProof="0">
                <a:ln w="3175">
                  <a:noFill/>
                </a:ln>
                <a:solidFill>
                  <a:srgbClr val="7030A0"/>
                </a:solidFill>
                <a:effectLst/>
                <a:uLnTx/>
                <a:uFillTx/>
                <a:latin typeface="Segoe UI Semibold"/>
                <a:ea typeface="+mn-ea"/>
                <a:cs typeface="Segoe UI Semibold"/>
              </a:rPr>
              <a:t>curious</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
        <p:nvSpPr>
          <p:cNvPr id="6" name="Text Placeholder 9">
            <a:extLst>
              <a:ext uri="{FF2B5EF4-FFF2-40B4-BE49-F238E27FC236}">
                <a16:creationId xmlns:a16="http://schemas.microsoft.com/office/drawing/2014/main" id="{C345C0C2-8FFD-56C2-A664-572245581492}"/>
              </a:ext>
            </a:extLst>
          </p:cNvPr>
          <p:cNvSpPr txBox="1">
            <a:spLocks/>
          </p:cNvSpPr>
          <p:nvPr/>
        </p:nvSpPr>
        <p:spPr>
          <a:xfrm>
            <a:off x="5678901" y="2886613"/>
            <a:ext cx="5378857"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rPr>
              <a:t>Experiment! Explore different prompt structures and approaches.</a:t>
            </a:r>
          </a:p>
        </p:txBody>
      </p:sp>
      <p:cxnSp>
        <p:nvCxnSpPr>
          <p:cNvPr id="7" name="Straight Connector 6">
            <a:extLst>
              <a:ext uri="{FF2B5EF4-FFF2-40B4-BE49-F238E27FC236}">
                <a16:creationId xmlns:a16="http://schemas.microsoft.com/office/drawing/2014/main" id="{9EF0F397-0892-AE92-486B-489FFD2E3CD5}"/>
              </a:ext>
              <a:ext uri="{C183D7F6-B498-43B3-948B-1728B52AA6E4}">
                <adec:decorative xmlns:adec="http://schemas.microsoft.com/office/drawing/2017/decorative" val="1"/>
              </a:ext>
            </a:extLst>
          </p:cNvPr>
          <p:cNvCxnSpPr>
            <a:cxnSpLocks/>
          </p:cNvCxnSpPr>
          <p:nvPr/>
        </p:nvCxnSpPr>
        <p:spPr>
          <a:xfrm>
            <a:off x="5534131" y="3871479"/>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 Placeholder 9">
            <a:extLst>
              <a:ext uri="{FF2B5EF4-FFF2-40B4-BE49-F238E27FC236}">
                <a16:creationId xmlns:a16="http://schemas.microsoft.com/office/drawing/2014/main" id="{A679F4CE-1F86-6DDE-7DE1-5D23CDEC2ED8}"/>
              </a:ext>
            </a:extLst>
          </p:cNvPr>
          <p:cNvSpPr txBox="1">
            <a:spLocks/>
          </p:cNvSpPr>
          <p:nvPr/>
        </p:nvSpPr>
        <p:spPr>
          <a:xfrm>
            <a:off x="5675461" y="4110696"/>
            <a:ext cx="5282523"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61616"/>
                </a:solidFill>
                <a:effectLst/>
                <a:uLnTx/>
                <a:uFillTx/>
                <a:latin typeface="Segoe UI Semibold" panose="020B0702040204020203" pitchFamily="34" charset="0"/>
                <a:ea typeface="+mn-ea"/>
                <a:cs typeface="Segoe UI Semibold" panose="020B0702040204020203" pitchFamily="34" charset="0"/>
              </a:rPr>
              <a:t>Curiosity fuels creativity and helps you discover Copilot’s capabilities.</a:t>
            </a:r>
          </a:p>
        </p:txBody>
      </p:sp>
      <p:sp>
        <p:nvSpPr>
          <p:cNvPr id="4" name="Rectangle: Rounded Corners 9">
            <a:extLst>
              <a:ext uri="{FF2B5EF4-FFF2-40B4-BE49-F238E27FC236}">
                <a16:creationId xmlns:a16="http://schemas.microsoft.com/office/drawing/2014/main" id="{6FE4C6E9-9225-CAC0-40F7-5889E2B5007A}"/>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3" name="Rectangle: Rounded Corners 6">
            <a:extLst>
              <a:ext uri="{FF2B5EF4-FFF2-40B4-BE49-F238E27FC236}">
                <a16:creationId xmlns:a16="http://schemas.microsoft.com/office/drawing/2014/main" id="{1BFCA74C-5AC4-646B-FE7E-D4D471D9C0EB}"/>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a:ea typeface="Segoe UI" panose="020B0502040204020203" pitchFamily="34" charset="0"/>
                <a:cs typeface="Segoe UI"/>
              </a:rPr>
              <a:t>6</a:t>
            </a:r>
            <a:endPar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4" descr="A logo with a rainbow colored design">
            <a:extLst>
              <a:ext uri="{FF2B5EF4-FFF2-40B4-BE49-F238E27FC236}">
                <a16:creationId xmlns:a16="http://schemas.microsoft.com/office/drawing/2014/main" id="{49ABCB33-408D-AC7E-DDF2-A900CF599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1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7272CF4-2ECD-1DA0-B1D0-4EBF14969F0B}"/>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9EF0F397-0892-AE92-486B-489FFD2E3CD5}"/>
              </a:ext>
              <a:ext uri="{C183D7F6-B498-43B3-948B-1728B52AA6E4}">
                <adec:decorative xmlns:adec="http://schemas.microsoft.com/office/drawing/2017/decorative" val="1"/>
              </a:ext>
            </a:extLst>
          </p:cNvPr>
          <p:cNvCxnSpPr>
            <a:cxnSpLocks/>
          </p:cNvCxnSpPr>
          <p:nvPr/>
        </p:nvCxnSpPr>
        <p:spPr>
          <a:xfrm>
            <a:off x="5534131" y="3871479"/>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0" name="Title 3">
            <a:extLst>
              <a:ext uri="{FF2B5EF4-FFF2-40B4-BE49-F238E27FC236}">
                <a16:creationId xmlns:a16="http://schemas.microsoft.com/office/drawing/2014/main" id="{E46B7354-E9C0-A76B-0052-70D02E6617A9}"/>
              </a:ext>
            </a:extLst>
          </p:cNvPr>
          <p:cNvSpPr txBox="1">
            <a:spLocks noGrp="1"/>
          </p:cNvSpPr>
          <p:nvPr>
            <p:ph type="title" idx="4294967295"/>
          </p:nvPr>
        </p:nvSpPr>
        <p:spPr>
          <a:xfrm>
            <a:off x="560717" y="2863131"/>
            <a:ext cx="914400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Test and </a:t>
            </a:r>
            <a:r>
              <a:rPr kumimoji="0" lang="en-US" sz="3600" b="0" i="0" u="none" strike="noStrike" kern="1200" cap="none" spc="-50" normalizeH="0" baseline="0" noProof="0">
                <a:ln w="3175">
                  <a:noFill/>
                </a:ln>
                <a:solidFill>
                  <a:srgbClr val="7030A0"/>
                </a:solidFill>
                <a:effectLst/>
                <a:uLnTx/>
                <a:uFillTx/>
                <a:latin typeface="Segoe UI Semibold"/>
                <a:ea typeface="+mn-ea"/>
                <a:cs typeface="Segoe UI Semibold"/>
              </a:rPr>
              <a:t>refine</a:t>
            </a:r>
          </a:p>
        </p:txBody>
      </p:sp>
      <p:sp>
        <p:nvSpPr>
          <p:cNvPr id="20" name="Text Placeholder 9">
            <a:extLst>
              <a:ext uri="{FF2B5EF4-FFF2-40B4-BE49-F238E27FC236}">
                <a16:creationId xmlns:a16="http://schemas.microsoft.com/office/drawing/2014/main" id="{8763F5F2-96FD-660A-B8A8-1BA02218D319}"/>
              </a:ext>
            </a:extLst>
          </p:cNvPr>
          <p:cNvSpPr txBox="1">
            <a:spLocks/>
          </p:cNvSpPr>
          <p:nvPr/>
        </p:nvSpPr>
        <p:spPr>
          <a:xfrm>
            <a:off x="5581050" y="2886613"/>
            <a:ext cx="5286404"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Like any collaboration, </a:t>
            </a:r>
            <a:r>
              <a:rPr kumimoji="0" lang="en-GB" sz="2000" b="1"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iterate.</a:t>
            </a: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 Adjust prompts based on results.</a:t>
            </a:r>
          </a:p>
        </p:txBody>
      </p:sp>
      <p:cxnSp>
        <p:nvCxnSpPr>
          <p:cNvPr id="21" name="Straight Connector 20">
            <a:extLst>
              <a:ext uri="{FF2B5EF4-FFF2-40B4-BE49-F238E27FC236}">
                <a16:creationId xmlns:a16="http://schemas.microsoft.com/office/drawing/2014/main" id="{0F2861B1-C4E1-4AB8-77FC-506839B42279}"/>
              </a:ext>
              <a:ext uri="{C183D7F6-B498-43B3-948B-1728B52AA6E4}">
                <adec:decorative xmlns:adec="http://schemas.microsoft.com/office/drawing/2017/decorative" val="1"/>
              </a:ext>
            </a:extLst>
          </p:cNvPr>
          <p:cNvCxnSpPr>
            <a:cxnSpLocks/>
          </p:cNvCxnSpPr>
          <p:nvPr/>
        </p:nvCxnSpPr>
        <p:spPr>
          <a:xfrm>
            <a:off x="5671580" y="3871479"/>
            <a:ext cx="5107358"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2" name="Text Placeholder 9">
            <a:extLst>
              <a:ext uri="{FF2B5EF4-FFF2-40B4-BE49-F238E27FC236}">
                <a16:creationId xmlns:a16="http://schemas.microsoft.com/office/drawing/2014/main" id="{79E2B946-3D1E-471D-F41E-DD0034B5F913}"/>
              </a:ext>
            </a:extLst>
          </p:cNvPr>
          <p:cNvSpPr txBox="1">
            <a:spLocks/>
          </p:cNvSpPr>
          <p:nvPr/>
        </p:nvSpPr>
        <p:spPr>
          <a:xfrm>
            <a:off x="5581050" y="4110696"/>
            <a:ext cx="5191725"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Test variations, observe outcomes, and fine-tune your approach.</a:t>
            </a:r>
          </a:p>
        </p:txBody>
      </p:sp>
      <p:sp>
        <p:nvSpPr>
          <p:cNvPr id="4" name="Rectangle: Rounded Corners 9">
            <a:extLst>
              <a:ext uri="{FF2B5EF4-FFF2-40B4-BE49-F238E27FC236}">
                <a16:creationId xmlns:a16="http://schemas.microsoft.com/office/drawing/2014/main" id="{5BC50170-70E7-1D85-E0BA-952986C4F471}"/>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6" name="Rectangle: Rounded Corners 6">
            <a:extLst>
              <a:ext uri="{FF2B5EF4-FFF2-40B4-BE49-F238E27FC236}">
                <a16:creationId xmlns:a16="http://schemas.microsoft.com/office/drawing/2014/main" id="{3716BBD7-A409-266D-D11D-D19900EEFB0F}"/>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rPr>
              <a:t>7</a:t>
            </a:r>
          </a:p>
        </p:txBody>
      </p:sp>
      <p:pic>
        <p:nvPicPr>
          <p:cNvPr id="3" name="Picture 4" descr="A logo with a rainbow colored design">
            <a:extLst>
              <a:ext uri="{FF2B5EF4-FFF2-40B4-BE49-F238E27FC236}">
                <a16:creationId xmlns:a16="http://schemas.microsoft.com/office/drawing/2014/main" id="{C1AA3F8B-AF4E-EFDB-D848-B5AAF2B8F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6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26D9-61D0-E378-121D-44C298888287}"/>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A125529-1D6D-9487-0D62-FA1C5E3CACB2}"/>
              </a:ext>
              <a:ext uri="{C183D7F6-B498-43B3-948B-1728B52AA6E4}">
                <adec:decorative xmlns:adec="http://schemas.microsoft.com/office/drawing/2017/decorative" val="1"/>
              </a:ext>
            </a:extLst>
          </p:cNvPr>
          <p:cNvSpPr/>
          <p:nvPr/>
        </p:nvSpPr>
        <p:spPr bwMode="auto">
          <a:xfrm>
            <a:off x="4988012" y="147871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F645C329-B3FD-DDB2-ED69-A2C5612C9978}"/>
              </a:ext>
              <a:ext uri="{C183D7F6-B498-43B3-948B-1728B52AA6E4}">
                <adec:decorative xmlns:adec="http://schemas.microsoft.com/office/drawing/2017/decorative" val="1"/>
              </a:ext>
            </a:extLst>
          </p:cNvPr>
          <p:cNvCxnSpPr>
            <a:cxnSpLocks/>
          </p:cNvCxnSpPr>
          <p:nvPr/>
        </p:nvCxnSpPr>
        <p:spPr>
          <a:xfrm>
            <a:off x="5534131" y="4628727"/>
            <a:ext cx="5480451"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0" name="Title 3">
            <a:extLst>
              <a:ext uri="{FF2B5EF4-FFF2-40B4-BE49-F238E27FC236}">
                <a16:creationId xmlns:a16="http://schemas.microsoft.com/office/drawing/2014/main" id="{467656AA-D7D2-935F-1420-E5BD4CAF6D37}"/>
              </a:ext>
            </a:extLst>
          </p:cNvPr>
          <p:cNvSpPr txBox="1">
            <a:spLocks noGrp="1"/>
          </p:cNvSpPr>
          <p:nvPr>
            <p:ph type="title" idx="4294967295"/>
          </p:nvPr>
        </p:nvSpPr>
        <p:spPr>
          <a:xfrm>
            <a:off x="253936" y="2886613"/>
            <a:ext cx="453992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Use </a:t>
            </a:r>
            <a:r>
              <a:rPr kumimoji="0" lang="en-US" sz="3600" b="0" i="0" u="none" strike="noStrike" kern="1200" cap="none" spc="-50" normalizeH="0" baseline="0" noProof="0">
                <a:ln w="3175">
                  <a:noFill/>
                </a:ln>
                <a:solidFill>
                  <a:srgbClr val="7030A0"/>
                </a:solidFill>
                <a:effectLst/>
                <a:uLnTx/>
                <a:uFillTx/>
                <a:latin typeface="Segoe UI Semibold"/>
                <a:ea typeface="+mn-ea"/>
                <a:cs typeface="Segoe UI Semibold"/>
              </a:rPr>
              <a:t>speech to prompt</a:t>
            </a:r>
          </a:p>
        </p:txBody>
      </p:sp>
      <p:sp>
        <p:nvSpPr>
          <p:cNvPr id="20" name="Text Placeholder 9">
            <a:extLst>
              <a:ext uri="{FF2B5EF4-FFF2-40B4-BE49-F238E27FC236}">
                <a16:creationId xmlns:a16="http://schemas.microsoft.com/office/drawing/2014/main" id="{4EF288B1-1360-253C-F7AD-26D6E5B506C3}"/>
              </a:ext>
            </a:extLst>
          </p:cNvPr>
          <p:cNvSpPr txBox="1">
            <a:spLocks/>
          </p:cNvSpPr>
          <p:nvPr/>
        </p:nvSpPr>
        <p:spPr>
          <a:xfrm>
            <a:off x="5581050" y="2886613"/>
            <a:ext cx="5286404"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Leverage the built-in Windows dictation feature to streamline your Copilot prompting process. By speaking your prompts instead of typing, you can save time and enhance productivity.</a:t>
            </a:r>
          </a:p>
        </p:txBody>
      </p:sp>
      <p:cxnSp>
        <p:nvCxnSpPr>
          <p:cNvPr id="21" name="Straight Connector 20">
            <a:extLst>
              <a:ext uri="{FF2B5EF4-FFF2-40B4-BE49-F238E27FC236}">
                <a16:creationId xmlns:a16="http://schemas.microsoft.com/office/drawing/2014/main" id="{A47089D0-8B0C-0A66-953B-D95EDD4898B7}"/>
              </a:ext>
              <a:ext uri="{C183D7F6-B498-43B3-948B-1728B52AA6E4}">
                <adec:decorative xmlns:adec="http://schemas.microsoft.com/office/drawing/2017/decorative" val="1"/>
              </a:ext>
            </a:extLst>
          </p:cNvPr>
          <p:cNvCxnSpPr>
            <a:cxnSpLocks/>
          </p:cNvCxnSpPr>
          <p:nvPr/>
        </p:nvCxnSpPr>
        <p:spPr>
          <a:xfrm>
            <a:off x="5671580" y="4628725"/>
            <a:ext cx="5107358"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2" name="Text Placeholder 9">
            <a:extLst>
              <a:ext uri="{FF2B5EF4-FFF2-40B4-BE49-F238E27FC236}">
                <a16:creationId xmlns:a16="http://schemas.microsoft.com/office/drawing/2014/main" id="{7771C0AA-DAD7-2212-5F64-243C16D4BCB3}"/>
              </a:ext>
            </a:extLst>
          </p:cNvPr>
          <p:cNvSpPr txBox="1">
            <a:spLocks/>
          </p:cNvSpPr>
          <p:nvPr/>
        </p:nvSpPr>
        <p:spPr>
          <a:xfrm>
            <a:off x="5628389" y="4752829"/>
            <a:ext cx="5191725" cy="7230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rPr>
              <a:t>Simply press Win + H to start dictating and let your ideas flow effortlessly into Copilot.</a:t>
            </a:r>
            <a:endParaRPr kumimoji="0" lang="en-GB" sz="2000" b="0" i="0" u="none" strike="noStrike" kern="1200" cap="none" spc="0" normalizeH="0" baseline="0" noProof="0">
              <a:ln>
                <a:noFill/>
              </a:ln>
              <a:solidFill>
                <a:srgbClr val="111111"/>
              </a:solidFill>
              <a:effectLst/>
              <a:uLnTx/>
              <a:uFillTx/>
              <a:latin typeface="Segoe UI Semibold" panose="020B0702040204020203" pitchFamily="34" charset="0"/>
              <a:ea typeface="+mn-ea"/>
              <a:cs typeface="Segoe UI Semibold" panose="020B0702040204020203" pitchFamily="34" charset="0"/>
            </a:endParaRPr>
          </a:p>
        </p:txBody>
      </p:sp>
      <p:sp>
        <p:nvSpPr>
          <p:cNvPr id="4" name="Rectangle: Rounded Corners 9">
            <a:extLst>
              <a:ext uri="{FF2B5EF4-FFF2-40B4-BE49-F238E27FC236}">
                <a16:creationId xmlns:a16="http://schemas.microsoft.com/office/drawing/2014/main" id="{3B584411-5747-DF27-03D8-C6087FD62996}"/>
              </a:ext>
              <a:ext uri="{C183D7F6-B498-43B3-948B-1728B52AA6E4}">
                <adec:decorative xmlns:adec="http://schemas.microsoft.com/office/drawing/2017/decorative" val="1"/>
              </a:ext>
            </a:extLst>
          </p:cNvPr>
          <p:cNvSpPr/>
          <p:nvPr/>
        </p:nvSpPr>
        <p:spPr>
          <a:xfrm>
            <a:off x="7472140" y="59121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6" name="Rectangle: Rounded Corners 6">
            <a:extLst>
              <a:ext uri="{FF2B5EF4-FFF2-40B4-BE49-F238E27FC236}">
                <a16:creationId xmlns:a16="http://schemas.microsoft.com/office/drawing/2014/main" id="{0876094E-B858-76C1-04C8-1D0EF05EFC99}"/>
              </a:ext>
              <a:ext uri="{C183D7F6-B498-43B3-948B-1728B52AA6E4}">
                <adec:decorative xmlns:adec="http://schemas.microsoft.com/office/drawing/2017/decorative" val="1"/>
              </a:ext>
            </a:extLst>
          </p:cNvPr>
          <p:cNvSpPr/>
          <p:nvPr/>
        </p:nvSpPr>
        <p:spPr bwMode="auto">
          <a:xfrm>
            <a:off x="564434" y="1979603"/>
            <a:ext cx="759600" cy="757487"/>
          </a:xfrm>
          <a:prstGeom prst="roundRect">
            <a:avLst>
              <a:gd name="adj" fmla="val 50000"/>
            </a:avLst>
          </a:prstGeom>
          <a:solidFill>
            <a:schemeClr val="bg1"/>
          </a:solidFill>
          <a:ln w="19050" cap="flat">
            <a:gradFill flip="none" rotWithShape="1">
              <a:gsLst>
                <a:gs pos="0">
                  <a:srgbClr val="0078D4"/>
                </a:gs>
                <a:gs pos="100000">
                  <a:srgbClr val="C03BC4"/>
                </a:gs>
              </a:gsLst>
              <a:path path="circle">
                <a:fillToRect r="100000" b="100000"/>
              </a:path>
              <a:tileRect l="-100000" t="-100000"/>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Segoe UI" panose="020B0502040204020203" pitchFamily="34" charset="0"/>
                <a:cs typeface="Segoe UI" panose="020B0502040204020203" pitchFamily="34" charset="0"/>
              </a:rPr>
              <a:t>8</a:t>
            </a:r>
          </a:p>
        </p:txBody>
      </p:sp>
      <p:pic>
        <p:nvPicPr>
          <p:cNvPr id="3" name="Picture 4" descr="A logo with a rainbow colored design">
            <a:extLst>
              <a:ext uri="{FF2B5EF4-FFF2-40B4-BE49-F238E27FC236}">
                <a16:creationId xmlns:a16="http://schemas.microsoft.com/office/drawing/2014/main" id="{3953B3DB-B18D-FB9B-6AA2-654B65678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833321"/>
            <a:ext cx="1199354" cy="1214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icrophone icon">
            <a:extLst>
              <a:ext uri="{FF2B5EF4-FFF2-40B4-BE49-F238E27FC236}">
                <a16:creationId xmlns:a16="http://schemas.microsoft.com/office/drawing/2014/main" id="{D8EA59E7-AECB-E00B-776B-38F18207CB59}"/>
              </a:ext>
            </a:extLst>
          </p:cNvPr>
          <p:cNvPicPr>
            <a:picLocks noChangeAspect="1"/>
          </p:cNvPicPr>
          <p:nvPr/>
        </p:nvPicPr>
        <p:blipFill>
          <a:blip r:embed="rId4"/>
          <a:stretch>
            <a:fillRect/>
          </a:stretch>
        </p:blipFill>
        <p:spPr>
          <a:xfrm>
            <a:off x="1428369" y="3731921"/>
            <a:ext cx="2191056" cy="1428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Rounded Corners 4">
            <a:extLst>
              <a:ext uri="{FF2B5EF4-FFF2-40B4-BE49-F238E27FC236}">
                <a16:creationId xmlns:a16="http://schemas.microsoft.com/office/drawing/2014/main" id="{16798C03-753E-1A3F-551D-570C6179C65D}"/>
              </a:ext>
            </a:extLst>
          </p:cNvPr>
          <p:cNvSpPr/>
          <p:nvPr/>
        </p:nvSpPr>
        <p:spPr bwMode="auto">
          <a:xfrm>
            <a:off x="544956" y="5441610"/>
            <a:ext cx="3841307" cy="673440"/>
          </a:xfrm>
          <a:prstGeom prst="roundRect">
            <a:avLst/>
          </a:prstGeom>
          <a:solidFill>
            <a:srgbClr val="F9F9F9"/>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accent3"/>
                </a:solidFill>
                <a:latin typeface="+mn-lt"/>
                <a:ea typeface="+mn-ea"/>
                <a:cs typeface="+mn-cs"/>
              </a:defRPr>
            </a:lvl1pPr>
            <a:lvl2pPr marL="457183" algn="l" defTabSz="914367" rtl="0" eaLnBrk="1" latinLnBrk="0" hangingPunct="1">
              <a:defRPr sz="1765" kern="1200">
                <a:solidFill>
                  <a:schemeClr val="accent3"/>
                </a:solidFill>
                <a:latin typeface="+mn-lt"/>
                <a:ea typeface="+mn-ea"/>
                <a:cs typeface="+mn-cs"/>
              </a:defRPr>
            </a:lvl2pPr>
            <a:lvl3pPr marL="914367" algn="l" defTabSz="914367" rtl="0" eaLnBrk="1" latinLnBrk="0" hangingPunct="1">
              <a:defRPr sz="1765" kern="1200">
                <a:solidFill>
                  <a:schemeClr val="accent3"/>
                </a:solidFill>
                <a:latin typeface="+mn-lt"/>
                <a:ea typeface="+mn-ea"/>
                <a:cs typeface="+mn-cs"/>
              </a:defRPr>
            </a:lvl3pPr>
            <a:lvl4pPr marL="1371550" algn="l" defTabSz="914367" rtl="0" eaLnBrk="1" latinLnBrk="0" hangingPunct="1">
              <a:defRPr sz="1765" kern="1200">
                <a:solidFill>
                  <a:schemeClr val="accent3"/>
                </a:solidFill>
                <a:latin typeface="+mn-lt"/>
                <a:ea typeface="+mn-ea"/>
                <a:cs typeface="+mn-cs"/>
              </a:defRPr>
            </a:lvl4pPr>
            <a:lvl5pPr marL="1828734" algn="l" defTabSz="914367" rtl="0" eaLnBrk="1" latinLnBrk="0" hangingPunct="1">
              <a:defRPr sz="1765" kern="1200">
                <a:solidFill>
                  <a:schemeClr val="accent3"/>
                </a:solidFill>
                <a:latin typeface="+mn-lt"/>
                <a:ea typeface="+mn-ea"/>
                <a:cs typeface="+mn-cs"/>
              </a:defRPr>
            </a:lvl5pPr>
            <a:lvl6pPr marL="2285918" algn="l" defTabSz="914367" rtl="0" eaLnBrk="1" latinLnBrk="0" hangingPunct="1">
              <a:defRPr sz="1765" kern="1200">
                <a:solidFill>
                  <a:schemeClr val="accent3"/>
                </a:solidFill>
                <a:latin typeface="+mn-lt"/>
                <a:ea typeface="+mn-ea"/>
                <a:cs typeface="+mn-cs"/>
              </a:defRPr>
            </a:lvl6pPr>
            <a:lvl7pPr marL="2743101" algn="l" defTabSz="914367" rtl="0" eaLnBrk="1" latinLnBrk="0" hangingPunct="1">
              <a:defRPr sz="1765" kern="1200">
                <a:solidFill>
                  <a:schemeClr val="accent3"/>
                </a:solidFill>
                <a:latin typeface="+mn-lt"/>
                <a:ea typeface="+mn-ea"/>
                <a:cs typeface="+mn-cs"/>
              </a:defRPr>
            </a:lvl7pPr>
            <a:lvl8pPr marL="3200284" algn="l" defTabSz="914367" rtl="0" eaLnBrk="1" latinLnBrk="0" hangingPunct="1">
              <a:defRPr sz="1765" kern="1200">
                <a:solidFill>
                  <a:schemeClr val="accent3"/>
                </a:solidFill>
                <a:latin typeface="+mn-lt"/>
                <a:ea typeface="+mn-ea"/>
                <a:cs typeface="+mn-cs"/>
              </a:defRPr>
            </a:lvl8pPr>
            <a:lvl9pPr marL="3657469" algn="l" defTabSz="914367" rtl="0" eaLnBrk="1" latinLnBrk="0" hangingPunct="1">
              <a:defRPr sz="1765" kern="1200">
                <a:solidFill>
                  <a:schemeClr val="accent3"/>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Segoe UI" panose="020B0502040204020203" pitchFamily="34" charset="0"/>
                <a:ea typeface="+mn-ea"/>
                <a:cs typeface="+mn-cs"/>
              </a:rPr>
              <a:t>Windows logo            key </a:t>
            </a:r>
            <a:r>
              <a:rPr kumimoji="0" lang="en-US" sz="1800" b="0" i="0" u="none" strike="noStrike" kern="1200" cap="none" spc="0" normalizeH="0" baseline="0" noProof="0">
                <a:ln>
                  <a:noFill/>
                </a:ln>
                <a:solidFill>
                  <a:srgbClr val="1E1E1E"/>
                </a:solidFill>
                <a:effectLst/>
                <a:uLnTx/>
                <a:uFillTx/>
                <a:latin typeface="Segoe UI" panose="020B0502040204020203" pitchFamily="34" charset="0"/>
                <a:ea typeface="+mn-ea"/>
                <a:cs typeface="+mn-cs"/>
              </a:rPr>
              <a:t>+ </a:t>
            </a:r>
            <a:r>
              <a:rPr kumimoji="0" lang="en-US" sz="1800" b="1" i="0" u="none" strike="noStrike" kern="1200" cap="none" spc="0" normalizeH="0" baseline="0" noProof="0">
                <a:ln>
                  <a:noFill/>
                </a:ln>
                <a:solidFill>
                  <a:srgbClr val="1E1E1E"/>
                </a:solidFill>
                <a:effectLst/>
                <a:uLnTx/>
                <a:uFillTx/>
                <a:latin typeface="Segoe UI" panose="020B0502040204020203" pitchFamily="34" charset="0"/>
                <a:ea typeface="+mn-ea"/>
                <a:cs typeface="+mn-cs"/>
              </a:rPr>
              <a:t>H</a:t>
            </a:r>
            <a:endParaRPr kumimoji="0" lang="en-US" sz="2000" b="0" i="0" u="none" strike="noStrike" kern="1200" cap="none" spc="0" normalizeH="0" baseline="0" noProof="0">
              <a:ln>
                <a:noFill/>
              </a:ln>
              <a:solidFill>
                <a:srgbClr val="463668"/>
              </a:solidFill>
              <a:effectLst/>
              <a:uLnTx/>
              <a:uFillTx/>
              <a:latin typeface="Segoe Sans Display"/>
              <a:ea typeface="+mn-ea"/>
              <a:cs typeface="+mn-cs"/>
            </a:endParaRPr>
          </a:p>
        </p:txBody>
      </p:sp>
      <p:pic>
        <p:nvPicPr>
          <p:cNvPr id="9" name="Picture 8" descr="Windows Key">
            <a:extLst>
              <a:ext uri="{FF2B5EF4-FFF2-40B4-BE49-F238E27FC236}">
                <a16:creationId xmlns:a16="http://schemas.microsoft.com/office/drawing/2014/main" id="{616C2451-7A03-1D37-08BF-5BD18B43E554}"/>
              </a:ext>
            </a:extLst>
          </p:cNvPr>
          <p:cNvPicPr>
            <a:picLocks noChangeAspect="1"/>
          </p:cNvPicPr>
          <p:nvPr/>
        </p:nvPicPr>
        <p:blipFill>
          <a:blip r:embed="rId5">
            <a:duotone>
              <a:schemeClr val="accent1">
                <a:shade val="45000"/>
                <a:satMod val="135000"/>
              </a:schemeClr>
              <a:prstClr val="white"/>
            </a:duotone>
          </a:blip>
          <a:stretch>
            <a:fillRect/>
          </a:stretch>
        </p:blipFill>
        <p:spPr>
          <a:xfrm>
            <a:off x="2441108" y="5516753"/>
            <a:ext cx="489195" cy="468379"/>
          </a:xfrm>
          <a:prstGeom prst="rect">
            <a:avLst/>
          </a:prstGeom>
        </p:spPr>
      </p:pic>
    </p:spTree>
    <p:extLst>
      <p:ext uri="{BB962C8B-B14F-4D97-AF65-F5344CB8AC3E}">
        <p14:creationId xmlns:p14="http://schemas.microsoft.com/office/powerpoint/2010/main" val="98655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250"/>
                                  </p:stCondLst>
                                  <p:childTnLst>
                                    <p:animMotion origin="layout" path="M 0 0 L 0 0.05255 " pathEditMode="relative" rAng="0" ptsTypes="AA">
                                      <p:cBhvr>
                                        <p:cTn id="9" dur="500" spd="-100000" fill="hold"/>
                                        <p:tgtEl>
                                          <p:spTgt spid="3"/>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0C8E-2F3C-8192-F6A4-D0449B28194D}"/>
              </a:ext>
            </a:extLst>
          </p:cNvPr>
          <p:cNvSpPr>
            <a:spLocks noGrp="1"/>
          </p:cNvSpPr>
          <p:nvPr>
            <p:ph type="title" idx="4294967295"/>
          </p:nvPr>
        </p:nvSpPr>
        <p:spPr>
          <a:xfrm>
            <a:off x="263143" y="1369889"/>
            <a:ext cx="11598335" cy="4185761"/>
          </a:xfrm>
        </p:spPr>
        <p:txBody>
          <a:bodyPr>
            <a:normAutofit/>
          </a:bodyPr>
          <a:lstStyle/>
          <a:p>
            <a:pPr algn="ctr"/>
            <a:r>
              <a:rPr lang="en-US" sz="4800">
                <a:cs typeface="Segoe UI"/>
              </a:rPr>
              <a:t>Your prompt needs to tell a story </a:t>
            </a:r>
            <a:br>
              <a:rPr lang="en-US" sz="4800">
                <a:cs typeface="Segoe UI"/>
              </a:rPr>
            </a:br>
            <a:r>
              <a:rPr lang="en-US" sz="4800">
                <a:cs typeface="Segoe UI"/>
              </a:rPr>
              <a:t>about your end goal.</a:t>
            </a:r>
            <a:br>
              <a:rPr lang="en-US" sz="4800">
                <a:cs typeface="Segoe UI"/>
              </a:rPr>
            </a:br>
            <a:r>
              <a:rPr lang="en-US" sz="4800">
                <a:cs typeface="Segoe UI"/>
              </a:rPr>
              <a:t>Don’t be afraid to be verbose.</a:t>
            </a:r>
            <a:br>
              <a:rPr lang="en-US" sz="4800">
                <a:cs typeface="Segoe UI"/>
              </a:rPr>
            </a:br>
            <a:br>
              <a:rPr lang="en-US" sz="4800">
                <a:gradFill>
                  <a:gsLst>
                    <a:gs pos="0">
                      <a:srgbClr val="0078D4"/>
                    </a:gs>
                    <a:gs pos="50000">
                      <a:srgbClr val="8661C5"/>
                    </a:gs>
                    <a:gs pos="100000">
                      <a:srgbClr val="C73ECC"/>
                    </a:gs>
                  </a:gsLst>
                  <a:lin ang="2700000" scaled="1"/>
                </a:gradFill>
                <a:cs typeface="Segoe UI"/>
              </a:rPr>
            </a:br>
            <a:r>
              <a:rPr lang="en-US" sz="6000">
                <a:gradFill>
                  <a:gsLst>
                    <a:gs pos="0">
                      <a:srgbClr val="0078D4"/>
                    </a:gs>
                    <a:gs pos="50000">
                      <a:srgbClr val="8661C5"/>
                    </a:gs>
                    <a:gs pos="100000">
                      <a:srgbClr val="C73ECC"/>
                    </a:gs>
                  </a:gsLst>
                  <a:lin ang="2700000" scaled="1"/>
                </a:gradFill>
                <a:cs typeface="Segoe UI"/>
              </a:rPr>
              <a:t>  </a:t>
            </a:r>
            <a:r>
              <a:rPr lang="en-US">
                <a:solidFill>
                  <a:schemeClr val="tx1">
                    <a:lumMod val="65000"/>
                    <a:lumOff val="35000"/>
                  </a:schemeClr>
                </a:solidFill>
                <a:cs typeface="Segoe UI"/>
              </a:rPr>
              <a:t>Imagine you just got a new assistant!</a:t>
            </a:r>
            <a:r>
              <a:rPr lang="en-US">
                <a:solidFill>
                  <a:schemeClr val="tx1">
                    <a:lumMod val="50000"/>
                    <a:lumOff val="50000"/>
                  </a:schemeClr>
                </a:solidFill>
                <a:cs typeface="Segoe UI"/>
              </a:rPr>
              <a:t> </a:t>
            </a:r>
            <a:endParaRPr lang="en-US" sz="6000">
              <a:solidFill>
                <a:schemeClr val="tx1">
                  <a:lumMod val="50000"/>
                  <a:lumOff val="50000"/>
                </a:schemeClr>
              </a:solidFill>
              <a:cs typeface="Segoe UI"/>
            </a:endParaRPr>
          </a:p>
        </p:txBody>
      </p:sp>
      <p:pic>
        <p:nvPicPr>
          <p:cNvPr id="1026" name="Picture 2" descr="Star">
            <a:extLst>
              <a:ext uri="{FF2B5EF4-FFF2-40B4-BE49-F238E27FC236}">
                <a16:creationId xmlns:a16="http://schemas.microsoft.com/office/drawing/2014/main" id="{1C095995-1650-DA65-C570-2337D77B3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371" y="4680160"/>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rainbow colored design">
            <a:extLst>
              <a:ext uri="{FF2B5EF4-FFF2-40B4-BE49-F238E27FC236}">
                <a16:creationId xmlns:a16="http://schemas.microsoft.com/office/drawing/2014/main" id="{D37630BB-2C0D-BE22-B857-B67329910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228" y="5555650"/>
            <a:ext cx="998163" cy="101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92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2DA6E-ECC8-39EB-9DA9-E67F8E1B1EDD}"/>
              </a:ext>
            </a:extLst>
          </p:cNvPr>
          <p:cNvSpPr txBox="1"/>
          <p:nvPr/>
        </p:nvSpPr>
        <p:spPr>
          <a:xfrm>
            <a:off x="104692" y="906682"/>
            <a:ext cx="11982615" cy="17481709"/>
          </a:xfrm>
          <a:prstGeom prst="rect">
            <a:avLst/>
          </a:prstGeom>
          <a:noFill/>
        </p:spPr>
        <p:txBody>
          <a:bodyPr wrap="square" lIns="91440" tIns="45720" rIns="91440" bIns="45720" anchor="t">
            <a:spAutoFit/>
          </a:bodyPr>
          <a:lstStyle/>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Summarize:</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a quick overview of a lengthy topic.</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Paraphrase</a:t>
            </a:r>
            <a:r>
              <a:rPr kumimoji="0" lang="en-US" sz="2800" b="0" i="0" u="none" strike="noStrike" kern="1200" cap="none" spc="0" normalizeH="0" baseline="0" noProof="0">
                <a:ln>
                  <a:noFill/>
                </a:ln>
                <a:solidFill>
                  <a:prstClr val="black"/>
                </a:solidFill>
                <a:effectLst/>
                <a:uLnTx/>
                <a:uFillTx/>
                <a:latin typeface="Segoe UI"/>
                <a:ea typeface="+mn-ea"/>
                <a:cs typeface="+mn-cs"/>
              </a:rPr>
              <a:t>: This is useful when you want to avoid plagiarism</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Reframe</a:t>
            </a:r>
            <a:r>
              <a:rPr kumimoji="0" lang="en-US" sz="2800" b="0" i="0" u="none" strike="noStrike" kern="1200" cap="none" spc="0" normalizeH="0" baseline="0" noProof="0">
                <a:ln>
                  <a:noFill/>
                </a:ln>
                <a:solidFill>
                  <a:prstClr val="black"/>
                </a:solidFill>
                <a:effectLst/>
                <a:uLnTx/>
                <a:uFillTx/>
                <a:latin typeface="Segoe UI"/>
                <a:ea typeface="+mn-ea"/>
                <a:cs typeface="+mn-cs"/>
              </a:rPr>
              <a:t>: Change the perspective or focus of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Expand</a:t>
            </a:r>
            <a:r>
              <a:rPr kumimoji="0" lang="en-US" sz="2800" b="0" i="0" u="none" strike="noStrike" kern="1200" cap="none" spc="0" normalizeH="0" baseline="0" noProof="0">
                <a:ln>
                  <a:noFill/>
                </a:ln>
                <a:solidFill>
                  <a:prstClr val="black"/>
                </a:solidFill>
                <a:effectLst/>
                <a:uLnTx/>
                <a:uFillTx/>
                <a:latin typeface="Segoe UI"/>
                <a:ea typeface="+mn-ea"/>
                <a:cs typeface="+mn-cs"/>
              </a:rPr>
              <a:t>: For a more comprehensive understanding of a topic.</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Explain:</a:t>
            </a:r>
            <a:r>
              <a:rPr kumimoji="0" lang="en-US" sz="2800" b="0" i="0" u="none" strike="noStrike" kern="1200" cap="none" spc="0" normalizeH="0" baseline="0" noProof="0">
                <a:ln>
                  <a:noFill/>
                </a:ln>
                <a:solidFill>
                  <a:prstClr val="black"/>
                </a:solidFill>
                <a:effectLst/>
                <a:uLnTx/>
                <a:uFillTx/>
                <a:latin typeface="Segoe UI"/>
                <a:ea typeface="+mn-ea"/>
                <a:cs typeface="+mn-cs"/>
              </a:rPr>
              <a:t> Make the meaning of something clearer in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Reinterpret: </a:t>
            </a:r>
            <a:r>
              <a:rPr kumimoji="0" lang="en-US" sz="2800" b="0" i="0" u="none" strike="noStrike" kern="1200" cap="none" spc="0" normalizeH="0" baseline="0" noProof="0">
                <a:ln>
                  <a:noFill/>
                </a:ln>
                <a:solidFill>
                  <a:prstClr val="black"/>
                </a:solidFill>
                <a:effectLst/>
                <a:uLnTx/>
                <a:uFillTx/>
                <a:latin typeface="Segoe UI"/>
                <a:ea typeface="+mn-ea"/>
                <a:cs typeface="+mn-cs"/>
              </a:rPr>
              <a:t>Provide a possible meaning or understanding.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Simplify</a:t>
            </a:r>
            <a:r>
              <a:rPr kumimoji="0" lang="en-US" sz="2800" b="0" i="0" u="none" strike="noStrike" kern="1200" cap="none" spc="0" normalizeH="0" baseline="0" noProof="0">
                <a:ln>
                  <a:noFill/>
                </a:ln>
                <a:solidFill>
                  <a:prstClr val="black"/>
                </a:solidFill>
                <a:effectLst/>
                <a:uLnTx/>
                <a:uFillTx/>
                <a:latin typeface="Segoe UI"/>
                <a:ea typeface="+mn-ea"/>
                <a:cs typeface="+mn-cs"/>
              </a:rPr>
              <a:t>: Reduce the complexity of the language.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Elaborate:</a:t>
            </a:r>
            <a:r>
              <a:rPr kumimoji="0" lang="en-US" sz="2800" b="0" i="0" u="none" strike="noStrike" kern="1200" cap="none" spc="0" normalizeH="0" baseline="0" noProof="0">
                <a:ln>
                  <a:noFill/>
                </a:ln>
                <a:solidFill>
                  <a:prstClr val="black"/>
                </a:solidFill>
                <a:effectLst/>
                <a:uLnTx/>
                <a:uFillTx/>
                <a:latin typeface="Segoe UI"/>
                <a:ea typeface="+mn-ea"/>
                <a:cs typeface="+mn-cs"/>
              </a:rPr>
              <a:t> Add more detail or explanation to a given point.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Amplify</a:t>
            </a:r>
            <a:r>
              <a:rPr kumimoji="0" lang="en-US" sz="2800" b="0" i="0" u="none" strike="noStrike" kern="1200" cap="none" spc="0" normalizeH="0" baseline="0" noProof="0">
                <a:ln>
                  <a:noFill/>
                </a:ln>
                <a:solidFill>
                  <a:prstClr val="black"/>
                </a:solidFill>
                <a:effectLst/>
                <a:uLnTx/>
                <a:uFillTx/>
                <a:latin typeface="Segoe UI"/>
                <a:ea typeface="+mn-ea"/>
                <a:cs typeface="+mn-cs"/>
              </a:rPr>
              <a:t>: Strengthen the message or point in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Clarify</a:t>
            </a:r>
            <a:r>
              <a:rPr kumimoji="0" lang="en-US" sz="2800" b="0" i="0" u="none" strike="noStrike" kern="1200" cap="none" spc="0" normalizeH="0" baseline="0" noProof="0">
                <a:ln>
                  <a:noFill/>
                </a:ln>
                <a:solidFill>
                  <a:prstClr val="black"/>
                </a:solidFill>
                <a:effectLst/>
                <a:uLnTx/>
                <a:uFillTx/>
                <a:latin typeface="Segoe UI"/>
                <a:ea typeface="+mn-ea"/>
                <a:cs typeface="+mn-cs"/>
              </a:rPr>
              <a:t>: Make a confusing point or statement clearer.</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Adapt</a:t>
            </a:r>
            <a:r>
              <a:rPr kumimoji="0" lang="en-US" sz="2800" b="0" i="0" u="none" strike="noStrike" kern="1200" cap="none" spc="0" normalizeH="0" baseline="0" noProof="0">
                <a:ln>
                  <a:noFill/>
                </a:ln>
                <a:solidFill>
                  <a:prstClr val="black"/>
                </a:solidFill>
                <a:effectLst/>
                <a:uLnTx/>
                <a:uFillTx/>
                <a:latin typeface="Segoe UI"/>
                <a:ea typeface="+mn-ea"/>
                <a:cs typeface="+mn-cs"/>
              </a:rPr>
              <a:t>: Modify the text for a different audience or purpose.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Modernize</a:t>
            </a:r>
            <a:r>
              <a:rPr kumimoji="0" lang="en-US" sz="2800" b="0" i="0" u="none" strike="noStrike" kern="1200" cap="none" spc="0" normalizeH="0" baseline="0" noProof="0">
                <a:ln>
                  <a:noFill/>
                </a:ln>
                <a:solidFill>
                  <a:prstClr val="black"/>
                </a:solidFill>
                <a:effectLst/>
                <a:uLnTx/>
                <a:uFillTx/>
                <a:latin typeface="Segoe UI"/>
                <a:ea typeface="+mn-ea"/>
                <a:cs typeface="+mn-cs"/>
              </a:rPr>
              <a:t>: Update older language or concepts to be more current.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Formalize</a:t>
            </a:r>
            <a:r>
              <a:rPr kumimoji="0" lang="en-US" sz="2800" b="0" i="0" u="none" strike="noStrike" kern="1200" cap="none" spc="0" normalizeH="0" baseline="0" noProof="0">
                <a:ln>
                  <a:noFill/>
                </a:ln>
                <a:solidFill>
                  <a:prstClr val="black"/>
                </a:solidFill>
                <a:effectLst/>
                <a:uLnTx/>
                <a:uFillTx/>
                <a:latin typeface="Segoe UI"/>
                <a:ea typeface="+mn-ea"/>
                <a:cs typeface="+mn-cs"/>
              </a:rPr>
              <a:t>: This asks to rewrite informal or casual language into a more formal or professional style. Useful for business or academic contexts.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Informalize</a:t>
            </a:r>
            <a:r>
              <a:rPr kumimoji="0" lang="en-US" sz="2800" b="0" i="0" u="none" strike="noStrike" kern="1200" cap="none" spc="0" normalizeH="0" baseline="0" noProof="0">
                <a:ln>
                  <a:noFill/>
                </a:ln>
                <a:solidFill>
                  <a:prstClr val="black"/>
                </a:solidFill>
                <a:effectLst/>
                <a:uLnTx/>
                <a:uFillTx/>
                <a:latin typeface="Segoe UI"/>
                <a:ea typeface="+mn-ea"/>
                <a:cs typeface="+mn-cs"/>
              </a:rPr>
              <a:t>: Use this for social media posts, blogs, email campaigns, or any context where a more colloquial style and relaxed tone is right.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Condense:</a:t>
            </a:r>
            <a:r>
              <a:rPr kumimoji="0" lang="en-US" sz="2800" b="0" i="0" u="none" strike="noStrike" kern="1200" cap="none" spc="0" normalizeH="0" baseline="0" noProof="0">
                <a:ln>
                  <a:noFill/>
                </a:ln>
                <a:solidFill>
                  <a:prstClr val="black"/>
                </a:solidFill>
                <a:effectLst/>
                <a:uLnTx/>
                <a:uFillTx/>
                <a:latin typeface="Segoe UI"/>
                <a:ea typeface="+mn-ea"/>
                <a:cs typeface="+mn-cs"/>
              </a:rPr>
              <a:t> Make the rewrite shorter by restricting it to key points.</a:t>
            </a: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Emphasize/Reiterate</a:t>
            </a:r>
            <a:r>
              <a:rPr kumimoji="0" lang="en-US" sz="2800" b="0" i="0" u="none" strike="noStrike" kern="1200" cap="none" spc="0" normalizeH="0" baseline="0" noProof="0">
                <a:ln>
                  <a:noFill/>
                </a:ln>
                <a:solidFill>
                  <a:prstClr val="black"/>
                </a:solidFill>
                <a:effectLst/>
                <a:uLnTx/>
                <a:uFillTx/>
                <a:latin typeface="Segoe UI"/>
                <a:ea typeface="+mn-ea"/>
                <a:cs typeface="+mn-cs"/>
              </a:rPr>
              <a:t>: Highlight certain points more than others.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Diversify</a:t>
            </a:r>
            <a:r>
              <a:rPr kumimoji="0" lang="en-US" sz="2800" b="0" i="0" u="none" strike="noStrike" kern="1200" cap="none" spc="0" normalizeH="0" baseline="0" noProof="0">
                <a:ln>
                  <a:noFill/>
                </a:ln>
                <a:solidFill>
                  <a:prstClr val="black"/>
                </a:solidFill>
                <a:effectLst/>
                <a:uLnTx/>
                <a:uFillTx/>
                <a:latin typeface="Segoe UI"/>
                <a:ea typeface="+mn-ea"/>
                <a:cs typeface="+mn-cs"/>
              </a:rPr>
              <a:t>: Add variety, perhaps in sentence structure or vocabulary.</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Neutralize</a:t>
            </a:r>
            <a:r>
              <a:rPr kumimoji="0" lang="en-US" sz="2800" b="0" i="0" u="none" strike="noStrike" kern="1200" cap="none" spc="0" normalizeH="0" baseline="0" noProof="0">
                <a:ln>
                  <a:noFill/>
                </a:ln>
                <a:solidFill>
                  <a:prstClr val="black"/>
                </a:solidFill>
                <a:effectLst/>
                <a:uLnTx/>
                <a:uFillTx/>
                <a:latin typeface="Segoe UI"/>
                <a:ea typeface="+mn-ea"/>
                <a:cs typeface="+mn-cs"/>
              </a:rPr>
              <a:t>: Remove bias or opinion, making the text more objective.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Streamline:</a:t>
            </a:r>
            <a:r>
              <a:rPr kumimoji="0" lang="en-US" sz="2800" b="0" i="0" u="none" strike="noStrike" kern="1200" cap="none" spc="0" normalizeH="0" baseline="0" noProof="0">
                <a:ln>
                  <a:noFill/>
                </a:ln>
                <a:solidFill>
                  <a:prstClr val="black"/>
                </a:solidFill>
                <a:effectLst/>
                <a:uLnTx/>
                <a:uFillTx/>
                <a:latin typeface="Segoe UI"/>
                <a:ea typeface="+mn-ea"/>
                <a:cs typeface="+mn-cs"/>
              </a:rPr>
              <a:t> Remove unnecessary content or fluff.</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Enrich/Embellish:</a:t>
            </a:r>
            <a:r>
              <a:rPr kumimoji="0" lang="en-US" sz="2800" b="0" i="0" u="none" strike="noStrike" kern="1200" cap="none" spc="0" normalizeH="0" baseline="0" noProof="0">
                <a:ln>
                  <a:noFill/>
                </a:ln>
                <a:solidFill>
                  <a:prstClr val="black"/>
                </a:solidFill>
                <a:effectLst/>
                <a:uLnTx/>
                <a:uFillTx/>
                <a:latin typeface="Segoe UI"/>
                <a:ea typeface="+mn-ea"/>
                <a:cs typeface="+mn-cs"/>
              </a:rPr>
              <a:t> Add more pizzazz or detail to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Illustrate</a:t>
            </a:r>
            <a:r>
              <a:rPr kumimoji="0" lang="en-US" sz="2800" b="0" i="0" u="none" strike="noStrike" kern="1200" cap="none" spc="0" normalizeH="0" baseline="0" noProof="0">
                <a:ln>
                  <a:noFill/>
                </a:ln>
                <a:solidFill>
                  <a:prstClr val="black"/>
                </a:solidFill>
                <a:effectLst/>
                <a:uLnTx/>
                <a:uFillTx/>
                <a:latin typeface="Segoe UI"/>
                <a:ea typeface="+mn-ea"/>
                <a:cs typeface="+mn-cs"/>
              </a:rPr>
              <a:t>: Provide examples to better explain the point.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Synthesize</a:t>
            </a:r>
            <a:r>
              <a:rPr kumimoji="0" lang="en-US" sz="2800" b="0" i="0" u="none" strike="noStrike" kern="1200" cap="none" spc="0" normalizeH="0" baseline="0" noProof="0">
                <a:ln>
                  <a:noFill/>
                </a:ln>
                <a:solidFill>
                  <a:prstClr val="black"/>
                </a:solidFill>
                <a:effectLst/>
                <a:uLnTx/>
                <a:uFillTx/>
                <a:latin typeface="Segoe UI"/>
                <a:ea typeface="+mn-ea"/>
                <a:cs typeface="+mn-cs"/>
              </a:rPr>
              <a:t>: Combine different pieces of information.</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Sensationalize</a:t>
            </a:r>
            <a:r>
              <a:rPr kumimoji="0" lang="en-US" sz="2800" b="0" i="0" u="none" strike="noStrike" kern="1200" cap="none" spc="0" normalizeH="0" baseline="0" noProof="0">
                <a:ln>
                  <a:noFill/>
                </a:ln>
                <a:solidFill>
                  <a:prstClr val="black"/>
                </a:solidFill>
                <a:effectLst/>
                <a:uLnTx/>
                <a:uFillTx/>
                <a:latin typeface="Segoe UI"/>
                <a:ea typeface="+mn-ea"/>
                <a:cs typeface="+mn-cs"/>
              </a:rPr>
              <a:t>: Make the rewrite more dramatic. Great for clickbait!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Humanize</a:t>
            </a:r>
            <a:r>
              <a:rPr kumimoji="0" lang="en-US" sz="2800" b="0" i="0" u="none" strike="noStrike" kern="1200" cap="none" spc="0" normalizeH="0" baseline="0" noProof="0">
                <a:ln>
                  <a:noFill/>
                </a:ln>
                <a:solidFill>
                  <a:prstClr val="black"/>
                </a:solidFill>
                <a:effectLst/>
                <a:uLnTx/>
                <a:uFillTx/>
                <a:latin typeface="Segoe UI"/>
                <a:ea typeface="+mn-ea"/>
                <a:cs typeface="+mn-cs"/>
              </a:rPr>
              <a:t>: Make the text more relatable or personal. Great for blogs!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Elevate</a:t>
            </a:r>
            <a:r>
              <a:rPr kumimoji="0" lang="en-US" sz="2800" b="0" i="0" u="none" strike="noStrike" kern="1200" cap="none" spc="0" normalizeH="0" baseline="0" noProof="0">
                <a:ln>
                  <a:noFill/>
                </a:ln>
                <a:solidFill>
                  <a:prstClr val="black"/>
                </a:solidFill>
                <a:effectLst/>
                <a:uLnTx/>
                <a:uFillTx/>
                <a:latin typeface="Segoe UI"/>
                <a:ea typeface="+mn-ea"/>
                <a:cs typeface="+mn-cs"/>
              </a:rPr>
              <a:t>: Prompt for a rewrite that is more sophisticated or impressive.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Illuminate</a:t>
            </a:r>
            <a:r>
              <a:rPr kumimoji="0" lang="en-US" sz="2800" b="0" i="0" u="none" strike="noStrike" kern="1200" cap="none" spc="0" normalizeH="0" baseline="0" noProof="0">
                <a:ln>
                  <a:noFill/>
                </a:ln>
                <a:solidFill>
                  <a:prstClr val="black"/>
                </a:solidFill>
                <a:effectLst/>
                <a:uLnTx/>
                <a:uFillTx/>
                <a:latin typeface="Segoe UI"/>
                <a:ea typeface="+mn-ea"/>
                <a:cs typeface="+mn-cs"/>
              </a:rPr>
              <a:t>: Prompt for a rewrite that is crystal-clear or enlightening.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Enliven/Energize</a:t>
            </a:r>
            <a:r>
              <a:rPr kumimoji="0" lang="en-US" sz="2800" b="0" i="0" u="none" strike="noStrike" kern="1200" cap="none" spc="0" normalizeH="0" baseline="0" noProof="0">
                <a:ln>
                  <a:noFill/>
                </a:ln>
                <a:solidFill>
                  <a:prstClr val="black"/>
                </a:solidFill>
                <a:effectLst/>
                <a:uLnTx/>
                <a:uFillTx/>
                <a:latin typeface="Segoe UI"/>
                <a:ea typeface="+mn-ea"/>
                <a:cs typeface="+mn-cs"/>
              </a:rPr>
              <a:t>: Means make the text more lively or interesting.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Soft-pedal</a:t>
            </a:r>
            <a:r>
              <a:rPr kumimoji="0" lang="en-US" sz="2800" b="0" i="0" u="none" strike="noStrike" kern="1200" cap="none" spc="0" normalizeH="0" baseline="0" noProof="0">
                <a:ln>
                  <a:noFill/>
                </a:ln>
                <a:solidFill>
                  <a:prstClr val="black"/>
                </a:solidFill>
                <a:effectLst/>
                <a:uLnTx/>
                <a:uFillTx/>
                <a:latin typeface="Segoe UI"/>
                <a:ea typeface="+mn-ea"/>
                <a:cs typeface="+mn-cs"/>
              </a:rPr>
              <a:t>: Means to downplay or reduce the intensity of the text.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Exaggerate</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to hype-up hyperbole in the rewrite. Great for sales pitches (just watch those pesky facts)!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Downplay</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a more mellow, mild-mannered tone. Great for research, and no-nonsense evidence-based testimonials.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Glamorize</a:t>
            </a:r>
            <a:r>
              <a:rPr kumimoji="0" lang="en-US" sz="2800" b="0" i="0" u="none" strike="noStrike" kern="1200" cap="none" spc="0" normalizeH="0" baseline="0" noProof="0">
                <a:ln>
                  <a:noFill/>
                </a:ln>
                <a:solidFill>
                  <a:prstClr val="black"/>
                </a:solidFill>
                <a:effectLst/>
                <a:uLnTx/>
                <a:uFillTx/>
                <a:latin typeface="Segoe UI"/>
                <a:ea typeface="+mn-ea"/>
                <a:cs typeface="+mn-cs"/>
              </a:rPr>
              <a:t>: Prompt to make the rewrite more appealing.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Rectangle 6">
            <a:extLst>
              <a:ext uri="{FF2B5EF4-FFF2-40B4-BE49-F238E27FC236}">
                <a16:creationId xmlns:a16="http://schemas.microsoft.com/office/drawing/2014/main" id="{47C35B22-8188-D525-C6C5-C8C3390D3B86}"/>
              </a:ext>
              <a:ext uri="{C183D7F6-B498-43B3-948B-1728B52AA6E4}">
                <adec:decorative xmlns:adec="http://schemas.microsoft.com/office/drawing/2017/decorative" val="1"/>
              </a:ext>
            </a:extLst>
          </p:cNvPr>
          <p:cNvSpPr/>
          <p:nvPr/>
        </p:nvSpPr>
        <p:spPr>
          <a:xfrm>
            <a:off x="0" y="6507861"/>
            <a:ext cx="12192000" cy="35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7AA8A218-5605-96D5-8133-051197E13565}"/>
              </a:ext>
              <a:ext uri="{C183D7F6-B498-43B3-948B-1728B52AA6E4}">
                <adec:decorative xmlns:adec="http://schemas.microsoft.com/office/drawing/2017/decorative" val="1"/>
              </a:ext>
            </a:extLst>
          </p:cNvPr>
          <p:cNvSpPr/>
          <p:nvPr/>
        </p:nvSpPr>
        <p:spPr>
          <a:xfrm>
            <a:off x="0" y="0"/>
            <a:ext cx="12192000" cy="8912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Rounded Rectangle 41">
            <a:extLst>
              <a:ext uri="{FF2B5EF4-FFF2-40B4-BE49-F238E27FC236}">
                <a16:creationId xmlns:a16="http://schemas.microsoft.com/office/drawing/2014/main" id="{F7DBCF53-E8C7-3C65-E84D-D3CFB05D1748}"/>
              </a:ext>
            </a:extLst>
          </p:cNvPr>
          <p:cNvSpPr/>
          <p:nvPr/>
        </p:nvSpPr>
        <p:spPr bwMode="auto">
          <a:xfrm>
            <a:off x="218266" y="383321"/>
            <a:ext cx="1448488" cy="392183"/>
          </a:xfrm>
          <a:prstGeom prst="roundRect">
            <a:avLst>
              <a:gd name="adj" fmla="val 50000"/>
            </a:avLst>
          </a:prstGeom>
          <a:gradFill flip="none" rotWithShape="1">
            <a:gsLst>
              <a:gs pos="100000">
                <a:srgbClr val="008575"/>
              </a:gs>
              <a:gs pos="27000">
                <a:srgbClr val="C03BC4"/>
              </a:gs>
              <a:gs pos="8000">
                <a:srgbClr val="E25B00"/>
              </a:gs>
              <a:gs pos="83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Try these!</a:t>
            </a:r>
          </a:p>
        </p:txBody>
      </p:sp>
      <p:sp>
        <p:nvSpPr>
          <p:cNvPr id="5" name="Title 4">
            <a:extLst>
              <a:ext uri="{FF2B5EF4-FFF2-40B4-BE49-F238E27FC236}">
                <a16:creationId xmlns:a16="http://schemas.microsoft.com/office/drawing/2014/main" id="{E1E851E2-AB47-9EC6-55AF-E199A503F5CB}"/>
              </a:ext>
            </a:extLst>
          </p:cNvPr>
          <p:cNvSpPr txBox="1">
            <a:spLocks noGrp="1"/>
          </p:cNvSpPr>
          <p:nvPr>
            <p:ph type="title" idx="4294967295"/>
          </p:nvPr>
        </p:nvSpPr>
        <p:spPr>
          <a:xfrm>
            <a:off x="1713053" y="350138"/>
            <a:ext cx="990793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mn-cs"/>
              </a:rPr>
              <a:t>Switch the word "summarize" with other verbs for different results: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4B98337C-A889-9CC5-77D7-02CEA3A72D8D}"/>
              </a:ext>
              <a:ext uri="{C183D7F6-B498-43B3-948B-1728B52AA6E4}">
                <adec:decorative xmlns:adec="http://schemas.microsoft.com/office/drawing/2017/decorative" val="1"/>
              </a:ext>
            </a:extLst>
          </p:cNvPr>
          <p:cNvSpPr/>
          <p:nvPr/>
        </p:nvSpPr>
        <p:spPr bwMode="auto">
          <a:xfrm>
            <a:off x="3048" y="6693408"/>
            <a:ext cx="12188952" cy="164592"/>
          </a:xfrm>
          <a:prstGeom prst="rect">
            <a:avLst/>
          </a:prstGeom>
          <a:gradFill flip="none" rotWithShape="1">
            <a:gsLst>
              <a:gs pos="3679">
                <a:srgbClr val="1849CA"/>
              </a:gs>
              <a:gs pos="15000">
                <a:srgbClr val="1FA7F3"/>
              </a:gs>
              <a:gs pos="47000">
                <a:srgbClr val="FAC704"/>
              </a:gs>
              <a:gs pos="35000">
                <a:srgbClr val="4DB17A"/>
              </a:gs>
              <a:gs pos="58000">
                <a:srgbClr val="FAC704"/>
              </a:gs>
              <a:gs pos="68000">
                <a:srgbClr val="FDA45A"/>
              </a:gs>
              <a:gs pos="99331">
                <a:srgbClr val="A34FE5"/>
              </a:gs>
              <a:gs pos="89000">
                <a:srgbClr val="E94D3D"/>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2564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2DA6E-ECC8-39EB-9DA9-E67F8E1B1EDD}"/>
              </a:ext>
            </a:extLst>
          </p:cNvPr>
          <p:cNvSpPr txBox="1"/>
          <p:nvPr/>
        </p:nvSpPr>
        <p:spPr>
          <a:xfrm>
            <a:off x="104692" y="-4707000"/>
            <a:ext cx="11982615" cy="17481709"/>
          </a:xfrm>
          <a:prstGeom prst="rect">
            <a:avLst/>
          </a:prstGeom>
          <a:noFill/>
        </p:spPr>
        <p:txBody>
          <a:bodyPr wrap="square" lIns="91440" tIns="45720" rIns="91440" bIns="45720" anchor="t">
            <a:spAutoFit/>
          </a:bodyPr>
          <a:lstStyle/>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Summarize:</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a quick overview of a lengthy topic.</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Paraphrase</a:t>
            </a:r>
            <a:r>
              <a:rPr kumimoji="0" lang="en-US" sz="2800" b="0" i="0" u="none" strike="noStrike" kern="1200" cap="none" spc="0" normalizeH="0" baseline="0" noProof="0">
                <a:ln>
                  <a:noFill/>
                </a:ln>
                <a:solidFill>
                  <a:prstClr val="black"/>
                </a:solidFill>
                <a:effectLst/>
                <a:uLnTx/>
                <a:uFillTx/>
                <a:latin typeface="Segoe UI"/>
                <a:ea typeface="+mn-ea"/>
                <a:cs typeface="+mn-cs"/>
              </a:rPr>
              <a:t>: This is useful when you want to avoid plagiarism</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Reframe</a:t>
            </a:r>
            <a:r>
              <a:rPr kumimoji="0" lang="en-US" sz="2800" b="0" i="0" u="none" strike="noStrike" kern="1200" cap="none" spc="0" normalizeH="0" baseline="0" noProof="0">
                <a:ln>
                  <a:noFill/>
                </a:ln>
                <a:solidFill>
                  <a:prstClr val="black"/>
                </a:solidFill>
                <a:effectLst/>
                <a:uLnTx/>
                <a:uFillTx/>
                <a:latin typeface="Segoe UI"/>
                <a:ea typeface="+mn-ea"/>
                <a:cs typeface="+mn-cs"/>
              </a:rPr>
              <a:t>: Change the perspective or focus of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Expand</a:t>
            </a:r>
            <a:r>
              <a:rPr kumimoji="0" lang="en-US" sz="2800" b="0" i="0" u="none" strike="noStrike" kern="1200" cap="none" spc="0" normalizeH="0" baseline="0" noProof="0">
                <a:ln>
                  <a:noFill/>
                </a:ln>
                <a:solidFill>
                  <a:prstClr val="black"/>
                </a:solidFill>
                <a:effectLst/>
                <a:uLnTx/>
                <a:uFillTx/>
                <a:latin typeface="Segoe UI"/>
                <a:ea typeface="+mn-ea"/>
                <a:cs typeface="+mn-cs"/>
              </a:rPr>
              <a:t>: For a more comprehensive understanding of a topic.</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Explain:</a:t>
            </a:r>
            <a:r>
              <a:rPr kumimoji="0" lang="en-US" sz="2800" b="0" i="0" u="none" strike="noStrike" kern="1200" cap="none" spc="0" normalizeH="0" baseline="0" noProof="0">
                <a:ln>
                  <a:noFill/>
                </a:ln>
                <a:solidFill>
                  <a:prstClr val="black"/>
                </a:solidFill>
                <a:effectLst/>
                <a:uLnTx/>
                <a:uFillTx/>
                <a:latin typeface="Segoe UI"/>
                <a:ea typeface="+mn-ea"/>
                <a:cs typeface="+mn-cs"/>
              </a:rPr>
              <a:t> Make the meaning of something clearer in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Reinterpret: </a:t>
            </a:r>
            <a:r>
              <a:rPr kumimoji="0" lang="en-US" sz="2800" b="0" i="0" u="none" strike="noStrike" kern="1200" cap="none" spc="0" normalizeH="0" baseline="0" noProof="0">
                <a:ln>
                  <a:noFill/>
                </a:ln>
                <a:solidFill>
                  <a:prstClr val="black"/>
                </a:solidFill>
                <a:effectLst/>
                <a:uLnTx/>
                <a:uFillTx/>
                <a:latin typeface="Segoe UI"/>
                <a:ea typeface="+mn-ea"/>
                <a:cs typeface="+mn-cs"/>
              </a:rPr>
              <a:t>Provide a possible meaning or understanding.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Simplify</a:t>
            </a:r>
            <a:r>
              <a:rPr kumimoji="0" lang="en-US" sz="2800" b="0" i="0" u="none" strike="noStrike" kern="1200" cap="none" spc="0" normalizeH="0" baseline="0" noProof="0">
                <a:ln>
                  <a:noFill/>
                </a:ln>
                <a:solidFill>
                  <a:prstClr val="black"/>
                </a:solidFill>
                <a:effectLst/>
                <a:uLnTx/>
                <a:uFillTx/>
                <a:latin typeface="Segoe UI"/>
                <a:ea typeface="+mn-ea"/>
                <a:cs typeface="+mn-cs"/>
              </a:rPr>
              <a:t>: Reduce the complexity of the language.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Elaborate:</a:t>
            </a:r>
            <a:r>
              <a:rPr kumimoji="0" lang="en-US" sz="2800" b="0" i="0" u="none" strike="noStrike" kern="1200" cap="none" spc="0" normalizeH="0" baseline="0" noProof="0">
                <a:ln>
                  <a:noFill/>
                </a:ln>
                <a:solidFill>
                  <a:prstClr val="black"/>
                </a:solidFill>
                <a:effectLst/>
                <a:uLnTx/>
                <a:uFillTx/>
                <a:latin typeface="Segoe UI"/>
                <a:ea typeface="+mn-ea"/>
                <a:cs typeface="+mn-cs"/>
              </a:rPr>
              <a:t> Add more detail or explanation to a given point.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Amplify</a:t>
            </a:r>
            <a:r>
              <a:rPr kumimoji="0" lang="en-US" sz="2800" b="0" i="0" u="none" strike="noStrike" kern="1200" cap="none" spc="0" normalizeH="0" baseline="0" noProof="0">
                <a:ln>
                  <a:noFill/>
                </a:ln>
                <a:solidFill>
                  <a:prstClr val="black"/>
                </a:solidFill>
                <a:effectLst/>
                <a:uLnTx/>
                <a:uFillTx/>
                <a:latin typeface="Segoe UI"/>
                <a:ea typeface="+mn-ea"/>
                <a:cs typeface="+mn-cs"/>
              </a:rPr>
              <a:t>: Strengthen the message or point in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Clarify</a:t>
            </a:r>
            <a:r>
              <a:rPr kumimoji="0" lang="en-US" sz="2800" b="0" i="0" u="none" strike="noStrike" kern="1200" cap="none" spc="0" normalizeH="0" baseline="0" noProof="0">
                <a:ln>
                  <a:noFill/>
                </a:ln>
                <a:solidFill>
                  <a:prstClr val="black"/>
                </a:solidFill>
                <a:effectLst/>
                <a:uLnTx/>
                <a:uFillTx/>
                <a:latin typeface="Segoe UI"/>
                <a:ea typeface="+mn-ea"/>
                <a:cs typeface="+mn-cs"/>
              </a:rPr>
              <a:t>: Make a confusing point or statement clearer.</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Adapt</a:t>
            </a:r>
            <a:r>
              <a:rPr kumimoji="0" lang="en-US" sz="2800" b="0" i="0" u="none" strike="noStrike" kern="1200" cap="none" spc="0" normalizeH="0" baseline="0" noProof="0">
                <a:ln>
                  <a:noFill/>
                </a:ln>
                <a:solidFill>
                  <a:prstClr val="black"/>
                </a:solidFill>
                <a:effectLst/>
                <a:uLnTx/>
                <a:uFillTx/>
                <a:latin typeface="Segoe UI"/>
                <a:ea typeface="+mn-ea"/>
                <a:cs typeface="+mn-cs"/>
              </a:rPr>
              <a:t>: Modify the text for a different audience or purpose.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Modernize</a:t>
            </a:r>
            <a:r>
              <a:rPr kumimoji="0" lang="en-US" sz="2800" b="0" i="0" u="none" strike="noStrike" kern="1200" cap="none" spc="0" normalizeH="0" baseline="0" noProof="0">
                <a:ln>
                  <a:noFill/>
                </a:ln>
                <a:solidFill>
                  <a:prstClr val="black"/>
                </a:solidFill>
                <a:effectLst/>
                <a:uLnTx/>
                <a:uFillTx/>
                <a:latin typeface="Segoe UI"/>
                <a:ea typeface="+mn-ea"/>
                <a:cs typeface="+mn-cs"/>
              </a:rPr>
              <a:t>: Update older language or concepts to be more current.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Formalize</a:t>
            </a:r>
            <a:r>
              <a:rPr kumimoji="0" lang="en-US" sz="2800" b="0" i="0" u="none" strike="noStrike" kern="1200" cap="none" spc="0" normalizeH="0" baseline="0" noProof="0">
                <a:ln>
                  <a:noFill/>
                </a:ln>
                <a:solidFill>
                  <a:prstClr val="black"/>
                </a:solidFill>
                <a:effectLst/>
                <a:uLnTx/>
                <a:uFillTx/>
                <a:latin typeface="Segoe UI"/>
                <a:ea typeface="+mn-ea"/>
                <a:cs typeface="+mn-cs"/>
              </a:rPr>
              <a:t>: This asks to rewrite informal or casual language into a more formal or professional style. Useful for business or academic contexts.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Informalize</a:t>
            </a:r>
            <a:r>
              <a:rPr kumimoji="0" lang="en-US" sz="2800" b="0" i="0" u="none" strike="noStrike" kern="1200" cap="none" spc="0" normalizeH="0" baseline="0" noProof="0">
                <a:ln>
                  <a:noFill/>
                </a:ln>
                <a:solidFill>
                  <a:prstClr val="black"/>
                </a:solidFill>
                <a:effectLst/>
                <a:uLnTx/>
                <a:uFillTx/>
                <a:latin typeface="Segoe UI"/>
                <a:ea typeface="+mn-ea"/>
                <a:cs typeface="+mn-cs"/>
              </a:rPr>
              <a:t>: Use this for social media posts, blogs, email campaigns, or any context where a more colloquial style and relaxed tone is right.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Condense:</a:t>
            </a:r>
            <a:r>
              <a:rPr kumimoji="0" lang="en-US" sz="2800" b="0" i="0" u="none" strike="noStrike" kern="1200" cap="none" spc="0" normalizeH="0" baseline="0" noProof="0">
                <a:ln>
                  <a:noFill/>
                </a:ln>
                <a:solidFill>
                  <a:prstClr val="black"/>
                </a:solidFill>
                <a:effectLst/>
                <a:uLnTx/>
                <a:uFillTx/>
                <a:latin typeface="Segoe UI"/>
                <a:ea typeface="+mn-ea"/>
                <a:cs typeface="+mn-cs"/>
              </a:rPr>
              <a:t> Make the rewrite shorter by restricting it to key points.</a:t>
            </a: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Emphasize/Reiterate</a:t>
            </a:r>
            <a:r>
              <a:rPr kumimoji="0" lang="en-US" sz="2800" b="0" i="0" u="none" strike="noStrike" kern="1200" cap="none" spc="0" normalizeH="0" baseline="0" noProof="0">
                <a:ln>
                  <a:noFill/>
                </a:ln>
                <a:solidFill>
                  <a:prstClr val="black"/>
                </a:solidFill>
                <a:effectLst/>
                <a:uLnTx/>
                <a:uFillTx/>
                <a:latin typeface="Segoe UI"/>
                <a:ea typeface="+mn-ea"/>
                <a:cs typeface="+mn-cs"/>
              </a:rPr>
              <a:t>: Highlight certain points more than others.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Diversify</a:t>
            </a:r>
            <a:r>
              <a:rPr kumimoji="0" lang="en-US" sz="2800" b="0" i="0" u="none" strike="noStrike" kern="1200" cap="none" spc="0" normalizeH="0" baseline="0" noProof="0">
                <a:ln>
                  <a:noFill/>
                </a:ln>
                <a:solidFill>
                  <a:prstClr val="black"/>
                </a:solidFill>
                <a:effectLst/>
                <a:uLnTx/>
                <a:uFillTx/>
                <a:latin typeface="Segoe UI"/>
                <a:ea typeface="+mn-ea"/>
                <a:cs typeface="+mn-cs"/>
              </a:rPr>
              <a:t>: Add variety, perhaps in sentence structure or vocabulary.</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Neutralize</a:t>
            </a:r>
            <a:r>
              <a:rPr kumimoji="0" lang="en-US" sz="2800" b="0" i="0" u="none" strike="noStrike" kern="1200" cap="none" spc="0" normalizeH="0" baseline="0" noProof="0">
                <a:ln>
                  <a:noFill/>
                </a:ln>
                <a:solidFill>
                  <a:prstClr val="black"/>
                </a:solidFill>
                <a:effectLst/>
                <a:uLnTx/>
                <a:uFillTx/>
                <a:latin typeface="Segoe UI"/>
                <a:ea typeface="+mn-ea"/>
                <a:cs typeface="+mn-cs"/>
              </a:rPr>
              <a:t>: Remove bias or opinion, making the text more objective.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Streamline:</a:t>
            </a:r>
            <a:r>
              <a:rPr kumimoji="0" lang="en-US" sz="2800" b="0" i="0" u="none" strike="noStrike" kern="1200" cap="none" spc="0" normalizeH="0" baseline="0" noProof="0">
                <a:ln>
                  <a:noFill/>
                </a:ln>
                <a:solidFill>
                  <a:prstClr val="black"/>
                </a:solidFill>
                <a:effectLst/>
                <a:uLnTx/>
                <a:uFillTx/>
                <a:latin typeface="Segoe UI"/>
                <a:ea typeface="+mn-ea"/>
                <a:cs typeface="+mn-cs"/>
              </a:rPr>
              <a:t> Remove unnecessary content or fluff.</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Enrich/Embellish:</a:t>
            </a:r>
            <a:r>
              <a:rPr kumimoji="0" lang="en-US" sz="2800" b="0" i="0" u="none" strike="noStrike" kern="1200" cap="none" spc="0" normalizeH="0" baseline="0" noProof="0">
                <a:ln>
                  <a:noFill/>
                </a:ln>
                <a:solidFill>
                  <a:prstClr val="black"/>
                </a:solidFill>
                <a:effectLst/>
                <a:uLnTx/>
                <a:uFillTx/>
                <a:latin typeface="Segoe UI"/>
                <a:ea typeface="+mn-ea"/>
                <a:cs typeface="+mn-cs"/>
              </a:rPr>
              <a:t> Add more pizzazz or detail to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Illustrate</a:t>
            </a:r>
            <a:r>
              <a:rPr kumimoji="0" lang="en-US" sz="2800" b="0" i="0" u="none" strike="noStrike" kern="1200" cap="none" spc="0" normalizeH="0" baseline="0" noProof="0">
                <a:ln>
                  <a:noFill/>
                </a:ln>
                <a:solidFill>
                  <a:prstClr val="black"/>
                </a:solidFill>
                <a:effectLst/>
                <a:uLnTx/>
                <a:uFillTx/>
                <a:latin typeface="Segoe UI"/>
                <a:ea typeface="+mn-ea"/>
                <a:cs typeface="+mn-cs"/>
              </a:rPr>
              <a:t>: Provide examples to better explain the point.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Synthesize</a:t>
            </a:r>
            <a:r>
              <a:rPr kumimoji="0" lang="en-US" sz="2800" b="0" i="0" u="none" strike="noStrike" kern="1200" cap="none" spc="0" normalizeH="0" baseline="0" noProof="0">
                <a:ln>
                  <a:noFill/>
                </a:ln>
                <a:solidFill>
                  <a:prstClr val="black"/>
                </a:solidFill>
                <a:effectLst/>
                <a:uLnTx/>
                <a:uFillTx/>
                <a:latin typeface="Segoe UI"/>
                <a:ea typeface="+mn-ea"/>
                <a:cs typeface="+mn-cs"/>
              </a:rPr>
              <a:t>: Combine different pieces of information.</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Sensationalize</a:t>
            </a:r>
            <a:r>
              <a:rPr kumimoji="0" lang="en-US" sz="2800" b="0" i="0" u="none" strike="noStrike" kern="1200" cap="none" spc="0" normalizeH="0" baseline="0" noProof="0">
                <a:ln>
                  <a:noFill/>
                </a:ln>
                <a:solidFill>
                  <a:prstClr val="black"/>
                </a:solidFill>
                <a:effectLst/>
                <a:uLnTx/>
                <a:uFillTx/>
                <a:latin typeface="Segoe UI"/>
                <a:ea typeface="+mn-ea"/>
                <a:cs typeface="+mn-cs"/>
              </a:rPr>
              <a:t>: Make the rewrite more dramatic. Great for clickbait!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Humanize</a:t>
            </a:r>
            <a:r>
              <a:rPr kumimoji="0" lang="en-US" sz="2800" b="0" i="0" u="none" strike="noStrike" kern="1200" cap="none" spc="0" normalizeH="0" baseline="0" noProof="0">
                <a:ln>
                  <a:noFill/>
                </a:ln>
                <a:solidFill>
                  <a:prstClr val="black"/>
                </a:solidFill>
                <a:effectLst/>
                <a:uLnTx/>
                <a:uFillTx/>
                <a:latin typeface="Segoe UI"/>
                <a:ea typeface="+mn-ea"/>
                <a:cs typeface="+mn-cs"/>
              </a:rPr>
              <a:t>: Make the text more relatable or personal. Great for blogs!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Elevate</a:t>
            </a:r>
            <a:r>
              <a:rPr kumimoji="0" lang="en-US" sz="2800" b="0" i="0" u="none" strike="noStrike" kern="1200" cap="none" spc="0" normalizeH="0" baseline="0" noProof="0">
                <a:ln>
                  <a:noFill/>
                </a:ln>
                <a:solidFill>
                  <a:prstClr val="black"/>
                </a:solidFill>
                <a:effectLst/>
                <a:uLnTx/>
                <a:uFillTx/>
                <a:latin typeface="Segoe UI"/>
                <a:ea typeface="+mn-ea"/>
                <a:cs typeface="+mn-cs"/>
              </a:rPr>
              <a:t>: Prompt for a rewrite that is more sophisticated or impressive.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Illuminate</a:t>
            </a:r>
            <a:r>
              <a:rPr kumimoji="0" lang="en-US" sz="2800" b="0" i="0" u="none" strike="noStrike" kern="1200" cap="none" spc="0" normalizeH="0" baseline="0" noProof="0">
                <a:ln>
                  <a:noFill/>
                </a:ln>
                <a:solidFill>
                  <a:prstClr val="black"/>
                </a:solidFill>
                <a:effectLst/>
                <a:uLnTx/>
                <a:uFillTx/>
                <a:latin typeface="Segoe UI"/>
                <a:ea typeface="+mn-ea"/>
                <a:cs typeface="+mn-cs"/>
              </a:rPr>
              <a:t>: Prompt for a rewrite that is crystal-clear or enlightening.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Enliven/Energize</a:t>
            </a:r>
            <a:r>
              <a:rPr kumimoji="0" lang="en-US" sz="2800" b="0" i="0" u="none" strike="noStrike" kern="1200" cap="none" spc="0" normalizeH="0" baseline="0" noProof="0">
                <a:ln>
                  <a:noFill/>
                </a:ln>
                <a:solidFill>
                  <a:prstClr val="black"/>
                </a:solidFill>
                <a:effectLst/>
                <a:uLnTx/>
                <a:uFillTx/>
                <a:latin typeface="Segoe UI"/>
                <a:ea typeface="+mn-ea"/>
                <a:cs typeface="+mn-cs"/>
              </a:rPr>
              <a:t>: Means make the text more lively or interesting.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Soft-pedal</a:t>
            </a:r>
            <a:r>
              <a:rPr kumimoji="0" lang="en-US" sz="2800" b="0" i="0" u="none" strike="noStrike" kern="1200" cap="none" spc="0" normalizeH="0" baseline="0" noProof="0">
                <a:ln>
                  <a:noFill/>
                </a:ln>
                <a:solidFill>
                  <a:prstClr val="black"/>
                </a:solidFill>
                <a:effectLst/>
                <a:uLnTx/>
                <a:uFillTx/>
                <a:latin typeface="Segoe UI"/>
                <a:ea typeface="+mn-ea"/>
                <a:cs typeface="+mn-cs"/>
              </a:rPr>
              <a:t>: Means to downplay or reduce the intensity of the text.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Exaggerate</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to hype-up hyperbole in the rewrite. Great for sales pitches (just watch those pesky facts)!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Downplay</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a more mellow, mild-mannered tone. Great for research, and no-nonsense evidence-based testimonials.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Glamorize</a:t>
            </a:r>
            <a:r>
              <a:rPr kumimoji="0" lang="en-US" sz="2800" b="0" i="0" u="none" strike="noStrike" kern="1200" cap="none" spc="0" normalizeH="0" baseline="0" noProof="0">
                <a:ln>
                  <a:noFill/>
                </a:ln>
                <a:solidFill>
                  <a:prstClr val="black"/>
                </a:solidFill>
                <a:effectLst/>
                <a:uLnTx/>
                <a:uFillTx/>
                <a:latin typeface="Segoe UI"/>
                <a:ea typeface="+mn-ea"/>
                <a:cs typeface="+mn-cs"/>
              </a:rPr>
              <a:t>: Prompt to make the rewrite more appealing.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Rectangle 6">
            <a:extLst>
              <a:ext uri="{FF2B5EF4-FFF2-40B4-BE49-F238E27FC236}">
                <a16:creationId xmlns:a16="http://schemas.microsoft.com/office/drawing/2014/main" id="{47C35B22-8188-D525-C6C5-C8C3390D3B86}"/>
              </a:ext>
              <a:ext uri="{C183D7F6-B498-43B3-948B-1728B52AA6E4}">
                <adec:decorative xmlns:adec="http://schemas.microsoft.com/office/drawing/2017/decorative" val="1"/>
              </a:ext>
            </a:extLst>
          </p:cNvPr>
          <p:cNvSpPr/>
          <p:nvPr/>
        </p:nvSpPr>
        <p:spPr>
          <a:xfrm>
            <a:off x="0" y="6693408"/>
            <a:ext cx="12192000" cy="1703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7AA8A218-5605-96D5-8133-051197E13565}"/>
              </a:ext>
              <a:ext uri="{C183D7F6-B498-43B3-948B-1728B52AA6E4}">
                <adec:decorative xmlns:adec="http://schemas.microsoft.com/office/drawing/2017/decorative" val="1"/>
              </a:ext>
            </a:extLst>
          </p:cNvPr>
          <p:cNvSpPr/>
          <p:nvPr/>
        </p:nvSpPr>
        <p:spPr>
          <a:xfrm>
            <a:off x="0" y="0"/>
            <a:ext cx="12192000" cy="8912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Rounded Rectangle 41">
            <a:extLst>
              <a:ext uri="{FF2B5EF4-FFF2-40B4-BE49-F238E27FC236}">
                <a16:creationId xmlns:a16="http://schemas.microsoft.com/office/drawing/2014/main" id="{F7DBCF53-E8C7-3C65-E84D-D3CFB05D1748}"/>
              </a:ext>
            </a:extLst>
          </p:cNvPr>
          <p:cNvSpPr/>
          <p:nvPr/>
        </p:nvSpPr>
        <p:spPr bwMode="auto">
          <a:xfrm>
            <a:off x="218266" y="383321"/>
            <a:ext cx="1448488" cy="392183"/>
          </a:xfrm>
          <a:prstGeom prst="roundRect">
            <a:avLst>
              <a:gd name="adj" fmla="val 50000"/>
            </a:avLst>
          </a:prstGeom>
          <a:gradFill flip="none" rotWithShape="1">
            <a:gsLst>
              <a:gs pos="100000">
                <a:srgbClr val="008575"/>
              </a:gs>
              <a:gs pos="27000">
                <a:srgbClr val="C03BC4"/>
              </a:gs>
              <a:gs pos="8000">
                <a:srgbClr val="E25B00"/>
              </a:gs>
              <a:gs pos="83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Try these!</a:t>
            </a:r>
          </a:p>
        </p:txBody>
      </p:sp>
      <p:sp>
        <p:nvSpPr>
          <p:cNvPr id="5" name="Title 4">
            <a:extLst>
              <a:ext uri="{FF2B5EF4-FFF2-40B4-BE49-F238E27FC236}">
                <a16:creationId xmlns:a16="http://schemas.microsoft.com/office/drawing/2014/main" id="{E1E851E2-AB47-9EC6-55AF-E199A503F5CB}"/>
              </a:ext>
            </a:extLst>
          </p:cNvPr>
          <p:cNvSpPr txBox="1">
            <a:spLocks noGrp="1"/>
          </p:cNvSpPr>
          <p:nvPr>
            <p:ph type="title" idx="4294967295"/>
          </p:nvPr>
        </p:nvSpPr>
        <p:spPr>
          <a:xfrm>
            <a:off x="1713053" y="350138"/>
            <a:ext cx="990793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mn-cs"/>
              </a:rPr>
              <a:t>Switch the word "summarize" with other verbs for different results: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4B98337C-A889-9CC5-77D7-02CEA3A72D8D}"/>
              </a:ext>
              <a:ext uri="{C183D7F6-B498-43B3-948B-1728B52AA6E4}">
                <adec:decorative xmlns:adec="http://schemas.microsoft.com/office/drawing/2017/decorative" val="1"/>
              </a:ext>
            </a:extLst>
          </p:cNvPr>
          <p:cNvSpPr/>
          <p:nvPr/>
        </p:nvSpPr>
        <p:spPr bwMode="auto">
          <a:xfrm>
            <a:off x="3048" y="6693408"/>
            <a:ext cx="12188952" cy="164592"/>
          </a:xfrm>
          <a:prstGeom prst="rect">
            <a:avLst/>
          </a:prstGeom>
          <a:gradFill flip="none" rotWithShape="1">
            <a:gsLst>
              <a:gs pos="3679">
                <a:srgbClr val="1849CA"/>
              </a:gs>
              <a:gs pos="15000">
                <a:srgbClr val="1FA7F3"/>
              </a:gs>
              <a:gs pos="47000">
                <a:srgbClr val="FAC704"/>
              </a:gs>
              <a:gs pos="35000">
                <a:srgbClr val="4DB17A"/>
              </a:gs>
              <a:gs pos="58000">
                <a:srgbClr val="FAC704"/>
              </a:gs>
              <a:gs pos="68000">
                <a:srgbClr val="FDA45A"/>
              </a:gs>
              <a:gs pos="99331">
                <a:srgbClr val="A34FE5"/>
              </a:gs>
              <a:gs pos="89000">
                <a:srgbClr val="E94D3D"/>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45011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2DA6E-ECC8-39EB-9DA9-E67F8E1B1EDD}"/>
              </a:ext>
            </a:extLst>
          </p:cNvPr>
          <p:cNvSpPr txBox="1"/>
          <p:nvPr/>
        </p:nvSpPr>
        <p:spPr>
          <a:xfrm>
            <a:off x="104692" y="-10615840"/>
            <a:ext cx="11982615" cy="17481709"/>
          </a:xfrm>
          <a:prstGeom prst="rect">
            <a:avLst/>
          </a:prstGeom>
          <a:noFill/>
        </p:spPr>
        <p:txBody>
          <a:bodyPr wrap="square" lIns="91440" tIns="45720" rIns="91440" bIns="45720" anchor="t">
            <a:spAutoFit/>
          </a:bodyPr>
          <a:lstStyle/>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Summarize:</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a quick overview of a lengthy topic.</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Paraphrase</a:t>
            </a:r>
            <a:r>
              <a:rPr kumimoji="0" lang="en-US" sz="2800" b="0" i="0" u="none" strike="noStrike" kern="1200" cap="none" spc="0" normalizeH="0" baseline="0" noProof="0">
                <a:ln>
                  <a:noFill/>
                </a:ln>
                <a:solidFill>
                  <a:prstClr val="black"/>
                </a:solidFill>
                <a:effectLst/>
                <a:uLnTx/>
                <a:uFillTx/>
                <a:latin typeface="Segoe UI"/>
                <a:ea typeface="+mn-ea"/>
                <a:cs typeface="+mn-cs"/>
              </a:rPr>
              <a:t>: This is useful when you want to avoid plagiarism</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Reframe</a:t>
            </a:r>
            <a:r>
              <a:rPr kumimoji="0" lang="en-US" sz="2800" b="0" i="0" u="none" strike="noStrike" kern="1200" cap="none" spc="0" normalizeH="0" baseline="0" noProof="0">
                <a:ln>
                  <a:noFill/>
                </a:ln>
                <a:solidFill>
                  <a:prstClr val="black"/>
                </a:solidFill>
                <a:effectLst/>
                <a:uLnTx/>
                <a:uFillTx/>
                <a:latin typeface="Segoe UI"/>
                <a:ea typeface="+mn-ea"/>
                <a:cs typeface="+mn-cs"/>
              </a:rPr>
              <a:t>: Change the perspective or focus of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Expand</a:t>
            </a:r>
            <a:r>
              <a:rPr kumimoji="0" lang="en-US" sz="2800" b="0" i="0" u="none" strike="noStrike" kern="1200" cap="none" spc="0" normalizeH="0" baseline="0" noProof="0">
                <a:ln>
                  <a:noFill/>
                </a:ln>
                <a:solidFill>
                  <a:prstClr val="black"/>
                </a:solidFill>
                <a:effectLst/>
                <a:uLnTx/>
                <a:uFillTx/>
                <a:latin typeface="Segoe UI"/>
                <a:ea typeface="+mn-ea"/>
                <a:cs typeface="+mn-cs"/>
              </a:rPr>
              <a:t>: For a more comprehensive understanding of a topic.</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Explain:</a:t>
            </a:r>
            <a:r>
              <a:rPr kumimoji="0" lang="en-US" sz="2800" b="0" i="0" u="none" strike="noStrike" kern="1200" cap="none" spc="0" normalizeH="0" baseline="0" noProof="0">
                <a:ln>
                  <a:noFill/>
                </a:ln>
                <a:solidFill>
                  <a:prstClr val="black"/>
                </a:solidFill>
                <a:effectLst/>
                <a:uLnTx/>
                <a:uFillTx/>
                <a:latin typeface="Segoe UI"/>
                <a:ea typeface="+mn-ea"/>
                <a:cs typeface="+mn-cs"/>
              </a:rPr>
              <a:t> Make the meaning of something clearer in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Reinterpret: </a:t>
            </a:r>
            <a:r>
              <a:rPr kumimoji="0" lang="en-US" sz="2800" b="0" i="0" u="none" strike="noStrike" kern="1200" cap="none" spc="0" normalizeH="0" baseline="0" noProof="0">
                <a:ln>
                  <a:noFill/>
                </a:ln>
                <a:solidFill>
                  <a:prstClr val="black"/>
                </a:solidFill>
                <a:effectLst/>
                <a:uLnTx/>
                <a:uFillTx/>
                <a:latin typeface="Segoe UI"/>
                <a:ea typeface="+mn-ea"/>
                <a:cs typeface="+mn-cs"/>
              </a:rPr>
              <a:t>Provide a possible meaning or understanding.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Simplify</a:t>
            </a:r>
            <a:r>
              <a:rPr kumimoji="0" lang="en-US" sz="2800" b="0" i="0" u="none" strike="noStrike" kern="1200" cap="none" spc="0" normalizeH="0" baseline="0" noProof="0">
                <a:ln>
                  <a:noFill/>
                </a:ln>
                <a:solidFill>
                  <a:prstClr val="black"/>
                </a:solidFill>
                <a:effectLst/>
                <a:uLnTx/>
                <a:uFillTx/>
                <a:latin typeface="Segoe UI"/>
                <a:ea typeface="+mn-ea"/>
                <a:cs typeface="+mn-cs"/>
              </a:rPr>
              <a:t>: Reduce the complexity of the language.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Elaborate:</a:t>
            </a:r>
            <a:r>
              <a:rPr kumimoji="0" lang="en-US" sz="2800" b="0" i="0" u="none" strike="noStrike" kern="1200" cap="none" spc="0" normalizeH="0" baseline="0" noProof="0">
                <a:ln>
                  <a:noFill/>
                </a:ln>
                <a:solidFill>
                  <a:prstClr val="black"/>
                </a:solidFill>
                <a:effectLst/>
                <a:uLnTx/>
                <a:uFillTx/>
                <a:latin typeface="Segoe UI"/>
                <a:ea typeface="+mn-ea"/>
                <a:cs typeface="+mn-cs"/>
              </a:rPr>
              <a:t> Add more detail or explanation to a given point.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Amplify</a:t>
            </a:r>
            <a:r>
              <a:rPr kumimoji="0" lang="en-US" sz="2800" b="0" i="0" u="none" strike="noStrike" kern="1200" cap="none" spc="0" normalizeH="0" baseline="0" noProof="0">
                <a:ln>
                  <a:noFill/>
                </a:ln>
                <a:solidFill>
                  <a:prstClr val="black"/>
                </a:solidFill>
                <a:effectLst/>
                <a:uLnTx/>
                <a:uFillTx/>
                <a:latin typeface="Segoe UI"/>
                <a:ea typeface="+mn-ea"/>
                <a:cs typeface="+mn-cs"/>
              </a:rPr>
              <a:t>: Strengthen the message or point in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Clarify</a:t>
            </a:r>
            <a:r>
              <a:rPr kumimoji="0" lang="en-US" sz="2800" b="0" i="0" u="none" strike="noStrike" kern="1200" cap="none" spc="0" normalizeH="0" baseline="0" noProof="0">
                <a:ln>
                  <a:noFill/>
                </a:ln>
                <a:solidFill>
                  <a:prstClr val="black"/>
                </a:solidFill>
                <a:effectLst/>
                <a:uLnTx/>
                <a:uFillTx/>
                <a:latin typeface="Segoe UI"/>
                <a:ea typeface="+mn-ea"/>
                <a:cs typeface="+mn-cs"/>
              </a:rPr>
              <a:t>: Make a confusing point or statement clearer.</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Adapt</a:t>
            </a:r>
            <a:r>
              <a:rPr kumimoji="0" lang="en-US" sz="2800" b="0" i="0" u="none" strike="noStrike" kern="1200" cap="none" spc="0" normalizeH="0" baseline="0" noProof="0">
                <a:ln>
                  <a:noFill/>
                </a:ln>
                <a:solidFill>
                  <a:prstClr val="black"/>
                </a:solidFill>
                <a:effectLst/>
                <a:uLnTx/>
                <a:uFillTx/>
                <a:latin typeface="Segoe UI"/>
                <a:ea typeface="+mn-ea"/>
                <a:cs typeface="+mn-cs"/>
              </a:rPr>
              <a:t>: Modify the text for a different audience or purpose.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Modernize</a:t>
            </a:r>
            <a:r>
              <a:rPr kumimoji="0" lang="en-US" sz="2800" b="0" i="0" u="none" strike="noStrike" kern="1200" cap="none" spc="0" normalizeH="0" baseline="0" noProof="0">
                <a:ln>
                  <a:noFill/>
                </a:ln>
                <a:solidFill>
                  <a:prstClr val="black"/>
                </a:solidFill>
                <a:effectLst/>
                <a:uLnTx/>
                <a:uFillTx/>
                <a:latin typeface="Segoe UI"/>
                <a:ea typeface="+mn-ea"/>
                <a:cs typeface="+mn-cs"/>
              </a:rPr>
              <a:t>: Update older language or concepts to be more current.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Formalize</a:t>
            </a:r>
            <a:r>
              <a:rPr kumimoji="0" lang="en-US" sz="2800" b="0" i="0" u="none" strike="noStrike" kern="1200" cap="none" spc="0" normalizeH="0" baseline="0" noProof="0">
                <a:ln>
                  <a:noFill/>
                </a:ln>
                <a:solidFill>
                  <a:prstClr val="black"/>
                </a:solidFill>
                <a:effectLst/>
                <a:uLnTx/>
                <a:uFillTx/>
                <a:latin typeface="Segoe UI"/>
                <a:ea typeface="+mn-ea"/>
                <a:cs typeface="+mn-cs"/>
              </a:rPr>
              <a:t>: This asks to rewrite informal or casual language into a more formal or professional style. Useful for business or academic contexts.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Informalize</a:t>
            </a:r>
            <a:r>
              <a:rPr kumimoji="0" lang="en-US" sz="2800" b="0" i="0" u="none" strike="noStrike" kern="1200" cap="none" spc="0" normalizeH="0" baseline="0" noProof="0">
                <a:ln>
                  <a:noFill/>
                </a:ln>
                <a:solidFill>
                  <a:prstClr val="black"/>
                </a:solidFill>
                <a:effectLst/>
                <a:uLnTx/>
                <a:uFillTx/>
                <a:latin typeface="Segoe UI"/>
                <a:ea typeface="+mn-ea"/>
                <a:cs typeface="+mn-cs"/>
              </a:rPr>
              <a:t>: Use this for social media posts, blogs, email campaigns, or any context where a more colloquial style and relaxed tone is right.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Condense:</a:t>
            </a:r>
            <a:r>
              <a:rPr kumimoji="0" lang="en-US" sz="2800" b="0" i="0" u="none" strike="noStrike" kern="1200" cap="none" spc="0" normalizeH="0" baseline="0" noProof="0">
                <a:ln>
                  <a:noFill/>
                </a:ln>
                <a:solidFill>
                  <a:prstClr val="black"/>
                </a:solidFill>
                <a:effectLst/>
                <a:uLnTx/>
                <a:uFillTx/>
                <a:latin typeface="Segoe UI"/>
                <a:ea typeface="+mn-ea"/>
                <a:cs typeface="+mn-cs"/>
              </a:rPr>
              <a:t> Make the rewrite shorter by restricting it to key points.</a:t>
            </a: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Emphasize/Reiterate</a:t>
            </a:r>
            <a:r>
              <a:rPr kumimoji="0" lang="en-US" sz="2800" b="0" i="0" u="none" strike="noStrike" kern="1200" cap="none" spc="0" normalizeH="0" baseline="0" noProof="0">
                <a:ln>
                  <a:noFill/>
                </a:ln>
                <a:solidFill>
                  <a:prstClr val="black"/>
                </a:solidFill>
                <a:effectLst/>
                <a:uLnTx/>
                <a:uFillTx/>
                <a:latin typeface="Segoe UI"/>
                <a:ea typeface="+mn-ea"/>
                <a:cs typeface="+mn-cs"/>
              </a:rPr>
              <a:t>: Highlight certain points more than others.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Diversify</a:t>
            </a:r>
            <a:r>
              <a:rPr kumimoji="0" lang="en-US" sz="2800" b="0" i="0" u="none" strike="noStrike" kern="1200" cap="none" spc="0" normalizeH="0" baseline="0" noProof="0">
                <a:ln>
                  <a:noFill/>
                </a:ln>
                <a:solidFill>
                  <a:prstClr val="black"/>
                </a:solidFill>
                <a:effectLst/>
                <a:uLnTx/>
                <a:uFillTx/>
                <a:latin typeface="Segoe UI"/>
                <a:ea typeface="+mn-ea"/>
                <a:cs typeface="+mn-cs"/>
              </a:rPr>
              <a:t>: Add variety, perhaps in sentence structure or vocabulary.</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Neutralize</a:t>
            </a:r>
            <a:r>
              <a:rPr kumimoji="0" lang="en-US" sz="2800" b="0" i="0" u="none" strike="noStrike" kern="1200" cap="none" spc="0" normalizeH="0" baseline="0" noProof="0">
                <a:ln>
                  <a:noFill/>
                </a:ln>
                <a:solidFill>
                  <a:prstClr val="black"/>
                </a:solidFill>
                <a:effectLst/>
                <a:uLnTx/>
                <a:uFillTx/>
                <a:latin typeface="Segoe UI"/>
                <a:ea typeface="+mn-ea"/>
                <a:cs typeface="+mn-cs"/>
              </a:rPr>
              <a:t>: Remove bias or opinion, making the text more objective.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Streamline:</a:t>
            </a:r>
            <a:r>
              <a:rPr kumimoji="0" lang="en-US" sz="2800" b="0" i="0" u="none" strike="noStrike" kern="1200" cap="none" spc="0" normalizeH="0" baseline="0" noProof="0">
                <a:ln>
                  <a:noFill/>
                </a:ln>
                <a:solidFill>
                  <a:prstClr val="black"/>
                </a:solidFill>
                <a:effectLst/>
                <a:uLnTx/>
                <a:uFillTx/>
                <a:latin typeface="Segoe UI"/>
                <a:ea typeface="+mn-ea"/>
                <a:cs typeface="+mn-cs"/>
              </a:rPr>
              <a:t> Remove unnecessary content or fluff.</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Enrich/Embellish:</a:t>
            </a:r>
            <a:r>
              <a:rPr kumimoji="0" lang="en-US" sz="2800" b="0" i="0" u="none" strike="noStrike" kern="1200" cap="none" spc="0" normalizeH="0" baseline="0" noProof="0">
                <a:ln>
                  <a:noFill/>
                </a:ln>
                <a:solidFill>
                  <a:prstClr val="black"/>
                </a:solidFill>
                <a:effectLst/>
                <a:uLnTx/>
                <a:uFillTx/>
                <a:latin typeface="Segoe UI"/>
                <a:ea typeface="+mn-ea"/>
                <a:cs typeface="+mn-cs"/>
              </a:rPr>
              <a:t> Add more pizzazz or detail to the rewrite.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Illustrate</a:t>
            </a:r>
            <a:r>
              <a:rPr kumimoji="0" lang="en-US" sz="2800" b="0" i="0" u="none" strike="noStrike" kern="1200" cap="none" spc="0" normalizeH="0" baseline="0" noProof="0">
                <a:ln>
                  <a:noFill/>
                </a:ln>
                <a:solidFill>
                  <a:prstClr val="black"/>
                </a:solidFill>
                <a:effectLst/>
                <a:uLnTx/>
                <a:uFillTx/>
                <a:latin typeface="Segoe UI"/>
                <a:ea typeface="+mn-ea"/>
                <a:cs typeface="+mn-cs"/>
              </a:rPr>
              <a:t>: Provide examples to better explain the point.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Synthesize</a:t>
            </a:r>
            <a:r>
              <a:rPr kumimoji="0" lang="en-US" sz="2800" b="0" i="0" u="none" strike="noStrike" kern="1200" cap="none" spc="0" normalizeH="0" baseline="0" noProof="0">
                <a:ln>
                  <a:noFill/>
                </a:ln>
                <a:solidFill>
                  <a:prstClr val="black"/>
                </a:solidFill>
                <a:effectLst/>
                <a:uLnTx/>
                <a:uFillTx/>
                <a:latin typeface="Segoe UI"/>
                <a:ea typeface="+mn-ea"/>
                <a:cs typeface="+mn-cs"/>
              </a:rPr>
              <a:t>: Combine different pieces of information.</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Sensationalize</a:t>
            </a:r>
            <a:r>
              <a:rPr kumimoji="0" lang="en-US" sz="2800" b="0" i="0" u="none" strike="noStrike" kern="1200" cap="none" spc="0" normalizeH="0" baseline="0" noProof="0">
                <a:ln>
                  <a:noFill/>
                </a:ln>
                <a:solidFill>
                  <a:prstClr val="black"/>
                </a:solidFill>
                <a:effectLst/>
                <a:uLnTx/>
                <a:uFillTx/>
                <a:latin typeface="Segoe UI"/>
                <a:ea typeface="+mn-ea"/>
                <a:cs typeface="+mn-cs"/>
              </a:rPr>
              <a:t>: Make the rewrite more dramatic. Great for clickbait!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Humanize</a:t>
            </a:r>
            <a:r>
              <a:rPr kumimoji="0" lang="en-US" sz="2800" b="0" i="0" u="none" strike="noStrike" kern="1200" cap="none" spc="0" normalizeH="0" baseline="0" noProof="0">
                <a:ln>
                  <a:noFill/>
                </a:ln>
                <a:solidFill>
                  <a:prstClr val="black"/>
                </a:solidFill>
                <a:effectLst/>
                <a:uLnTx/>
                <a:uFillTx/>
                <a:latin typeface="Segoe UI"/>
                <a:ea typeface="+mn-ea"/>
                <a:cs typeface="+mn-cs"/>
              </a:rPr>
              <a:t>: Make the text more relatable or personal. Great for blogs!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Elevate</a:t>
            </a:r>
            <a:r>
              <a:rPr kumimoji="0" lang="en-US" sz="2800" b="0" i="0" u="none" strike="noStrike" kern="1200" cap="none" spc="0" normalizeH="0" baseline="0" noProof="0">
                <a:ln>
                  <a:noFill/>
                </a:ln>
                <a:solidFill>
                  <a:prstClr val="black"/>
                </a:solidFill>
                <a:effectLst/>
                <a:uLnTx/>
                <a:uFillTx/>
                <a:latin typeface="Segoe UI"/>
                <a:ea typeface="+mn-ea"/>
                <a:cs typeface="+mn-cs"/>
              </a:rPr>
              <a:t>: Prompt for a rewrite that is more sophisticated or impressive.</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Illuminate</a:t>
            </a:r>
            <a:r>
              <a:rPr kumimoji="0" lang="en-US" sz="2800" b="0" i="0" u="none" strike="noStrike" kern="1200" cap="none" spc="0" normalizeH="0" baseline="0" noProof="0">
                <a:ln>
                  <a:noFill/>
                </a:ln>
                <a:solidFill>
                  <a:prstClr val="black"/>
                </a:solidFill>
                <a:effectLst/>
                <a:uLnTx/>
                <a:uFillTx/>
                <a:latin typeface="Segoe UI"/>
                <a:ea typeface="+mn-ea"/>
                <a:cs typeface="+mn-cs"/>
              </a:rPr>
              <a:t>: Prompt for a rewrite that is crystal-clear or enlightening.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Enliven/Energize</a:t>
            </a:r>
            <a:r>
              <a:rPr kumimoji="0" lang="en-US" sz="2800" b="0" i="0" u="none" strike="noStrike" kern="1200" cap="none" spc="0" normalizeH="0" baseline="0" noProof="0">
                <a:ln>
                  <a:noFill/>
                </a:ln>
                <a:solidFill>
                  <a:prstClr val="black"/>
                </a:solidFill>
                <a:effectLst/>
                <a:uLnTx/>
                <a:uFillTx/>
                <a:latin typeface="Segoe UI"/>
                <a:ea typeface="+mn-ea"/>
                <a:cs typeface="+mn-cs"/>
              </a:rPr>
              <a:t>: Means make the text more lively or interesting.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Soft-pedal</a:t>
            </a:r>
            <a:r>
              <a:rPr kumimoji="0" lang="en-US" sz="2800" b="0" i="0" u="none" strike="noStrike" kern="1200" cap="none" spc="0" normalizeH="0" baseline="0" noProof="0">
                <a:ln>
                  <a:noFill/>
                </a:ln>
                <a:solidFill>
                  <a:prstClr val="black"/>
                </a:solidFill>
                <a:effectLst/>
                <a:uLnTx/>
                <a:uFillTx/>
                <a:latin typeface="Segoe UI"/>
                <a:ea typeface="+mn-ea"/>
                <a:cs typeface="+mn-cs"/>
              </a:rPr>
              <a:t>: Means to downplay or reduce the intensity of the text.</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Exaggerate</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to hype-up hyperbole in the rewrite. Great for sales pitches (just watch those pesky facts)!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Downplay</a:t>
            </a:r>
            <a:r>
              <a:rPr kumimoji="0" lang="en-US" sz="2800" b="0" i="0" u="none" strike="noStrike" kern="1200" cap="none" spc="0" normalizeH="0" baseline="0" noProof="0">
                <a:ln>
                  <a:noFill/>
                </a:ln>
                <a:solidFill>
                  <a:prstClr val="black"/>
                </a:solidFill>
                <a:effectLst/>
                <a:uLnTx/>
                <a:uFillTx/>
                <a:latin typeface="Segoe UI"/>
                <a:ea typeface="+mn-ea"/>
                <a:cs typeface="+mn-cs"/>
              </a:rPr>
              <a:t>: When you want a more mellow, mild-mannered tone. Great for research, and no-nonsense evidence-based testimonials.</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a:p>
            <a:pPr marL="630238" marR="0" lvl="0" indent="-630238" algn="l" defTabSz="914367" rtl="0" eaLnBrk="1" fontAlgn="auto" latinLnBrk="0" hangingPunct="1">
              <a:lnSpc>
                <a:spcPct val="100000"/>
              </a:lnSpc>
              <a:spcBef>
                <a:spcPts val="0"/>
              </a:spcBef>
              <a:spcAft>
                <a:spcPts val="600"/>
              </a:spcAft>
              <a:buClrTx/>
              <a:buSzTx/>
              <a:buFont typeface="+mj-lt"/>
              <a:buAutoNum type="arabicPeriod"/>
              <a:tabLst/>
              <a:defRPr/>
            </a:pPr>
            <a:r>
              <a:rPr kumimoji="0" lang="en-US" sz="2800" b="1" i="0" u="none" strike="noStrike" kern="1200" cap="none" spc="0" normalizeH="0" baseline="0" noProof="0">
                <a:ln>
                  <a:noFill/>
                </a:ln>
                <a:solidFill>
                  <a:prstClr val="black"/>
                </a:solidFill>
                <a:effectLst/>
                <a:uLnTx/>
                <a:uFillTx/>
                <a:latin typeface="Segoe UI"/>
                <a:ea typeface="+mn-ea"/>
                <a:cs typeface="+mn-cs"/>
              </a:rPr>
              <a:t>Glamorize</a:t>
            </a:r>
            <a:r>
              <a:rPr kumimoji="0" lang="en-US" sz="2800" b="0" i="0" u="none" strike="noStrike" kern="1200" cap="none" spc="0" normalizeH="0" baseline="0" noProof="0">
                <a:ln>
                  <a:noFill/>
                </a:ln>
                <a:solidFill>
                  <a:prstClr val="black"/>
                </a:solidFill>
                <a:effectLst/>
                <a:uLnTx/>
                <a:uFillTx/>
                <a:latin typeface="Segoe UI"/>
                <a:ea typeface="+mn-ea"/>
                <a:cs typeface="+mn-cs"/>
              </a:rPr>
              <a:t>: Prompt to make the rewrite more appealing.</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Rectangle 6">
            <a:extLst>
              <a:ext uri="{FF2B5EF4-FFF2-40B4-BE49-F238E27FC236}">
                <a16:creationId xmlns:a16="http://schemas.microsoft.com/office/drawing/2014/main" id="{47C35B22-8188-D525-C6C5-C8C3390D3B86}"/>
              </a:ext>
              <a:ext uri="{C183D7F6-B498-43B3-948B-1728B52AA6E4}">
                <adec:decorative xmlns:adec="http://schemas.microsoft.com/office/drawing/2017/decorative" val="1"/>
              </a:ext>
            </a:extLst>
          </p:cNvPr>
          <p:cNvSpPr/>
          <p:nvPr/>
        </p:nvSpPr>
        <p:spPr>
          <a:xfrm>
            <a:off x="0" y="6693408"/>
            <a:ext cx="12192000" cy="1703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7AA8A218-5605-96D5-8133-051197E13565}"/>
              </a:ext>
              <a:ext uri="{C183D7F6-B498-43B3-948B-1728B52AA6E4}">
                <adec:decorative xmlns:adec="http://schemas.microsoft.com/office/drawing/2017/decorative" val="1"/>
              </a:ext>
            </a:extLst>
          </p:cNvPr>
          <p:cNvSpPr/>
          <p:nvPr/>
        </p:nvSpPr>
        <p:spPr>
          <a:xfrm>
            <a:off x="0" y="0"/>
            <a:ext cx="12192000" cy="8912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Rounded Rectangle 41">
            <a:extLst>
              <a:ext uri="{FF2B5EF4-FFF2-40B4-BE49-F238E27FC236}">
                <a16:creationId xmlns:a16="http://schemas.microsoft.com/office/drawing/2014/main" id="{F7DBCF53-E8C7-3C65-E84D-D3CFB05D1748}"/>
              </a:ext>
            </a:extLst>
          </p:cNvPr>
          <p:cNvSpPr/>
          <p:nvPr/>
        </p:nvSpPr>
        <p:spPr bwMode="auto">
          <a:xfrm>
            <a:off x="218266" y="383321"/>
            <a:ext cx="1448488" cy="392183"/>
          </a:xfrm>
          <a:prstGeom prst="roundRect">
            <a:avLst>
              <a:gd name="adj" fmla="val 50000"/>
            </a:avLst>
          </a:prstGeom>
          <a:gradFill flip="none" rotWithShape="1">
            <a:gsLst>
              <a:gs pos="100000">
                <a:srgbClr val="008575"/>
              </a:gs>
              <a:gs pos="27000">
                <a:srgbClr val="C03BC4"/>
              </a:gs>
              <a:gs pos="8000">
                <a:srgbClr val="E25B00"/>
              </a:gs>
              <a:gs pos="83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Try these!</a:t>
            </a:r>
          </a:p>
        </p:txBody>
      </p:sp>
      <p:sp>
        <p:nvSpPr>
          <p:cNvPr id="5" name="Title 4">
            <a:extLst>
              <a:ext uri="{FF2B5EF4-FFF2-40B4-BE49-F238E27FC236}">
                <a16:creationId xmlns:a16="http://schemas.microsoft.com/office/drawing/2014/main" id="{E1E851E2-AB47-9EC6-55AF-E199A503F5CB}"/>
              </a:ext>
            </a:extLst>
          </p:cNvPr>
          <p:cNvSpPr txBox="1">
            <a:spLocks noGrp="1"/>
          </p:cNvSpPr>
          <p:nvPr>
            <p:ph type="title" idx="4294967295"/>
          </p:nvPr>
        </p:nvSpPr>
        <p:spPr>
          <a:xfrm>
            <a:off x="1713053" y="350138"/>
            <a:ext cx="990793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mn-cs"/>
              </a:rPr>
              <a:t>Switch the word "summarize" with other verbs for different results: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4B98337C-A889-9CC5-77D7-02CEA3A72D8D}"/>
              </a:ext>
              <a:ext uri="{C183D7F6-B498-43B3-948B-1728B52AA6E4}">
                <adec:decorative xmlns:adec="http://schemas.microsoft.com/office/drawing/2017/decorative" val="1"/>
              </a:ext>
            </a:extLst>
          </p:cNvPr>
          <p:cNvSpPr/>
          <p:nvPr/>
        </p:nvSpPr>
        <p:spPr bwMode="auto">
          <a:xfrm>
            <a:off x="3048" y="6693408"/>
            <a:ext cx="12188952" cy="164592"/>
          </a:xfrm>
          <a:prstGeom prst="rect">
            <a:avLst/>
          </a:prstGeom>
          <a:gradFill flip="none" rotWithShape="1">
            <a:gsLst>
              <a:gs pos="3679">
                <a:srgbClr val="1849CA"/>
              </a:gs>
              <a:gs pos="15000">
                <a:srgbClr val="1FA7F3"/>
              </a:gs>
              <a:gs pos="47000">
                <a:srgbClr val="FAC704"/>
              </a:gs>
              <a:gs pos="35000">
                <a:srgbClr val="4DB17A"/>
              </a:gs>
              <a:gs pos="58000">
                <a:srgbClr val="FAC704"/>
              </a:gs>
              <a:gs pos="68000">
                <a:srgbClr val="FDA45A"/>
              </a:gs>
              <a:gs pos="99331">
                <a:srgbClr val="A34FE5"/>
              </a:gs>
              <a:gs pos="89000">
                <a:srgbClr val="E94D3D"/>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04250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2507AB0-2BD2-7BDE-8697-C06D9D609331}"/>
              </a:ext>
              <a:ext uri="{C183D7F6-B498-43B3-948B-1728B52AA6E4}">
                <adec:decorative xmlns:adec="http://schemas.microsoft.com/office/drawing/2017/decorative" val="1"/>
              </a:ext>
            </a:extLst>
          </p:cNvPr>
          <p:cNvSpPr/>
          <p:nvPr/>
        </p:nvSpPr>
        <p:spPr bwMode="auto">
          <a:xfrm flipH="1">
            <a:off x="2441084" y="3692441"/>
            <a:ext cx="1778847" cy="1780564"/>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548631" y="1779802"/>
            <a:ext cx="11094737" cy="1460263"/>
          </a:xfrm>
        </p:spPr>
        <p:txBody>
          <a:bodyPr/>
          <a:lstStyle/>
          <a:p>
            <a:r>
              <a:rPr lang="en-US"/>
              <a:t>How to Get What You Want</a:t>
            </a:r>
            <a:br>
              <a:rPr lang="en-US"/>
            </a:br>
            <a:r>
              <a:rPr lang="en-US" sz="4400"/>
              <a:t>The Art of Prompt Engineering for Copilot</a:t>
            </a:r>
          </a:p>
        </p:txBody>
      </p:sp>
      <p:grpSp>
        <p:nvGrpSpPr>
          <p:cNvPr id="2" name="Group 1">
            <a:extLst>
              <a:ext uri="{FF2B5EF4-FFF2-40B4-BE49-F238E27FC236}">
                <a16:creationId xmlns:a16="http://schemas.microsoft.com/office/drawing/2014/main" id="{42C2FF93-0863-DEA9-368C-1FC23A01C9B3}"/>
              </a:ext>
              <a:ext uri="{C183D7F6-B498-43B3-948B-1728B52AA6E4}">
                <adec:decorative xmlns:adec="http://schemas.microsoft.com/office/drawing/2017/decorative" val="1"/>
              </a:ext>
            </a:extLst>
          </p:cNvPr>
          <p:cNvGrpSpPr>
            <a:grpSpLocks noChangeAspect="1"/>
          </p:cNvGrpSpPr>
          <p:nvPr/>
        </p:nvGrpSpPr>
        <p:grpSpPr>
          <a:xfrm>
            <a:off x="-21089286" y="-14713755"/>
            <a:ext cx="30719060" cy="21325534"/>
            <a:chOff x="-42839338" y="-35290499"/>
            <a:chExt cx="53907498" cy="41860575"/>
          </a:xfrm>
        </p:grpSpPr>
        <p:grpSp>
          <p:nvGrpSpPr>
            <p:cNvPr id="3" name="Group 2">
              <a:extLst>
                <a:ext uri="{FF2B5EF4-FFF2-40B4-BE49-F238E27FC236}">
                  <a16:creationId xmlns:a16="http://schemas.microsoft.com/office/drawing/2014/main" id="{D6CB0808-02FA-0AF4-49B7-AA412DD4C5B0}"/>
                </a:ext>
              </a:extLst>
            </p:cNvPr>
            <p:cNvGrpSpPr/>
            <p:nvPr/>
          </p:nvGrpSpPr>
          <p:grpSpPr>
            <a:xfrm>
              <a:off x="-42839338" y="-35290499"/>
              <a:ext cx="46473125" cy="41860575"/>
              <a:chOff x="-42686938" y="-35290499"/>
              <a:chExt cx="46473125" cy="41860575"/>
            </a:xfrm>
          </p:grpSpPr>
          <p:sp>
            <p:nvSpPr>
              <p:cNvPr id="12" name="TextBox 11">
                <a:extLst>
                  <a:ext uri="{FF2B5EF4-FFF2-40B4-BE49-F238E27FC236}">
                    <a16:creationId xmlns:a16="http://schemas.microsoft.com/office/drawing/2014/main" id="{A5A7A4B8-6147-7407-D495-8EB038C615D7}"/>
                  </a:ext>
                </a:extLst>
              </p:cNvPr>
              <p:cNvSpPr txBox="1"/>
              <p:nvPr/>
            </p:nvSpPr>
            <p:spPr>
              <a:xfrm>
                <a:off x="-3802598" y="4334742"/>
                <a:ext cx="7588785" cy="2235334"/>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0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Diana Phillips</a:t>
                </a:r>
                <a:endParaRPr kumimoji="0" lang="en-US" sz="20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Partner Solution Architect</a:t>
                </a:r>
              </a:p>
              <a:p>
                <a:pPr algn="ctr">
                  <a:defRPr/>
                </a:pPr>
                <a:r>
                  <a:rPr lang="en-US" sz="1600">
                    <a:solidFill>
                      <a:schemeClr val="bg1"/>
                    </a:solidFill>
                    <a:latin typeface="Segoe UI" panose="020B0502040204020203" pitchFamily="34" charset="0"/>
                  </a:rPr>
                  <a:t>/</a:t>
                </a:r>
                <a:r>
                  <a:rPr lang="en-US" sz="1600">
                    <a:solidFill>
                      <a:schemeClr val="bg1"/>
                    </a:solidFill>
                    <a:latin typeface="Segoe UI" panose="020B0502040204020203" pitchFamily="34" charset="0"/>
                    <a:hlinkClick r:id="rId2">
                      <a:extLst>
                        <a:ext uri="{A12FA001-AC4F-418D-AE19-62706E023703}">
                          <ahyp:hlinkClr xmlns:ahyp="http://schemas.microsoft.com/office/drawing/2018/hyperlinkcolor" val="tx"/>
                        </a:ext>
                      </a:extLst>
                    </a:hlinkClick>
                  </a:rPr>
                  <a:t>UtahITPro</a:t>
                </a:r>
                <a:endParaRPr lang="en-US" sz="160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6C6ABA31-16C3-4E66-50C8-968B98E1648F}"/>
                  </a:ext>
                </a:extLst>
              </p:cNvPr>
              <p:cNvGrpSpPr/>
              <p:nvPr/>
            </p:nvGrpSpPr>
            <p:grpSpPr>
              <a:xfrm>
                <a:off x="-42686938" y="-35290499"/>
                <a:ext cx="44271513" cy="39469230"/>
                <a:chOff x="-42899176" y="-35138099"/>
                <a:chExt cx="44271513" cy="39469230"/>
              </a:xfrm>
            </p:grpSpPr>
            <p:sp>
              <p:nvSpPr>
                <p:cNvPr id="14" name="Oval 13">
                  <a:extLst>
                    <a:ext uri="{FF2B5EF4-FFF2-40B4-BE49-F238E27FC236}">
                      <a16:creationId xmlns:a16="http://schemas.microsoft.com/office/drawing/2014/main" id="{1EE093F6-3665-478A-D77F-1FE71E2AE442}"/>
                    </a:ext>
                  </a:extLst>
                </p:cNvPr>
                <p:cNvSpPr/>
                <p:nvPr/>
              </p:nvSpPr>
              <p:spPr bwMode="auto">
                <a:xfrm flipH="1">
                  <a:off x="-42899176" y="-35138099"/>
                  <a:ext cx="18578699" cy="26434971"/>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514A6702-9D85-E3A8-7792-C4027FB95CAF}"/>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1439109" y="1133956"/>
                  <a:ext cx="2811446" cy="3197175"/>
                </a:xfrm>
                <a:prstGeom prst="ellipse">
                  <a:avLst/>
                </a:prstGeom>
                <a:noFill/>
                <a:ln>
                  <a:noFill/>
                </a:ln>
                <a:effectLst>
                  <a:outerShdw blurRad="63500" sx="102000" sy="102000" algn="ctr" rotWithShape="0">
                    <a:prstClr val="black">
                      <a:alpha val="15000"/>
                    </a:prstClr>
                  </a:outerShdw>
                </a:effectLst>
              </p:spPr>
            </p:pic>
          </p:grpSp>
        </p:grpSp>
        <p:grpSp>
          <p:nvGrpSpPr>
            <p:cNvPr id="7" name="Group 6">
              <a:extLst>
                <a:ext uri="{FF2B5EF4-FFF2-40B4-BE49-F238E27FC236}">
                  <a16:creationId xmlns:a16="http://schemas.microsoft.com/office/drawing/2014/main" id="{5D66604D-88B3-91E9-345C-2D1868DCA055}"/>
                </a:ext>
              </a:extLst>
            </p:cNvPr>
            <p:cNvGrpSpPr/>
            <p:nvPr/>
          </p:nvGrpSpPr>
          <p:grpSpPr>
            <a:xfrm>
              <a:off x="3283732" y="856120"/>
              <a:ext cx="7784428" cy="5713954"/>
              <a:chOff x="-669143" y="856120"/>
              <a:chExt cx="7784428" cy="5713954"/>
            </a:xfrm>
          </p:grpSpPr>
          <p:sp>
            <p:nvSpPr>
              <p:cNvPr id="8" name="TextBox 7">
                <a:extLst>
                  <a:ext uri="{FF2B5EF4-FFF2-40B4-BE49-F238E27FC236}">
                    <a16:creationId xmlns:a16="http://schemas.microsoft.com/office/drawing/2014/main" id="{840DE33D-CC77-1704-1BAE-8DB170F71772}"/>
                  </a:ext>
                </a:extLst>
              </p:cNvPr>
              <p:cNvSpPr txBox="1"/>
              <p:nvPr/>
            </p:nvSpPr>
            <p:spPr>
              <a:xfrm>
                <a:off x="-669143" y="4334740"/>
                <a:ext cx="7784428" cy="2235334"/>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0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Michelle Gilbert</a:t>
                </a:r>
                <a:endParaRPr kumimoji="0" lang="en-US" sz="20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M365 Copilot Architect, Microsoft</a:t>
                </a:r>
              </a:p>
              <a:p>
                <a:pPr algn="ctr">
                  <a:defRPr/>
                </a:pPr>
                <a:r>
                  <a:rPr lang="en-US" sz="1600">
                    <a:solidFill>
                      <a:schemeClr val="bg1"/>
                    </a:solidFill>
                    <a:latin typeface="Segoe UI" panose="020B0502040204020203" pitchFamily="34" charset="0"/>
                  </a:rPr>
                  <a:t>/</a:t>
                </a:r>
                <a:r>
                  <a:rPr lang="en-US" sz="1600" err="1">
                    <a:solidFill>
                      <a:schemeClr val="bg1"/>
                    </a:solidFill>
                    <a:latin typeface="Segoe UI" panose="020B0502040204020203" pitchFamily="34" charset="0"/>
                    <a:hlinkClick r:id="rId4">
                      <a:extLst>
                        <a:ext uri="{A12FA001-AC4F-418D-AE19-62706E023703}">
                          <ahyp:hlinkClr xmlns:ahyp="http://schemas.microsoft.com/office/drawing/2018/hyperlinkcolor" val="tx"/>
                        </a:ext>
                      </a:extLst>
                    </a:hlinkClick>
                  </a:rPr>
                  <a:t>michelleanngilbert</a:t>
                </a:r>
                <a:endParaRPr lang="en-US" sz="160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Oval 9">
                <a:extLst>
                  <a:ext uri="{FF2B5EF4-FFF2-40B4-BE49-F238E27FC236}">
                    <a16:creationId xmlns:a16="http://schemas.microsoft.com/office/drawing/2014/main" id="{77570527-5E62-9151-DB1C-49BDF6C8E077}"/>
                  </a:ext>
                </a:extLst>
              </p:cNvPr>
              <p:cNvSpPr/>
              <p:nvPr/>
            </p:nvSpPr>
            <p:spPr bwMode="auto">
              <a:xfrm flipH="1">
                <a:off x="1288236" y="856120"/>
                <a:ext cx="3129047" cy="3495126"/>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18" name="Picture 17" descr="A picture containing vector graphics&#10;&#10;Description generated with high confidence">
            <a:extLst>
              <a:ext uri="{FF2B5EF4-FFF2-40B4-BE49-F238E27FC236}">
                <a16:creationId xmlns:a16="http://schemas.microsoft.com/office/drawing/2014/main" id="{A402DD69-D3CA-7AF4-73CF-EF54E046A1F3}"/>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a:stretch/>
        </p:blipFill>
        <p:spPr>
          <a:xfrm>
            <a:off x="6209105" y="6109750"/>
            <a:ext cx="182880" cy="18288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9" name="Picture 18">
            <a:extLst>
              <a:ext uri="{FF2B5EF4-FFF2-40B4-BE49-F238E27FC236}">
                <a16:creationId xmlns:a16="http://schemas.microsoft.com/office/drawing/2014/main" id="{E3D2221F-7613-9256-559F-6503258E9C3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819" r="819"/>
          <a:stretch/>
        </p:blipFill>
        <p:spPr>
          <a:xfrm flipH="1">
            <a:off x="6349321" y="3692442"/>
            <a:ext cx="1699303" cy="1727597"/>
          </a:xfrm>
          <a:prstGeom prst="ellipse">
            <a:avLst/>
          </a:prstGeom>
          <a:noFill/>
          <a:ln>
            <a:noFill/>
          </a:ln>
          <a:effectLst>
            <a:outerShdw blurRad="63500" sx="102000" sy="102000" algn="ctr" rotWithShape="0">
              <a:prstClr val="black">
                <a:alpha val="15000"/>
              </a:prstClr>
            </a:outerShdw>
          </a:effectLst>
        </p:spPr>
      </p:pic>
      <p:pic>
        <p:nvPicPr>
          <p:cNvPr id="20" name="Picture 19" descr="A picture containing vector graphics&#10;&#10;Description generated with high confidence">
            <a:extLst>
              <a:ext uri="{FF2B5EF4-FFF2-40B4-BE49-F238E27FC236}">
                <a16:creationId xmlns:a16="http://schemas.microsoft.com/office/drawing/2014/main" id="{6576F86E-9D18-24B3-1458-FAEFF17987AB}"/>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a:stretch/>
        </p:blipFill>
        <p:spPr>
          <a:xfrm>
            <a:off x="2487555" y="6109750"/>
            <a:ext cx="182880" cy="18288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73D4-26CB-A726-3AC0-516682721B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DA924-3859-FBED-FB8F-739E2B6FD480}"/>
              </a:ext>
            </a:extLst>
          </p:cNvPr>
          <p:cNvSpPr txBox="1">
            <a:spLocks noGrp="1"/>
          </p:cNvSpPr>
          <p:nvPr>
            <p:ph type="title"/>
          </p:nvPr>
        </p:nvSpPr>
        <p:spPr>
          <a:xfrm>
            <a:off x="4179886" y="2644170"/>
            <a:ext cx="4989641" cy="1569660"/>
          </a:xfrm>
          <a:prstGeom prst="rect">
            <a:avLst/>
          </a:prstGeom>
          <a:solidFill>
            <a:schemeClr val="bg1">
              <a:alpha val="7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a:ea typeface="+mn-ea"/>
                <a:cs typeface="Segoe UI Semibold" panose="020B0702040204020203" pitchFamily="34" charset="0"/>
              </a:rPr>
              <a:t>Advanced Prompting</a:t>
            </a:r>
          </a:p>
        </p:txBody>
      </p:sp>
    </p:spTree>
    <p:extLst>
      <p:ext uri="{BB962C8B-B14F-4D97-AF65-F5344CB8AC3E}">
        <p14:creationId xmlns:p14="http://schemas.microsoft.com/office/powerpoint/2010/main" val="332275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81A2F-6DCE-8AFF-6DEF-C8872E2CA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1BE4DB-CA48-F964-15C7-6147ECE87F37}"/>
              </a:ext>
            </a:extLst>
          </p:cNvPr>
          <p:cNvSpPr>
            <a:spLocks noGrp="1"/>
          </p:cNvSpPr>
          <p:nvPr>
            <p:ph type="title" idx="4294967295"/>
          </p:nvPr>
        </p:nvSpPr>
        <p:spPr>
          <a:xfrm>
            <a:off x="586581" y="338138"/>
            <a:ext cx="11018838" cy="431800"/>
          </a:xfrm>
        </p:spPr>
        <p:txBody>
          <a:bodyPr>
            <a:normAutofit fontScale="90000"/>
          </a:bodyPr>
          <a:lstStyle/>
          <a:p>
            <a:r>
              <a:rPr kumimoji="0" lang="en-US" sz="4400" b="1" i="0" u="none" strike="noStrike" kern="0" cap="none" spc="-100" normalizeH="0" baseline="0" noProof="0">
                <a:ln>
                  <a:noFill/>
                </a:ln>
                <a:solidFill>
                  <a:schemeClr val="bg1"/>
                </a:solidFill>
                <a:effectLst/>
                <a:uLnTx/>
                <a:uFillTx/>
                <a:latin typeface="Segoe UI Variable Display"/>
                <a:ea typeface="Segoe UI Variable Display Regular"/>
                <a:cs typeface="Segoe UI Variable Display" pitchFamily="2" charset="0"/>
              </a:rPr>
              <a:t>Add </a:t>
            </a:r>
            <a:r>
              <a:rPr kumimoji="0" lang="en-US" sz="4400" b="1" i="0" u="none" strike="noStrike" kern="0" cap="none" spc="-100" normalizeH="0" baseline="0" noProof="0">
                <a:ln>
                  <a:noFill/>
                </a:ln>
                <a:effectLst/>
                <a:uLnTx/>
                <a:uFillTx/>
                <a:latin typeface="Segoe UI Variable Display"/>
                <a:ea typeface="Segoe UI Variable Display Regular"/>
                <a:cs typeface="Segoe UI Variable Display" pitchFamily="2" charset="0"/>
              </a:rPr>
              <a:t>rich </a:t>
            </a:r>
            <a:r>
              <a:rPr kumimoji="0" lang="en-US" sz="4400" b="1" i="0" u="none" strike="noStrike" kern="0" cap="none" spc="-100" normalizeH="0" baseline="0" noProof="0">
                <a:ln>
                  <a:noFill/>
                </a:ln>
                <a:effectLst/>
                <a:uLnTx/>
                <a:uFillTx/>
                <a:latin typeface="Segoe UI Variable Display"/>
                <a:ea typeface="Calibri" panose="020F0502020204030204"/>
                <a:cs typeface="Segoe UI Variable Display" pitchFamily="2" charset="0"/>
              </a:rPr>
              <a:t>elaboration </a:t>
            </a:r>
            <a:r>
              <a:rPr kumimoji="0" lang="en-US" sz="4400" b="1" i="0" u="none" strike="noStrike" kern="0" cap="none" spc="-100" normalizeH="0" baseline="0" noProof="0">
                <a:ln>
                  <a:noFill/>
                </a:ln>
                <a:solidFill>
                  <a:schemeClr val="bg1"/>
                </a:solidFill>
                <a:effectLst/>
                <a:uLnTx/>
                <a:uFillTx/>
                <a:latin typeface="Segoe UI Variable Display"/>
                <a:ea typeface="Calibri" panose="020F0502020204030204"/>
                <a:cs typeface="Segoe UI Variable Display" pitchFamily="2" charset="0"/>
              </a:rPr>
              <a:t>prompt</a:t>
            </a:r>
            <a:r>
              <a:rPr kumimoji="0" lang="en-US" sz="4400" b="1" i="0" u="none" strike="noStrike" kern="0" cap="none" spc="-100" normalizeH="0" baseline="0" noProof="0">
                <a:ln>
                  <a:noFill/>
                </a:ln>
                <a:gradFill>
                  <a:gsLst>
                    <a:gs pos="37000">
                      <a:srgbClr val="EC6922"/>
                    </a:gs>
                    <a:gs pos="65000">
                      <a:srgbClr val="F28C28"/>
                    </a:gs>
                    <a:gs pos="82000">
                      <a:srgbClr val="F49629"/>
                    </a:gs>
                    <a:gs pos="100000">
                      <a:srgbClr val="F5C451"/>
                    </a:gs>
                  </a:gsLst>
                  <a:lin ang="19800000" scaled="0"/>
                </a:gradFill>
                <a:effectLst/>
                <a:uLnTx/>
                <a:uFillTx/>
                <a:latin typeface="Segoe UI Variable Display"/>
                <a:ea typeface="Calibri" panose="020F0502020204030204"/>
                <a:cs typeface="Segoe UI Variable Display" pitchFamily="2" charset="0"/>
              </a:rPr>
              <a:t> </a:t>
            </a:r>
            <a:r>
              <a:rPr kumimoji="0" lang="en-US" sz="4400" b="1" i="0" u="none" strike="noStrike" kern="0" cap="none" spc="-100" normalizeH="0" baseline="0" noProof="0">
                <a:ln>
                  <a:noFill/>
                </a:ln>
                <a:solidFill>
                  <a:schemeClr val="bg1"/>
                </a:solidFill>
                <a:effectLst/>
                <a:uLnTx/>
                <a:uFillTx/>
                <a:latin typeface="Segoe UI Variable Display"/>
                <a:ea typeface="Calibri" panose="020F0502020204030204"/>
                <a:cs typeface="Segoe UI Variable Display" pitchFamily="2" charset="0"/>
              </a:rPr>
              <a:t>example</a:t>
            </a:r>
            <a:endParaRPr lang="en-US">
              <a:solidFill>
                <a:schemeClr val="bg1"/>
              </a:solidFill>
            </a:endParaRPr>
          </a:p>
        </p:txBody>
      </p:sp>
      <p:sp>
        <p:nvSpPr>
          <p:cNvPr id="4" name="Text Placeholder 3">
            <a:extLst>
              <a:ext uri="{FF2B5EF4-FFF2-40B4-BE49-F238E27FC236}">
                <a16:creationId xmlns:a16="http://schemas.microsoft.com/office/drawing/2014/main" id="{08A7C8CB-A311-273B-E47D-E24B0BE716FA}"/>
              </a:ext>
            </a:extLst>
          </p:cNvPr>
          <p:cNvSpPr>
            <a:spLocks noGrp="1"/>
          </p:cNvSpPr>
          <p:nvPr>
            <p:ph type="body" sz="quarter" idx="4294967295"/>
          </p:nvPr>
        </p:nvSpPr>
        <p:spPr>
          <a:xfrm>
            <a:off x="6980238" y="1127125"/>
            <a:ext cx="5211762" cy="590550"/>
          </a:xfrm>
        </p:spPr>
        <p:txBody>
          <a:bodyPr/>
          <a:lstStyle/>
          <a:p>
            <a:pPr marL="0" indent="0" algn="ctr">
              <a:buNone/>
            </a:pPr>
            <a:r>
              <a:rPr kumimoji="0" lang="en-US" sz="3600" b="1" i="0" u="none" strike="noStrike" kern="0" cap="none" spc="-200" normalizeH="0" baseline="0" noProof="0">
                <a:ln>
                  <a:noFill/>
                </a:ln>
                <a:solidFill>
                  <a:schemeClr val="tx2"/>
                </a:solidFill>
                <a:effectLst/>
                <a:uLnTx/>
                <a:uFillTx/>
                <a:latin typeface="Segoe UI Variable Display" pitchFamily="2" charset="0"/>
                <a:ea typeface="Segoe UI Variable Bold Text" pitchFamily="34" charset="-122"/>
                <a:cs typeface="Segoe UI Variable Display" pitchFamily="2" charset="0"/>
              </a:rPr>
              <a:t>Continued</a:t>
            </a:r>
            <a:endParaRPr kumimoji="0" lang="en-US" sz="3600" b="0" i="0" u="none" strike="noStrike" kern="1200" cap="none" spc="0" normalizeH="0" baseline="0" noProof="0">
              <a:ln>
                <a:noFill/>
              </a:ln>
              <a:solidFill>
                <a:schemeClr val="tx2"/>
              </a:solidFill>
              <a:effectLst/>
              <a:uLnTx/>
              <a:uFillTx/>
              <a:latin typeface="Segoe UI Variable Display"/>
              <a:ea typeface="+mn-ea"/>
              <a:cs typeface="+mn-cs"/>
            </a:endParaRPr>
          </a:p>
        </p:txBody>
      </p:sp>
      <p:sp>
        <p:nvSpPr>
          <p:cNvPr id="14" name="Text Placeholder 13">
            <a:extLst>
              <a:ext uri="{FF2B5EF4-FFF2-40B4-BE49-F238E27FC236}">
                <a16:creationId xmlns:a16="http://schemas.microsoft.com/office/drawing/2014/main" id="{BB8E2299-AD22-9218-EDB1-202AA5B288DE}"/>
              </a:ext>
            </a:extLst>
          </p:cNvPr>
          <p:cNvSpPr>
            <a:spLocks noGrp="1"/>
          </p:cNvSpPr>
          <p:nvPr>
            <p:ph type="body" sz="quarter" idx="4294967295"/>
          </p:nvPr>
        </p:nvSpPr>
        <p:spPr>
          <a:xfrm>
            <a:off x="0" y="1127125"/>
            <a:ext cx="5211763" cy="590550"/>
          </a:xfrm>
        </p:spPr>
        <p:txBody>
          <a:bodyPr/>
          <a:lstStyle/>
          <a:p>
            <a:pPr marL="0" indent="0" algn="ctr">
              <a:buNone/>
            </a:pPr>
            <a:r>
              <a:rPr kumimoji="0" lang="en-US" sz="3600" b="1" i="0" u="none" strike="noStrike" kern="0" cap="none" spc="-50" normalizeH="0" baseline="0" noProof="0">
                <a:ln>
                  <a:noFill/>
                </a:ln>
                <a:solidFill>
                  <a:schemeClr val="bg1"/>
                </a:solidFill>
                <a:effectLst/>
                <a:uLnTx/>
                <a:uFillTx/>
                <a:latin typeface="Segoe UI Variable Text Regular" pitchFamily="34" charset="0"/>
                <a:ea typeface="Segoe UI Variable Text Regular" pitchFamily="34" charset="-122"/>
                <a:cs typeface="Segoe UI Variable Text Regular" pitchFamily="34" charset="-120"/>
              </a:rPr>
              <a:t>Initial</a:t>
            </a:r>
            <a:endParaRPr kumimoji="0" lang="en-US" sz="3600" b="0" i="0" u="none" strike="noStrike" kern="1200" cap="none" spc="0" normalizeH="0" baseline="0" noProof="0">
              <a:ln>
                <a:noFill/>
              </a:ln>
              <a:solidFill>
                <a:schemeClr val="bg1"/>
              </a:solidFill>
              <a:effectLst/>
              <a:uLnTx/>
              <a:uFillTx/>
              <a:latin typeface="Segoe UI Variable Display"/>
              <a:ea typeface="+mn-ea"/>
              <a:cs typeface="+mn-cs"/>
            </a:endParaRPr>
          </a:p>
        </p:txBody>
      </p:sp>
      <p:sp>
        <p:nvSpPr>
          <p:cNvPr id="15" name="Rectangle: Rounded Corners 14">
            <a:extLst>
              <a:ext uri="{FF2B5EF4-FFF2-40B4-BE49-F238E27FC236}">
                <a16:creationId xmlns:a16="http://schemas.microsoft.com/office/drawing/2014/main" id="{D2EDB28C-2F40-F8E8-281A-96825EE58E2F}"/>
              </a:ext>
            </a:extLst>
          </p:cNvPr>
          <p:cNvSpPr/>
          <p:nvPr/>
        </p:nvSpPr>
        <p:spPr>
          <a:xfrm>
            <a:off x="2588210" y="1915256"/>
            <a:ext cx="3268800" cy="889903"/>
          </a:xfrm>
          <a:prstGeom prst="roundRect">
            <a:avLst/>
          </a:prstGeom>
          <a:solidFill>
            <a:srgbClr val="F8D3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Segoe UI Variable Display"/>
                <a:ea typeface="+mn-ea"/>
                <a:cs typeface="+mn-cs"/>
              </a:rPr>
              <a:t>List 10 ideas for a fun remote team building event</a:t>
            </a:r>
            <a:endParaRPr kumimoji="0" lang="en-US" sz="3200" b="0" i="0" u="none" strike="noStrike" kern="1200" cap="none" spc="0" normalizeH="0" baseline="0" noProof="0">
              <a:ln>
                <a:noFill/>
              </a:ln>
              <a:solidFill>
                <a:prstClr val="black"/>
              </a:solidFill>
              <a:effectLst/>
              <a:uLnTx/>
              <a:uFillTx/>
              <a:latin typeface="Segoe UI Variable Display"/>
              <a:ea typeface="+mn-ea"/>
              <a:cs typeface="+mn-cs"/>
            </a:endParaRPr>
          </a:p>
        </p:txBody>
      </p:sp>
      <p:pic>
        <p:nvPicPr>
          <p:cNvPr id="17" name="Picture 16">
            <a:extLst>
              <a:ext uri="{FF2B5EF4-FFF2-40B4-BE49-F238E27FC236}">
                <a16:creationId xmlns:a16="http://schemas.microsoft.com/office/drawing/2014/main" id="{949984FE-EA6C-3DE4-011B-2B8DE2D45C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038" y="3008749"/>
            <a:ext cx="5672242" cy="3646441"/>
          </a:xfrm>
          <a:prstGeom prst="rect">
            <a:avLst/>
          </a:prstGeom>
        </p:spPr>
      </p:pic>
      <p:sp>
        <p:nvSpPr>
          <p:cNvPr id="18" name="Rectangle: Rounded Corners 17">
            <a:extLst>
              <a:ext uri="{FF2B5EF4-FFF2-40B4-BE49-F238E27FC236}">
                <a16:creationId xmlns:a16="http://schemas.microsoft.com/office/drawing/2014/main" id="{0A0415C3-1A0F-576F-D487-64F1B8120712}"/>
              </a:ext>
            </a:extLst>
          </p:cNvPr>
          <p:cNvSpPr/>
          <p:nvPr/>
        </p:nvSpPr>
        <p:spPr>
          <a:xfrm>
            <a:off x="6625471" y="1717919"/>
            <a:ext cx="5442491" cy="1738140"/>
          </a:xfrm>
          <a:prstGeom prst="roundRect">
            <a:avLst/>
          </a:prstGeom>
          <a:solidFill>
            <a:srgbClr val="F8D3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VSS (Regular)"/>
                <a:ea typeface="+mn-ea"/>
                <a:cs typeface="+mn-cs"/>
              </a:rPr>
              <a:t>Can you regenerate and</a:t>
            </a:r>
            <a:r>
              <a:rPr lang="en-US" sz="1600">
                <a:solidFill>
                  <a:prstClr val="black"/>
                </a:solidFill>
                <a:latin typeface="Segoe UI VSS (Regular)"/>
              </a:rPr>
              <a:t> make sure</a:t>
            </a:r>
            <a:r>
              <a:rPr kumimoji="0" lang="en-US" sz="1600" b="0" i="0" u="none" strike="noStrike" kern="1200" cap="none" spc="0" normalizeH="0" baseline="0" noProof="0">
                <a:ln>
                  <a:noFill/>
                </a:ln>
                <a:solidFill>
                  <a:prstClr val="black"/>
                </a:solidFill>
                <a:effectLst/>
                <a:uLnTx/>
                <a:uFillTx/>
                <a:latin typeface="Segoe UI VSS (Regular)"/>
                <a:ea typeface="+mn-ea"/>
                <a:cs typeface="+mn-cs"/>
              </a:rPr>
              <a:t> that the list contains ideas</a:t>
            </a:r>
            <a:r>
              <a:rPr kumimoji="0" lang="en-US" sz="1600" b="1" i="0" u="none" strike="noStrike" kern="1200" cap="none" spc="0" normalizeH="0" baseline="0" noProof="0">
                <a:ln>
                  <a:noFill/>
                </a:ln>
                <a:solidFill>
                  <a:prstClr val="black"/>
                </a:solidFill>
                <a:effectLst/>
                <a:uLnTx/>
                <a:uFillTx/>
                <a:latin typeface="Segoe UI VSS (Regular)"/>
                <a:ea typeface="+mn-ea"/>
                <a:cs typeface="+mn-cs"/>
              </a:rPr>
              <a:t> </a:t>
            </a:r>
            <a:r>
              <a:rPr kumimoji="0" lang="en-US" sz="1600" b="0" i="0" u="none" strike="noStrike" kern="1200" cap="none" spc="0" normalizeH="0" baseline="0" noProof="0">
                <a:ln>
                  <a:noFill/>
                </a:ln>
                <a:solidFill>
                  <a:prstClr val="black"/>
                </a:solidFill>
                <a:effectLst/>
                <a:uLnTx/>
                <a:uFillTx/>
                <a:latin typeface="Segoe UI VSS (Regular)"/>
                <a:ea typeface="+mn-ea"/>
                <a:cs typeface="+mn-cs"/>
              </a:rPr>
              <a:t>that </a:t>
            </a:r>
            <a:r>
              <a:rPr kumimoji="0" lang="en-US" sz="1600" b="1" i="0" u="none" strike="noStrike" kern="1200" cap="none" spc="0" normalizeH="0" baseline="0" noProof="0">
                <a:ln>
                  <a:noFill/>
                </a:ln>
                <a:solidFill>
                  <a:prstClr val="black"/>
                </a:solidFill>
                <a:effectLst/>
                <a:uLnTx/>
                <a:uFillTx/>
                <a:latin typeface="Segoe UI VSS (Regular)"/>
                <a:ea typeface="+mn-ea"/>
                <a:cs typeface="+mn-cs"/>
              </a:rPr>
              <a:t>encourage collaboration</a:t>
            </a:r>
            <a:r>
              <a:rPr kumimoji="0" lang="en-US" sz="1600" b="0" i="0" u="none" strike="noStrike" kern="1200" cap="none" spc="0" normalizeH="0" baseline="0" noProof="0">
                <a:ln>
                  <a:noFill/>
                </a:ln>
                <a:solidFill>
                  <a:prstClr val="black"/>
                </a:solidFill>
                <a:effectLst/>
                <a:uLnTx/>
                <a:uFillTx/>
                <a:latin typeface="Segoe UI VSS (Regular)"/>
                <a:ea typeface="+mn-ea"/>
                <a:cs typeface="+mn-cs"/>
              </a:rPr>
              <a:t>, boosts morale, and will be a memorable experience for all. Please include a brief description of each idea, and the </a:t>
            </a:r>
            <a:r>
              <a:rPr kumimoji="0" lang="en-US" sz="1600" b="1" i="0" u="none" strike="noStrike" kern="1200" cap="none" spc="0" normalizeH="0" baseline="0" noProof="0">
                <a:ln>
                  <a:noFill/>
                </a:ln>
                <a:solidFill>
                  <a:prstClr val="black"/>
                </a:solidFill>
                <a:effectLst/>
                <a:uLnTx/>
                <a:uFillTx/>
                <a:latin typeface="Segoe UI VSS (Regular)"/>
                <a:ea typeface="+mn-ea"/>
                <a:cs typeface="+mn-cs"/>
              </a:rPr>
              <a:t>expected outcomes </a:t>
            </a:r>
            <a:r>
              <a:rPr kumimoji="0" lang="en-US" sz="1600" b="0" i="0" u="none" strike="noStrike" kern="1200" cap="none" spc="0" normalizeH="0" baseline="0" noProof="0">
                <a:ln>
                  <a:noFill/>
                </a:ln>
                <a:solidFill>
                  <a:prstClr val="black"/>
                </a:solidFill>
                <a:effectLst/>
                <a:uLnTx/>
                <a:uFillTx/>
                <a:latin typeface="Segoe UI VSS (Regular)"/>
                <a:ea typeface="+mn-ea"/>
                <a:cs typeface="+mn-cs"/>
              </a:rPr>
              <a:t>for team morale and cohesion. </a:t>
            </a:r>
            <a:r>
              <a:rPr kumimoji="0" lang="en-US" sz="1600" b="1" i="0" u="none" strike="noStrike" kern="1200" cap="none" spc="0" normalizeH="0" baseline="0" noProof="0">
                <a:ln>
                  <a:noFill/>
                </a:ln>
                <a:solidFill>
                  <a:prstClr val="black"/>
                </a:solidFill>
                <a:effectLst/>
                <a:uLnTx/>
                <a:uFillTx/>
                <a:latin typeface="Segoe UI VSS (Regular)"/>
                <a:ea typeface="+mn-ea"/>
                <a:cs typeface="+mn-cs"/>
              </a:rPr>
              <a:t>Use bullet points and</a:t>
            </a:r>
            <a:r>
              <a:rPr kumimoji="0" lang="en-US" sz="1600" b="0" i="0" u="none" strike="noStrike" kern="1200" cap="none" spc="0" normalizeH="0" baseline="0" noProof="0">
                <a:ln>
                  <a:noFill/>
                </a:ln>
                <a:solidFill>
                  <a:prstClr val="black"/>
                </a:solidFill>
                <a:effectLst/>
                <a:uLnTx/>
                <a:uFillTx/>
                <a:latin typeface="Segoe UI VSS (Regular)"/>
                <a:ea typeface="+mn-ea"/>
                <a:cs typeface="+mn-cs"/>
              </a:rPr>
              <a:t> </a:t>
            </a:r>
            <a:r>
              <a:rPr kumimoji="0" lang="en-US" sz="1600" b="1" i="0" u="none" strike="noStrike" kern="1200" cap="none" spc="0" normalizeH="0" baseline="0" noProof="0">
                <a:ln>
                  <a:noFill/>
                </a:ln>
                <a:solidFill>
                  <a:prstClr val="black"/>
                </a:solidFill>
                <a:effectLst/>
                <a:uLnTx/>
                <a:uFillTx/>
                <a:latin typeface="Segoe UI VSS (Regular)"/>
                <a:ea typeface="+mn-ea"/>
                <a:cs typeface="+mn-cs"/>
              </a:rPr>
              <a:t>add emojis </a:t>
            </a:r>
            <a:r>
              <a:rPr kumimoji="0" lang="en-US" sz="1600" b="0" i="0" u="none" strike="noStrike" kern="1200" cap="none" spc="0" normalizeH="0" baseline="0" noProof="0">
                <a:ln>
                  <a:noFill/>
                </a:ln>
                <a:solidFill>
                  <a:prstClr val="black"/>
                </a:solidFill>
                <a:effectLst/>
                <a:uLnTx/>
                <a:uFillTx/>
                <a:latin typeface="Segoe UI VSS (Regular)"/>
                <a:ea typeface="+mn-ea"/>
                <a:cs typeface="+mn-cs"/>
              </a:rPr>
              <a:t>to visually represent each idea.</a:t>
            </a:r>
            <a:endParaRPr kumimoji="0" lang="en-US" sz="1600" b="0" i="0" u="none" strike="noStrike" kern="1200" cap="none" spc="0" normalizeH="0" baseline="0" noProof="0">
              <a:ln>
                <a:noFill/>
              </a:ln>
              <a:solidFill>
                <a:prstClr val="black"/>
              </a:solidFill>
              <a:effectLst/>
              <a:uLnTx/>
              <a:uFillTx/>
              <a:latin typeface="Segoe UI Variable Display"/>
              <a:ea typeface="+mn-ea"/>
              <a:cs typeface="+mn-cs"/>
            </a:endParaRPr>
          </a:p>
        </p:txBody>
      </p:sp>
      <p:pic>
        <p:nvPicPr>
          <p:cNvPr id="19" name="Picture 18">
            <a:extLst>
              <a:ext uri="{FF2B5EF4-FFF2-40B4-BE49-F238E27FC236}">
                <a16:creationId xmlns:a16="http://schemas.microsoft.com/office/drawing/2014/main" id="{10C2865A-8D0E-49B6-FF64-9E9651FE87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5471" y="3566999"/>
            <a:ext cx="7020905" cy="5763429"/>
          </a:xfrm>
          <a:prstGeom prst="rect">
            <a:avLst/>
          </a:prstGeom>
        </p:spPr>
      </p:pic>
    </p:spTree>
    <p:extLst>
      <p:ext uri="{BB962C8B-B14F-4D97-AF65-F5344CB8AC3E}">
        <p14:creationId xmlns:p14="http://schemas.microsoft.com/office/powerpoint/2010/main" val="311385097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E11C0-C939-6086-79C1-68C1E598B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57BBD-6AD7-17FB-9C49-6F3DBB725B2D}"/>
              </a:ext>
            </a:extLst>
          </p:cNvPr>
          <p:cNvSpPr>
            <a:spLocks noGrp="1"/>
          </p:cNvSpPr>
          <p:nvPr>
            <p:ph type="title" idx="4294967295"/>
          </p:nvPr>
        </p:nvSpPr>
        <p:spPr>
          <a:xfrm>
            <a:off x="587375" y="498475"/>
            <a:ext cx="11017250" cy="431800"/>
          </a:xfrm>
          <a:noFill/>
        </p:spPr>
        <p:txBody>
          <a:bodyPr>
            <a:normAutofit fontScale="90000"/>
          </a:bodyPr>
          <a:lstStyle/>
          <a:p>
            <a:r>
              <a:rPr kumimoji="0" lang="en-US" sz="4400" b="1" i="0" u="none" strike="noStrike" kern="0" cap="none" spc="-100" normalizeH="0" baseline="0" noProof="0">
                <a:ln>
                  <a:noFill/>
                </a:ln>
                <a:solidFill>
                  <a:schemeClr val="tx2"/>
                </a:solidFill>
                <a:effectLst/>
                <a:uLnTx/>
                <a:uFillTx/>
                <a:latin typeface="Segoe UI Variable Display"/>
                <a:ea typeface="Calibri" panose="020F0502020204030204"/>
                <a:cs typeface="Segoe UI Variable Display" pitchFamily="2" charset="0"/>
              </a:rPr>
              <a:t>Elaboration prompt </a:t>
            </a:r>
            <a:r>
              <a:rPr kumimoji="0" lang="en-US" sz="4400" b="1" i="0" u="none" strike="noStrike" kern="0" cap="none" spc="-100" normalizeH="0" baseline="0" noProof="0">
                <a:ln>
                  <a:noFill/>
                </a:ln>
                <a:solidFill>
                  <a:schemeClr val="bg1"/>
                </a:solidFill>
                <a:effectLst/>
                <a:uLnTx/>
                <a:uFillTx/>
                <a:latin typeface="Segoe UI Variable Display"/>
                <a:ea typeface="Calibri" panose="020F0502020204030204"/>
                <a:cs typeface="Segoe UI Variable Display" pitchFamily="2" charset="0"/>
              </a:rPr>
              <a:t>image formatted output</a:t>
            </a:r>
            <a:endParaRPr lang="en-US">
              <a:solidFill>
                <a:schemeClr val="bg1"/>
              </a:solidFill>
            </a:endParaRPr>
          </a:p>
        </p:txBody>
      </p:sp>
      <p:sp>
        <p:nvSpPr>
          <p:cNvPr id="4" name="Text Placeholder 3">
            <a:extLst>
              <a:ext uri="{FF2B5EF4-FFF2-40B4-BE49-F238E27FC236}">
                <a16:creationId xmlns:a16="http://schemas.microsoft.com/office/drawing/2014/main" id="{F548B157-8A49-F514-F880-ABEF4BD4D29F}"/>
              </a:ext>
            </a:extLst>
          </p:cNvPr>
          <p:cNvSpPr>
            <a:spLocks noGrp="1"/>
          </p:cNvSpPr>
          <p:nvPr>
            <p:ph type="body" sz="quarter" idx="4294967295"/>
          </p:nvPr>
        </p:nvSpPr>
        <p:spPr>
          <a:xfrm>
            <a:off x="6980238" y="1127125"/>
            <a:ext cx="5211762" cy="590550"/>
          </a:xfrm>
        </p:spPr>
        <p:txBody>
          <a:bodyPr/>
          <a:lstStyle/>
          <a:p>
            <a:pPr marL="0" indent="0" algn="ctr">
              <a:buNone/>
            </a:pPr>
            <a:r>
              <a:rPr kumimoji="0" lang="en-US" sz="3600" b="1" i="0" u="none" strike="noStrike" kern="0" cap="none" spc="-200" normalizeH="0" baseline="0" noProof="0">
                <a:ln>
                  <a:noFill/>
                </a:ln>
                <a:solidFill>
                  <a:schemeClr val="tx2"/>
                </a:solidFill>
                <a:effectLst/>
                <a:uLnTx/>
                <a:uFillTx/>
                <a:latin typeface="Segoe UI Variable Display" pitchFamily="2" charset="0"/>
                <a:ea typeface="Segoe UI Variable Bold Text" pitchFamily="34" charset="-122"/>
                <a:cs typeface="Segoe UI Variable Display" pitchFamily="2" charset="0"/>
              </a:rPr>
              <a:t>Continued</a:t>
            </a:r>
            <a:endParaRPr kumimoji="0" lang="en-US" sz="3600" b="0" i="0" u="none" strike="noStrike" kern="1200" cap="none" spc="0" normalizeH="0" baseline="0" noProof="0">
              <a:ln>
                <a:noFill/>
              </a:ln>
              <a:solidFill>
                <a:schemeClr val="tx2"/>
              </a:solidFill>
              <a:effectLst/>
              <a:uLnTx/>
              <a:uFillTx/>
              <a:latin typeface="Segoe UI Variable Display"/>
              <a:ea typeface="+mn-ea"/>
              <a:cs typeface="+mn-cs"/>
            </a:endParaRPr>
          </a:p>
        </p:txBody>
      </p:sp>
      <p:sp>
        <p:nvSpPr>
          <p:cNvPr id="14" name="Text Placeholder 13">
            <a:extLst>
              <a:ext uri="{FF2B5EF4-FFF2-40B4-BE49-F238E27FC236}">
                <a16:creationId xmlns:a16="http://schemas.microsoft.com/office/drawing/2014/main" id="{E7132D08-182D-9418-1E9D-90E4FF7854D0}"/>
              </a:ext>
            </a:extLst>
          </p:cNvPr>
          <p:cNvSpPr>
            <a:spLocks noGrp="1"/>
          </p:cNvSpPr>
          <p:nvPr>
            <p:ph type="body" sz="quarter" idx="4294967295"/>
          </p:nvPr>
        </p:nvSpPr>
        <p:spPr>
          <a:xfrm>
            <a:off x="0" y="1127125"/>
            <a:ext cx="5211763" cy="590550"/>
          </a:xfrm>
        </p:spPr>
        <p:txBody>
          <a:bodyPr/>
          <a:lstStyle/>
          <a:p>
            <a:pPr marL="0" indent="0" algn="ctr">
              <a:buNone/>
            </a:pPr>
            <a:r>
              <a:rPr kumimoji="0" lang="en-US" sz="3600" b="1" i="0" u="none" strike="noStrike" kern="0" cap="none" spc="-50" normalizeH="0" baseline="0" noProof="0">
                <a:ln>
                  <a:noFill/>
                </a:ln>
                <a:solidFill>
                  <a:schemeClr val="bg1"/>
                </a:solidFill>
                <a:effectLst/>
                <a:uLnTx/>
                <a:uFillTx/>
                <a:latin typeface="Segoe UI Variable Text Regular" pitchFamily="34" charset="0"/>
                <a:ea typeface="Segoe UI Variable Text Regular" pitchFamily="34" charset="-122"/>
                <a:cs typeface="Segoe UI Variable Text Regular" pitchFamily="34" charset="-120"/>
              </a:rPr>
              <a:t>Initial</a:t>
            </a:r>
            <a:endParaRPr kumimoji="0" lang="en-US" sz="3600" b="0" i="0" u="none" strike="noStrike" kern="1200" cap="none" spc="0" normalizeH="0" baseline="0" noProof="0">
              <a:ln>
                <a:noFill/>
              </a:ln>
              <a:solidFill>
                <a:schemeClr val="bg1"/>
              </a:solidFill>
              <a:effectLst/>
              <a:uLnTx/>
              <a:uFillTx/>
              <a:latin typeface="Segoe UI Variable Display"/>
              <a:ea typeface="+mn-ea"/>
              <a:cs typeface="+mn-cs"/>
            </a:endParaRPr>
          </a:p>
        </p:txBody>
      </p:sp>
      <p:sp>
        <p:nvSpPr>
          <p:cNvPr id="3" name="Rectangle: Rounded Corners 2">
            <a:extLst>
              <a:ext uri="{FF2B5EF4-FFF2-40B4-BE49-F238E27FC236}">
                <a16:creationId xmlns:a16="http://schemas.microsoft.com/office/drawing/2014/main" id="{10F36B90-CC1E-81F5-90D0-5725143353E0}"/>
              </a:ext>
            </a:extLst>
          </p:cNvPr>
          <p:cNvSpPr/>
          <p:nvPr/>
        </p:nvSpPr>
        <p:spPr>
          <a:xfrm>
            <a:off x="1513793" y="1792251"/>
            <a:ext cx="4282487" cy="590930"/>
          </a:xfrm>
          <a:prstGeom prst="roundRect">
            <a:avLst/>
          </a:prstGeom>
          <a:solidFill>
            <a:srgbClr val="F8D3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Variable Display"/>
                <a:ea typeface="+mn-ea"/>
                <a:cs typeface="+mn-cs"/>
              </a:rPr>
              <a:t>Create an image of a group of product people in a virtual meeting.</a:t>
            </a:r>
          </a:p>
        </p:txBody>
      </p:sp>
      <p:pic>
        <p:nvPicPr>
          <p:cNvPr id="5" name="Picture 4" descr="A group of people sitting at a table with laptops">
            <a:extLst>
              <a:ext uri="{FF2B5EF4-FFF2-40B4-BE49-F238E27FC236}">
                <a16:creationId xmlns:a16="http://schemas.microsoft.com/office/drawing/2014/main" id="{153F5800-CB90-9927-243D-8F9402F64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450" y="2506572"/>
            <a:ext cx="4148228" cy="4148228"/>
          </a:xfrm>
          <a:prstGeom prst="rect">
            <a:avLst/>
          </a:prstGeom>
        </p:spPr>
      </p:pic>
      <p:sp>
        <p:nvSpPr>
          <p:cNvPr id="7" name="Rectangle: Rounded Corners 6">
            <a:extLst>
              <a:ext uri="{FF2B5EF4-FFF2-40B4-BE49-F238E27FC236}">
                <a16:creationId xmlns:a16="http://schemas.microsoft.com/office/drawing/2014/main" id="{2FC38BDA-CB6F-11A9-679B-34C74E77D9B6}"/>
              </a:ext>
            </a:extLst>
          </p:cNvPr>
          <p:cNvSpPr/>
          <p:nvPr/>
        </p:nvSpPr>
        <p:spPr>
          <a:xfrm>
            <a:off x="6549324" y="1717919"/>
            <a:ext cx="5282800" cy="878799"/>
          </a:xfrm>
          <a:prstGeom prst="roundRect">
            <a:avLst/>
          </a:prstGeom>
          <a:solidFill>
            <a:srgbClr val="F8D3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Variable Display"/>
                <a:ea typeface="+mn-ea"/>
                <a:cs typeface="+mn-cs"/>
              </a:rPr>
              <a:t>Regenerate the image. The </a:t>
            </a:r>
            <a:r>
              <a:rPr kumimoji="0" lang="en-US" sz="1400" b="1" i="0" u="none" strike="noStrike" kern="1200" cap="none" spc="0" normalizeH="0" baseline="0" noProof="0">
                <a:ln>
                  <a:noFill/>
                </a:ln>
                <a:solidFill>
                  <a:prstClr val="black"/>
                </a:solidFill>
                <a:effectLst/>
                <a:uLnTx/>
                <a:uFillTx/>
                <a:latin typeface="Segoe UI Variable Display"/>
                <a:ea typeface="+mn-ea"/>
                <a:cs typeface="+mn-cs"/>
              </a:rPr>
              <a:t>focus of the image </a:t>
            </a:r>
            <a:r>
              <a:rPr kumimoji="0" lang="en-US" sz="1400" b="0" i="0" u="none" strike="noStrike" kern="1200" cap="none" spc="0" normalizeH="0" baseline="0" noProof="0">
                <a:ln>
                  <a:noFill/>
                </a:ln>
                <a:solidFill>
                  <a:prstClr val="black"/>
                </a:solidFill>
                <a:effectLst/>
                <a:uLnTx/>
                <a:uFillTx/>
                <a:latin typeface="Segoe UI Variable Display"/>
                <a:ea typeface="+mn-ea"/>
                <a:cs typeface="+mn-cs"/>
              </a:rPr>
              <a:t>should be a view of the female speaker and a data slide.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Variable Display"/>
                <a:ea typeface="+mn-ea"/>
                <a:cs typeface="+mn-cs"/>
              </a:rPr>
              <a:t>The rest of the audience should look engaged,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Variable Display"/>
                <a:ea typeface="+mn-ea"/>
                <a:cs typeface="+mn-cs"/>
              </a:rPr>
              <a:t>and one person is giving a thumb up sign.</a:t>
            </a:r>
          </a:p>
        </p:txBody>
      </p:sp>
      <p:pic>
        <p:nvPicPr>
          <p:cNvPr id="8" name="Picture 7" descr="A group of people in a meeting">
            <a:extLst>
              <a:ext uri="{FF2B5EF4-FFF2-40B4-BE49-F238E27FC236}">
                <a16:creationId xmlns:a16="http://schemas.microsoft.com/office/drawing/2014/main" id="{C827905A-AEBD-FB53-36C5-1BE5FCDB2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167" y="2661664"/>
            <a:ext cx="4132088" cy="4132088"/>
          </a:xfrm>
          <a:prstGeom prst="rect">
            <a:avLst/>
          </a:prstGeom>
        </p:spPr>
      </p:pic>
    </p:spTree>
    <p:extLst>
      <p:ext uri="{BB962C8B-B14F-4D97-AF65-F5344CB8AC3E}">
        <p14:creationId xmlns:p14="http://schemas.microsoft.com/office/powerpoint/2010/main" val="10557352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499A1-939A-7D9E-D344-38D7B608B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00EDC-CA73-C822-8D36-4D23E4C8CC13}"/>
              </a:ext>
            </a:extLst>
          </p:cNvPr>
          <p:cNvSpPr>
            <a:spLocks noGrp="1"/>
          </p:cNvSpPr>
          <p:nvPr>
            <p:ph type="title" idx="4294967295"/>
          </p:nvPr>
        </p:nvSpPr>
        <p:spPr>
          <a:xfrm>
            <a:off x="939800" y="498475"/>
            <a:ext cx="11252200" cy="431800"/>
          </a:xfrm>
        </p:spPr>
        <p:txBody>
          <a:bodyPr>
            <a:noAutofit/>
          </a:bodyPr>
          <a:lstStyle/>
          <a:p>
            <a:pPr algn="l"/>
            <a:r>
              <a:rPr kumimoji="0" lang="en-US" sz="4000" b="1" i="0" u="none" strike="noStrike" kern="1200" cap="none" spc="0" normalizeH="0" baseline="0" noProof="0">
                <a:ln>
                  <a:noFill/>
                </a:ln>
                <a:effectLst/>
                <a:uLnTx/>
                <a:uFillTx/>
                <a:latin typeface="Segoe UI Variable Display" pitchFamily="2" charset="0"/>
                <a:ea typeface="Segoe UI Variable Display Regular" pitchFamily="34" charset="-122"/>
                <a:cs typeface="Segoe UI Variable Display" pitchFamily="2" charset="0"/>
              </a:rPr>
              <a:t>Create</a:t>
            </a:r>
            <a:r>
              <a:rPr kumimoji="0" lang="en-US" sz="4000" b="1" i="0" u="none" strike="noStrike" kern="1200" cap="none" spc="0" normalizeH="0" baseline="0" noProof="0">
                <a:ln>
                  <a:noFill/>
                </a:ln>
                <a:solidFill>
                  <a:srgbClr val="1F1F1E"/>
                </a:solidFill>
                <a:effectLst/>
                <a:uLnTx/>
                <a:uFillTx/>
                <a:latin typeface="Segoe UI Variable Display" pitchFamily="2" charset="0"/>
                <a:ea typeface="Segoe UI Variable Display Regular" pitchFamily="34" charset="-122"/>
                <a:cs typeface="Segoe UI Variable Display" pitchFamily="2" charset="0"/>
              </a:rPr>
              <a:t> </a:t>
            </a:r>
            <a:r>
              <a:rPr kumimoji="0" lang="en-US" sz="4000" b="1" i="0" u="none" strike="noStrike" kern="1200" cap="none" spc="0" normalizeH="0" baseline="0" noProof="0">
                <a:ln>
                  <a:noFill/>
                </a:ln>
                <a:solidFill>
                  <a:schemeClr val="bg1"/>
                </a:solidFill>
                <a:effectLst/>
                <a:uLnTx/>
                <a:uFillTx/>
                <a:latin typeface="Segoe UI Variable Display" pitchFamily="2" charset="0"/>
                <a:ea typeface="Segoe UI Variable Display Regular" pitchFamily="34" charset="-122"/>
                <a:cs typeface="Segoe UI Variable Display" pitchFamily="2" charset="0"/>
              </a:rPr>
              <a:t>actionable briefs</a:t>
            </a:r>
            <a:endParaRPr lang="en-US" sz="4000">
              <a:solidFill>
                <a:schemeClr val="bg1"/>
              </a:solidFill>
            </a:endParaRPr>
          </a:p>
        </p:txBody>
      </p:sp>
      <p:sp>
        <p:nvSpPr>
          <p:cNvPr id="12" name="Text Placeholder 11">
            <a:extLst>
              <a:ext uri="{FF2B5EF4-FFF2-40B4-BE49-F238E27FC236}">
                <a16:creationId xmlns:a16="http://schemas.microsoft.com/office/drawing/2014/main" id="{4A4BB032-4A83-F080-EB2E-93107603B2F3}"/>
              </a:ext>
            </a:extLst>
          </p:cNvPr>
          <p:cNvSpPr>
            <a:spLocks noGrp="1"/>
          </p:cNvSpPr>
          <p:nvPr>
            <p:ph type="body" sz="quarter" idx="4294967295"/>
          </p:nvPr>
        </p:nvSpPr>
        <p:spPr>
          <a:xfrm>
            <a:off x="350261" y="1947864"/>
            <a:ext cx="6505575" cy="3319462"/>
          </a:xfrm>
        </p:spPr>
        <p:txBody>
          <a:bodyPr>
            <a:normAutofit/>
          </a:bodyPr>
          <a:lstStyle/>
          <a:p>
            <a:pPr marL="0" indent="0" algn="ctr">
              <a:buNone/>
            </a:pPr>
            <a:r>
              <a:rPr lang="en-US">
                <a:solidFill>
                  <a:schemeClr val="bg1"/>
                </a:solidFill>
              </a:rPr>
              <a:t>Create a checklist of actionable items I need to do to prepare for meetings on </a:t>
            </a:r>
            <a:r>
              <a:rPr lang="en-US">
                <a:solidFill>
                  <a:srgbClr val="BF3AC4"/>
                </a:solidFill>
              </a:rPr>
              <a:t>[Monday]. </a:t>
            </a:r>
          </a:p>
          <a:p>
            <a:pPr marL="0" indent="0" algn="ctr">
              <a:buNone/>
            </a:pPr>
            <a:endParaRPr lang="en-US">
              <a:solidFill>
                <a:schemeClr val="bg1"/>
              </a:solidFill>
            </a:endParaRPr>
          </a:p>
          <a:p>
            <a:pPr marL="0" indent="0" algn="ctr">
              <a:buNone/>
            </a:pPr>
            <a:r>
              <a:rPr lang="en-US">
                <a:solidFill>
                  <a:schemeClr val="bg1"/>
                </a:solidFill>
              </a:rPr>
              <a:t>Group by my RSVP status for the meeting, </a:t>
            </a:r>
          </a:p>
          <a:p>
            <a:pPr marL="0" indent="0" algn="ctr">
              <a:buNone/>
            </a:pPr>
            <a:r>
              <a:rPr lang="en-US">
                <a:solidFill>
                  <a:schemeClr val="bg1"/>
                </a:solidFill>
              </a:rPr>
              <a:t>starting with those I've accepted.</a:t>
            </a:r>
          </a:p>
        </p:txBody>
      </p:sp>
      <p:sp>
        <p:nvSpPr>
          <p:cNvPr id="13" name="TextBox 12">
            <a:extLst>
              <a:ext uri="{FF2B5EF4-FFF2-40B4-BE49-F238E27FC236}">
                <a16:creationId xmlns:a16="http://schemas.microsoft.com/office/drawing/2014/main" id="{4AA98FD1-7855-975D-D4FC-6139CD9D1AED}"/>
              </a:ext>
            </a:extLst>
          </p:cNvPr>
          <p:cNvSpPr txBox="1"/>
          <p:nvPr/>
        </p:nvSpPr>
        <p:spPr>
          <a:xfrm>
            <a:off x="771644" y="6097626"/>
            <a:ext cx="5443357" cy="73866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Aptos" panose="020B0004020202020204" pitchFamily="34" charset="0"/>
              </a:rPr>
              <a:t>Tip: Support exists for both exact and relative (e.g., tomorrow afternoon) time ranges, so be specific if desired! You can also specify the format in tables.</a:t>
            </a:r>
          </a:p>
        </p:txBody>
      </p:sp>
      <p:pic>
        <p:nvPicPr>
          <p:cNvPr id="14" name="Graphic 13" descr="Lightbulb with solid fill">
            <a:extLst>
              <a:ext uri="{FF2B5EF4-FFF2-40B4-BE49-F238E27FC236}">
                <a16:creationId xmlns:a16="http://schemas.microsoft.com/office/drawing/2014/main" id="{4B0221FF-15CD-E57A-DF98-5D5B2FA9A3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054" y="6116024"/>
            <a:ext cx="282433" cy="282433"/>
          </a:xfrm>
          <a:prstGeom prst="rect">
            <a:avLst/>
          </a:prstGeom>
        </p:spPr>
      </p:pic>
      <p:pic>
        <p:nvPicPr>
          <p:cNvPr id="5" name="Picture 4">
            <a:extLst>
              <a:ext uri="{FF2B5EF4-FFF2-40B4-BE49-F238E27FC236}">
                <a16:creationId xmlns:a16="http://schemas.microsoft.com/office/drawing/2014/main" id="{A911B0EB-A78D-D825-3A1B-E33A3C55873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41493" y="258959"/>
            <a:ext cx="4600246" cy="6340082"/>
          </a:xfrm>
          <a:prstGeom prst="rect">
            <a:avLst/>
          </a:prstGeom>
        </p:spPr>
      </p:pic>
    </p:spTree>
    <p:extLst>
      <p:ext uri="{BB962C8B-B14F-4D97-AF65-F5344CB8AC3E}">
        <p14:creationId xmlns:p14="http://schemas.microsoft.com/office/powerpoint/2010/main" val="112964360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58DD-69D9-F925-2AF7-F3F5FD377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793DA3-E8C9-F0B5-35EE-4396DB8E602A}"/>
              </a:ext>
            </a:extLst>
          </p:cNvPr>
          <p:cNvSpPr>
            <a:spLocks noGrp="1"/>
          </p:cNvSpPr>
          <p:nvPr>
            <p:ph type="title" idx="4294967295"/>
          </p:nvPr>
        </p:nvSpPr>
        <p:spPr>
          <a:xfrm>
            <a:off x="939800" y="498475"/>
            <a:ext cx="11252200" cy="431800"/>
          </a:xfrm>
        </p:spPr>
        <p:txBody>
          <a:bodyPr>
            <a:noAutofit/>
          </a:bodyPr>
          <a:lstStyle/>
          <a:p>
            <a:pPr algn="l"/>
            <a:r>
              <a:rPr kumimoji="0" lang="en-US" sz="4000" b="1" i="0" u="none" strike="noStrike" kern="1200" cap="none" spc="0" normalizeH="0" baseline="0" noProof="0">
                <a:ln>
                  <a:noFill/>
                </a:ln>
                <a:effectLst/>
                <a:uLnTx/>
                <a:uFillTx/>
                <a:latin typeface="Segoe UI Variable Display" pitchFamily="2" charset="0"/>
                <a:ea typeface="Segoe UI Variable Display Regular" pitchFamily="34" charset="-122"/>
                <a:cs typeface="Segoe UI Variable Display" pitchFamily="2" charset="0"/>
              </a:rPr>
              <a:t>Get Rich Synopsis </a:t>
            </a:r>
            <a:r>
              <a:rPr kumimoji="0" lang="en-US" sz="4000" b="1" i="0" u="none" strike="noStrike" kern="1200" cap="none" spc="0" normalizeH="0" baseline="0" noProof="0">
                <a:ln>
                  <a:noFill/>
                </a:ln>
                <a:solidFill>
                  <a:schemeClr val="bg1"/>
                </a:solidFill>
                <a:effectLst/>
                <a:uLnTx/>
                <a:uFillTx/>
                <a:latin typeface="Segoe UI Variable Display" pitchFamily="2" charset="0"/>
                <a:ea typeface="Segoe UI Variable Display Regular" pitchFamily="34" charset="-122"/>
                <a:cs typeface="Segoe UI Variable Display" pitchFamily="2" charset="0"/>
              </a:rPr>
              <a:t>staying on top </a:t>
            </a:r>
            <a:r>
              <a:rPr lang="en-US" sz="4000" b="1">
                <a:solidFill>
                  <a:schemeClr val="bg1"/>
                </a:solidFill>
                <a:latin typeface="Segoe UI Variable Display" pitchFamily="2" charset="0"/>
                <a:ea typeface="Segoe UI Variable Display Regular" pitchFamily="34" charset="-122"/>
                <a:cs typeface="Segoe UI Variable Display" pitchFamily="2" charset="0"/>
              </a:rPr>
              <a:t>o</a:t>
            </a:r>
            <a:r>
              <a:rPr kumimoji="0" lang="en-US" sz="4000" b="1" i="0" u="none" strike="noStrike" kern="1200" cap="none" spc="0" normalizeH="0" baseline="0" noProof="0">
                <a:ln>
                  <a:noFill/>
                </a:ln>
                <a:solidFill>
                  <a:schemeClr val="bg1"/>
                </a:solidFill>
                <a:effectLst/>
                <a:uLnTx/>
                <a:uFillTx/>
                <a:latin typeface="Segoe UI Variable Display" pitchFamily="2" charset="0"/>
                <a:ea typeface="Segoe UI Variable Display Regular" pitchFamily="34" charset="-122"/>
                <a:cs typeface="Segoe UI Variable Display" pitchFamily="2" charset="0"/>
              </a:rPr>
              <a:t>f news</a:t>
            </a:r>
            <a:endParaRPr lang="en-US" sz="4000">
              <a:solidFill>
                <a:schemeClr val="bg1"/>
              </a:solidFill>
            </a:endParaRPr>
          </a:p>
        </p:txBody>
      </p:sp>
      <p:sp>
        <p:nvSpPr>
          <p:cNvPr id="12" name="Text Placeholder 11">
            <a:extLst>
              <a:ext uri="{FF2B5EF4-FFF2-40B4-BE49-F238E27FC236}">
                <a16:creationId xmlns:a16="http://schemas.microsoft.com/office/drawing/2014/main" id="{B87D0702-9907-3BB6-79F1-739EDDBC6662}"/>
              </a:ext>
            </a:extLst>
          </p:cNvPr>
          <p:cNvSpPr>
            <a:spLocks noGrp="1"/>
          </p:cNvSpPr>
          <p:nvPr>
            <p:ph type="body" sz="quarter" idx="4294967295"/>
          </p:nvPr>
        </p:nvSpPr>
        <p:spPr>
          <a:xfrm>
            <a:off x="247650" y="1909763"/>
            <a:ext cx="5696745" cy="3652837"/>
          </a:xfrm>
        </p:spPr>
        <p:txBody>
          <a:bodyPr>
            <a:normAutofit/>
          </a:bodyPr>
          <a:lstStyle/>
          <a:p>
            <a:pPr marL="0" indent="0" algn="ctr">
              <a:buNone/>
            </a:pPr>
            <a:r>
              <a:rPr lang="en-US">
                <a:solidFill>
                  <a:schemeClr val="bg1"/>
                </a:solidFill>
              </a:rPr>
              <a:t>Give me a concise summary of recent news about </a:t>
            </a:r>
          </a:p>
          <a:p>
            <a:pPr marL="0" indent="0" algn="ctr">
              <a:buNone/>
            </a:pPr>
            <a:r>
              <a:rPr lang="en-US">
                <a:solidFill>
                  <a:srgbClr val="BF3AC4"/>
                </a:solidFill>
              </a:rPr>
              <a:t>[product / company]. </a:t>
            </a:r>
          </a:p>
          <a:p>
            <a:pPr marL="0" indent="0" algn="ctr">
              <a:buNone/>
            </a:pPr>
            <a:r>
              <a:rPr lang="en-US" sz="3000">
                <a:solidFill>
                  <a:schemeClr val="bg1"/>
                </a:solidFill>
              </a:rPr>
              <a:t>Include</a:t>
            </a:r>
            <a:r>
              <a:rPr lang="en-US">
                <a:solidFill>
                  <a:schemeClr val="bg1"/>
                </a:solidFill>
              </a:rPr>
              <a:t> the title and author, </a:t>
            </a:r>
          </a:p>
          <a:p>
            <a:pPr marL="0" indent="0" algn="ctr">
              <a:buNone/>
            </a:pPr>
            <a:r>
              <a:rPr lang="en-US">
                <a:solidFill>
                  <a:schemeClr val="bg1"/>
                </a:solidFill>
              </a:rPr>
              <a:t>and group them by sentiment.</a:t>
            </a:r>
          </a:p>
        </p:txBody>
      </p:sp>
      <p:pic>
        <p:nvPicPr>
          <p:cNvPr id="6" name="Picture 5">
            <a:extLst>
              <a:ext uri="{FF2B5EF4-FFF2-40B4-BE49-F238E27FC236}">
                <a16:creationId xmlns:a16="http://schemas.microsoft.com/office/drawing/2014/main" id="{FCA71AF9-220D-40F9-4B58-5DB88469D0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44994" y="1084496"/>
            <a:ext cx="5696745" cy="5696745"/>
          </a:xfrm>
          <a:prstGeom prst="rect">
            <a:avLst/>
          </a:prstGeom>
        </p:spPr>
      </p:pic>
      <p:sp>
        <p:nvSpPr>
          <p:cNvPr id="7" name="TextBox 6">
            <a:extLst>
              <a:ext uri="{FF2B5EF4-FFF2-40B4-BE49-F238E27FC236}">
                <a16:creationId xmlns:a16="http://schemas.microsoft.com/office/drawing/2014/main" id="{38F97096-DB7F-7EEA-548A-6680C97CD3E4}"/>
              </a:ext>
            </a:extLst>
          </p:cNvPr>
          <p:cNvSpPr txBox="1"/>
          <p:nvPr/>
        </p:nvSpPr>
        <p:spPr>
          <a:xfrm>
            <a:off x="771644" y="6097626"/>
            <a:ext cx="5443357" cy="52322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Aptos" panose="020B0004020202020204" pitchFamily="34" charset="0"/>
              </a:rPr>
              <a:t>Tip: Grouping by how you want to view the data helps break down the information and cognitive load.</a:t>
            </a:r>
          </a:p>
        </p:txBody>
      </p:sp>
      <p:pic>
        <p:nvPicPr>
          <p:cNvPr id="8" name="Graphic 7" descr="Lightbulb with solid fill">
            <a:extLst>
              <a:ext uri="{FF2B5EF4-FFF2-40B4-BE49-F238E27FC236}">
                <a16:creationId xmlns:a16="http://schemas.microsoft.com/office/drawing/2014/main" id="{2EB4BE5E-EC8D-8249-AC40-44681C42A7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054" y="6116024"/>
            <a:ext cx="282433" cy="282433"/>
          </a:xfrm>
          <a:prstGeom prst="rect">
            <a:avLst/>
          </a:prstGeom>
        </p:spPr>
      </p:pic>
    </p:spTree>
    <p:extLst>
      <p:ext uri="{BB962C8B-B14F-4D97-AF65-F5344CB8AC3E}">
        <p14:creationId xmlns:p14="http://schemas.microsoft.com/office/powerpoint/2010/main" val="277588555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F246-A58C-AF99-F4E6-71433EC93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DBA71-FE8C-E0A3-A537-7C075395C5EB}"/>
              </a:ext>
            </a:extLst>
          </p:cNvPr>
          <p:cNvSpPr>
            <a:spLocks noGrp="1"/>
          </p:cNvSpPr>
          <p:nvPr>
            <p:ph type="title" idx="4294967295"/>
          </p:nvPr>
        </p:nvSpPr>
        <p:spPr>
          <a:xfrm>
            <a:off x="70251" y="501650"/>
            <a:ext cx="12051499" cy="430213"/>
          </a:xfrm>
        </p:spPr>
        <p:txBody>
          <a:bodyPr>
            <a:noAutofit/>
          </a:bodyPr>
          <a:lstStyle/>
          <a:p>
            <a:r>
              <a:rPr kumimoji="0" lang="en-US" sz="4000" b="1" i="0" u="none" strike="noStrike" kern="1200" cap="none" spc="0" normalizeH="0" baseline="0" noProof="0">
                <a:ln>
                  <a:noFill/>
                </a:ln>
                <a:effectLst/>
                <a:uLnTx/>
                <a:uFillTx/>
                <a:latin typeface="Segoe UI Variable Display" pitchFamily="2" charset="0"/>
                <a:ea typeface="Segoe UI Variable Display Regular" pitchFamily="34" charset="-122"/>
                <a:cs typeface="Segoe UI Variable Display" pitchFamily="2" charset="0"/>
              </a:rPr>
              <a:t>Get Personalized responses </a:t>
            </a:r>
            <a:r>
              <a:rPr kumimoji="0" lang="en-US" sz="4000" b="1" i="0" u="none" strike="noStrike" kern="1200" cap="none" spc="0" normalizeH="0" baseline="0" noProof="0">
                <a:ln>
                  <a:noFill/>
                </a:ln>
                <a:solidFill>
                  <a:schemeClr val="bg1"/>
                </a:solidFill>
                <a:effectLst/>
                <a:uLnTx/>
                <a:uFillTx/>
                <a:latin typeface="Segoe UI Variable Display" pitchFamily="2" charset="0"/>
                <a:ea typeface="Segoe UI Variable Display Regular" pitchFamily="34" charset="-122"/>
                <a:cs typeface="Segoe UI Variable Display" pitchFamily="2" charset="0"/>
              </a:rPr>
              <a:t>learn about people</a:t>
            </a:r>
            <a:endParaRPr lang="en-US" sz="4000">
              <a:solidFill>
                <a:schemeClr val="bg1"/>
              </a:solidFill>
            </a:endParaRPr>
          </a:p>
        </p:txBody>
      </p:sp>
      <p:sp>
        <p:nvSpPr>
          <p:cNvPr id="12" name="Text Placeholder 11">
            <a:extLst>
              <a:ext uri="{FF2B5EF4-FFF2-40B4-BE49-F238E27FC236}">
                <a16:creationId xmlns:a16="http://schemas.microsoft.com/office/drawing/2014/main" id="{41075E5C-34AC-2608-D57A-5560B9E35306}"/>
              </a:ext>
            </a:extLst>
          </p:cNvPr>
          <p:cNvSpPr>
            <a:spLocks noGrp="1"/>
          </p:cNvSpPr>
          <p:nvPr>
            <p:ph type="body" sz="quarter" idx="4294967295"/>
          </p:nvPr>
        </p:nvSpPr>
        <p:spPr>
          <a:xfrm>
            <a:off x="140501" y="1756144"/>
            <a:ext cx="5562600" cy="4152900"/>
          </a:xfrm>
        </p:spPr>
        <p:txBody>
          <a:bodyPr>
            <a:normAutofit/>
          </a:bodyPr>
          <a:lstStyle/>
          <a:p>
            <a:pPr marL="0" indent="0" algn="ctr">
              <a:buNone/>
            </a:pPr>
            <a:r>
              <a:rPr lang="en-US" sz="2400">
                <a:solidFill>
                  <a:schemeClr val="bg1"/>
                </a:solidFill>
              </a:rPr>
              <a:t>Who is </a:t>
            </a:r>
            <a:r>
              <a:rPr lang="en-US" sz="2400">
                <a:solidFill>
                  <a:srgbClr val="BF3AC4"/>
                </a:solidFill>
              </a:rPr>
              <a:t>/person</a:t>
            </a:r>
            <a:r>
              <a:rPr lang="en-US" sz="2400">
                <a:solidFill>
                  <a:schemeClr val="bg1"/>
                </a:solidFill>
              </a:rPr>
              <a:t>?</a:t>
            </a:r>
          </a:p>
          <a:p>
            <a:pPr marL="0" indent="0" algn="ctr">
              <a:buNone/>
            </a:pPr>
            <a:r>
              <a:rPr lang="en-US" sz="2400">
                <a:solidFill>
                  <a:schemeClr val="bg1"/>
                </a:solidFill>
              </a:rPr>
              <a:t>Suggest ways to break the ice with </a:t>
            </a:r>
            <a:r>
              <a:rPr lang="en-US" sz="2400">
                <a:solidFill>
                  <a:srgbClr val="BF3AC4"/>
                </a:solidFill>
              </a:rPr>
              <a:t>/person</a:t>
            </a:r>
          </a:p>
          <a:p>
            <a:pPr marL="0" indent="0" algn="ctr">
              <a:buNone/>
            </a:pPr>
            <a:r>
              <a:rPr lang="en-US" sz="2400">
                <a:solidFill>
                  <a:schemeClr val="bg1"/>
                </a:solidFill>
              </a:rPr>
              <a:t>Describe anything we might have in common, such as: shared interests, experiences, hobbies, or travel. </a:t>
            </a:r>
          </a:p>
          <a:p>
            <a:pPr marL="0" indent="0" algn="ctr">
              <a:buNone/>
            </a:pPr>
            <a:r>
              <a:rPr lang="en-US" sz="2400">
                <a:solidFill>
                  <a:schemeClr val="bg1"/>
                </a:solidFill>
              </a:rPr>
              <a:t>Make sure to highlight if we have </a:t>
            </a:r>
          </a:p>
          <a:p>
            <a:pPr marL="0" indent="0" algn="ctr">
              <a:buNone/>
            </a:pPr>
            <a:r>
              <a:rPr lang="en-US" sz="2400">
                <a:solidFill>
                  <a:schemeClr val="bg1"/>
                </a:solidFill>
              </a:rPr>
              <a:t>anything similar in our backgrounds.</a:t>
            </a:r>
          </a:p>
        </p:txBody>
      </p:sp>
      <p:sp>
        <p:nvSpPr>
          <p:cNvPr id="7" name="TextBox 6">
            <a:extLst>
              <a:ext uri="{FF2B5EF4-FFF2-40B4-BE49-F238E27FC236}">
                <a16:creationId xmlns:a16="http://schemas.microsoft.com/office/drawing/2014/main" id="{C878EACB-1FF3-70A3-38EB-EE4B768E215F}"/>
              </a:ext>
            </a:extLst>
          </p:cNvPr>
          <p:cNvSpPr txBox="1"/>
          <p:nvPr/>
        </p:nvSpPr>
        <p:spPr>
          <a:xfrm>
            <a:off x="771644" y="6097626"/>
            <a:ext cx="5094135" cy="52322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Aptos" panose="020B0004020202020204" pitchFamily="34" charset="0"/>
              </a:rPr>
              <a:t>Tip: Microsoft Graph contains lots of information about people, which can be included in a response if/as requested. </a:t>
            </a:r>
          </a:p>
        </p:txBody>
      </p:sp>
      <p:pic>
        <p:nvPicPr>
          <p:cNvPr id="8" name="Graphic 7" descr="Lightbulb with solid fill">
            <a:extLst>
              <a:ext uri="{FF2B5EF4-FFF2-40B4-BE49-F238E27FC236}">
                <a16:creationId xmlns:a16="http://schemas.microsoft.com/office/drawing/2014/main" id="{56D4050A-611A-62C0-7671-D2673BB54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054" y="6116024"/>
            <a:ext cx="282433" cy="282433"/>
          </a:xfrm>
          <a:prstGeom prst="rect">
            <a:avLst/>
          </a:prstGeom>
        </p:spPr>
      </p:pic>
      <p:pic>
        <p:nvPicPr>
          <p:cNvPr id="3" name="Picture 2">
            <a:extLst>
              <a:ext uri="{FF2B5EF4-FFF2-40B4-BE49-F238E27FC236}">
                <a16:creationId xmlns:a16="http://schemas.microsoft.com/office/drawing/2014/main" id="{4E1CEF41-5CC0-BCDA-89F4-5D76343535D1}"/>
              </a:ext>
              <a:ext uri="{C183D7F6-B498-43B3-948B-1728B52AA6E4}">
                <adec:decorative xmlns:adec="http://schemas.microsoft.com/office/drawing/2017/decorative" val="1"/>
              </a:ext>
            </a:extLst>
          </p:cNvPr>
          <p:cNvPicPr>
            <a:picLocks noChangeAspect="1"/>
          </p:cNvPicPr>
          <p:nvPr/>
        </p:nvPicPr>
        <p:blipFill>
          <a:blip r:embed="rId5"/>
          <a:srcRect t="1679"/>
          <a:stretch/>
        </p:blipFill>
        <p:spPr>
          <a:xfrm>
            <a:off x="5887936" y="1537069"/>
            <a:ext cx="6163563" cy="4822167"/>
          </a:xfrm>
          <a:prstGeom prst="rect">
            <a:avLst/>
          </a:prstGeom>
        </p:spPr>
      </p:pic>
    </p:spTree>
    <p:extLst>
      <p:ext uri="{BB962C8B-B14F-4D97-AF65-F5344CB8AC3E}">
        <p14:creationId xmlns:p14="http://schemas.microsoft.com/office/powerpoint/2010/main" val="349626956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7C2CA-9B0D-8C26-D7D3-935049E7FDF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CCF4E8-00A6-41B4-688A-B7126F130DF4}"/>
              </a:ext>
            </a:extLst>
          </p:cNvPr>
          <p:cNvSpPr>
            <a:spLocks noGrp="1"/>
          </p:cNvSpPr>
          <p:nvPr>
            <p:ph type="title" idx="4294967295"/>
          </p:nvPr>
        </p:nvSpPr>
        <p:spPr>
          <a:xfrm>
            <a:off x="582613" y="365125"/>
            <a:ext cx="11026775" cy="1071563"/>
          </a:xfrm>
        </p:spPr>
        <p:txBody>
          <a:bodyPr/>
          <a:lstStyle/>
          <a:p>
            <a:r>
              <a:rPr lang="en-US" b="1">
                <a:solidFill>
                  <a:schemeClr val="bg1"/>
                </a:solidFill>
                <a:latin typeface="Segoe UI Variable Display" pitchFamily="2" charset="0"/>
              </a:rPr>
              <a:t>Supercharge</a:t>
            </a:r>
            <a:r>
              <a:rPr lang="en-US" b="1">
                <a:solidFill>
                  <a:srgbClr val="EC6A22"/>
                </a:solidFill>
                <a:latin typeface="Segoe UI Variable Display" pitchFamily="2" charset="0"/>
              </a:rPr>
              <a:t> </a:t>
            </a:r>
            <a:r>
              <a:rPr lang="en-US" b="1">
                <a:latin typeface="Segoe UI Variable Display" pitchFamily="2" charset="0"/>
              </a:rPr>
              <a:t>your productivity</a:t>
            </a:r>
          </a:p>
        </p:txBody>
      </p:sp>
      <p:sp>
        <p:nvSpPr>
          <p:cNvPr id="6" name="Content Placeholder 5">
            <a:extLst>
              <a:ext uri="{FF2B5EF4-FFF2-40B4-BE49-F238E27FC236}">
                <a16:creationId xmlns:a16="http://schemas.microsoft.com/office/drawing/2014/main" id="{F98B6724-FB54-828F-6800-A6AFF93EFF85}"/>
              </a:ext>
            </a:extLst>
          </p:cNvPr>
          <p:cNvSpPr>
            <a:spLocks noGrp="1"/>
          </p:cNvSpPr>
          <p:nvPr>
            <p:ph idx="4294967295"/>
          </p:nvPr>
        </p:nvSpPr>
        <p:spPr>
          <a:xfrm>
            <a:off x="838200" y="1619250"/>
            <a:ext cx="10515600" cy="5095875"/>
          </a:xfrm>
          <a:prstGeom prst="roundRect">
            <a:avLst/>
          </a:prstGeom>
          <a:solidFill>
            <a:schemeClr val="bg1"/>
          </a:solidFill>
        </p:spPr>
        <p:txBody>
          <a:bodyPr>
            <a:normAutofit lnSpcReduction="10000"/>
          </a:bodyPr>
          <a:lstStyle/>
          <a:p>
            <a:pPr marL="0" indent="0">
              <a:lnSpc>
                <a:spcPct val="110000"/>
              </a:lnSpc>
              <a:spcBef>
                <a:spcPts val="0"/>
              </a:spcBef>
              <a:buNone/>
            </a:pPr>
            <a:r>
              <a:rPr lang="en-US" sz="1400">
                <a:solidFill>
                  <a:schemeClr val="tx1"/>
                </a:solidFill>
              </a:rPr>
              <a:t>Hello, Microsoft Copilot! 🚀 </a:t>
            </a:r>
          </a:p>
          <a:p>
            <a:pPr marL="0" indent="0">
              <a:lnSpc>
                <a:spcPct val="110000"/>
              </a:lnSpc>
              <a:spcBef>
                <a:spcPts val="0"/>
              </a:spcBef>
              <a:buNone/>
            </a:pPr>
            <a:endParaRPr lang="en-US" sz="1400">
              <a:solidFill>
                <a:schemeClr val="tx1"/>
              </a:solidFill>
            </a:endParaRPr>
          </a:p>
          <a:p>
            <a:pPr marL="0" indent="0">
              <a:lnSpc>
                <a:spcPct val="110000"/>
              </a:lnSpc>
              <a:spcBef>
                <a:spcPts val="0"/>
              </a:spcBef>
              <a:buNone/>
            </a:pPr>
            <a:r>
              <a:rPr lang="en-US" sz="1400">
                <a:solidFill>
                  <a:schemeClr val="tx1"/>
                </a:solidFill>
              </a:rPr>
              <a:t>I’m on a mission to supercharge my productivity between [START_DATE] and [END_DATE], diving into my Microsoft 365 data: emails, meetings, Teams messages, and documents. Here’s our action plan: </a:t>
            </a:r>
          </a:p>
          <a:p>
            <a:pPr marL="0" indent="0">
              <a:lnSpc>
                <a:spcPct val="110000"/>
              </a:lnSpc>
              <a:spcBef>
                <a:spcPts val="0"/>
              </a:spcBef>
              <a:buNone/>
            </a:pPr>
            <a:endParaRPr lang="en-US" sz="1400">
              <a:solidFill>
                <a:schemeClr val="tx1"/>
              </a:solidFill>
            </a:endParaRPr>
          </a:p>
          <a:p>
            <a:pPr marL="0" indent="0">
              <a:lnSpc>
                <a:spcPct val="110000"/>
              </a:lnSpc>
              <a:spcBef>
                <a:spcPts val="0"/>
              </a:spcBef>
              <a:buNone/>
            </a:pPr>
            <a:r>
              <a:rPr lang="en-US" sz="1400">
                <a:solidFill>
                  <a:schemeClr val="tx1"/>
                </a:solidFill>
              </a:rPr>
              <a:t>1. </a:t>
            </a:r>
            <a:r>
              <a:rPr lang="en-US" sz="1400" b="1">
                <a:solidFill>
                  <a:schemeClr val="tx1"/>
                </a:solidFill>
              </a:rPr>
              <a:t>Time Allocation Overview </a:t>
            </a:r>
            <a:r>
              <a:rPr lang="en-US" sz="1400">
                <a:solidFill>
                  <a:schemeClr val="tx1"/>
                </a:solidFill>
              </a:rPr>
              <a:t>📊: </a:t>
            </a:r>
          </a:p>
          <a:p>
            <a:pPr marL="0" indent="0">
              <a:lnSpc>
                <a:spcPct val="110000"/>
              </a:lnSpc>
              <a:spcBef>
                <a:spcPts val="0"/>
              </a:spcBef>
              <a:buNone/>
            </a:pPr>
            <a:endParaRPr lang="en-US" sz="1400">
              <a:solidFill>
                <a:schemeClr val="tx1"/>
              </a:solidFill>
            </a:endParaRPr>
          </a:p>
          <a:p>
            <a:pPr marL="0" indent="0">
              <a:lnSpc>
                <a:spcPct val="110000"/>
              </a:lnSpc>
              <a:spcBef>
                <a:spcPts val="0"/>
              </a:spcBef>
              <a:buNone/>
            </a:pPr>
            <a:r>
              <a:rPr lang="en-US" sz="1400">
                <a:solidFill>
                  <a:schemeClr val="tx1"/>
                </a:solidFill>
              </a:rPr>
              <a:t>Create a table showing time spent across emails, meetings, Teams, and document work. Highlight key areas for efficiency gains. </a:t>
            </a:r>
          </a:p>
          <a:p>
            <a:pPr marL="0" indent="0">
              <a:lnSpc>
                <a:spcPct val="110000"/>
              </a:lnSpc>
              <a:spcBef>
                <a:spcPts val="0"/>
              </a:spcBef>
              <a:buNone/>
            </a:pPr>
            <a:endParaRPr lang="en-US" sz="1400">
              <a:solidFill>
                <a:schemeClr val="tx1"/>
              </a:solidFill>
            </a:endParaRPr>
          </a:p>
          <a:p>
            <a:pPr marL="0" indent="0">
              <a:lnSpc>
                <a:spcPct val="110000"/>
              </a:lnSpc>
              <a:spcBef>
                <a:spcPts val="0"/>
              </a:spcBef>
              <a:buNone/>
            </a:pPr>
            <a:r>
              <a:rPr lang="en-US" sz="1400">
                <a:solidFill>
                  <a:schemeClr val="tx1"/>
                </a:solidFill>
              </a:rPr>
              <a:t>2. </a:t>
            </a:r>
            <a:r>
              <a:rPr lang="en-US" sz="1400" b="1">
                <a:solidFill>
                  <a:schemeClr val="tx1"/>
                </a:solidFill>
              </a:rPr>
              <a:t>Insights </a:t>
            </a:r>
            <a:r>
              <a:rPr lang="en-US" sz="1400">
                <a:solidFill>
                  <a:schemeClr val="tx1"/>
                </a:solidFill>
              </a:rPr>
              <a:t>🔍:  </a:t>
            </a:r>
          </a:p>
          <a:p>
            <a:pPr marL="0" indent="0">
              <a:lnSpc>
                <a:spcPct val="110000"/>
              </a:lnSpc>
              <a:spcBef>
                <a:spcPts val="0"/>
              </a:spcBef>
              <a:buNone/>
            </a:pPr>
            <a:endParaRPr lang="en-US" sz="1400">
              <a:solidFill>
                <a:schemeClr val="tx1"/>
              </a:solidFill>
            </a:endParaRPr>
          </a:p>
          <a:p>
            <a:pPr>
              <a:lnSpc>
                <a:spcPct val="110000"/>
              </a:lnSpc>
              <a:spcBef>
                <a:spcPts val="0"/>
              </a:spcBef>
            </a:pPr>
            <a:r>
              <a:rPr lang="en-US" sz="1400" b="1">
                <a:solidFill>
                  <a:schemeClr val="tx1"/>
                </a:solidFill>
              </a:rPr>
              <a:t>Wins: </a:t>
            </a:r>
            <a:r>
              <a:rPr lang="en-US" sz="1400">
                <a:solidFill>
                  <a:schemeClr val="tx1"/>
                </a:solidFill>
              </a:rPr>
              <a:t>Identify top productive activities. </a:t>
            </a:r>
          </a:p>
          <a:p>
            <a:pPr>
              <a:lnSpc>
                <a:spcPct val="110000"/>
              </a:lnSpc>
              <a:spcBef>
                <a:spcPts val="0"/>
              </a:spcBef>
            </a:pPr>
            <a:r>
              <a:rPr lang="en-US" sz="1400" b="1">
                <a:solidFill>
                  <a:schemeClr val="tx1"/>
                </a:solidFill>
              </a:rPr>
              <a:t>Challenges: </a:t>
            </a:r>
            <a:r>
              <a:rPr lang="en-US" sz="1400">
                <a:solidFill>
                  <a:schemeClr val="tx1"/>
                </a:solidFill>
              </a:rPr>
              <a:t>Spot inefficiencies, like lengthy emails or unproductive meetings. </a:t>
            </a:r>
          </a:p>
          <a:p>
            <a:pPr marL="0" indent="0">
              <a:lnSpc>
                <a:spcPct val="110000"/>
              </a:lnSpc>
              <a:spcBef>
                <a:spcPts val="0"/>
              </a:spcBef>
              <a:buNone/>
            </a:pPr>
            <a:endParaRPr lang="en-US" sz="1400">
              <a:solidFill>
                <a:schemeClr val="tx1"/>
              </a:solidFill>
            </a:endParaRPr>
          </a:p>
          <a:p>
            <a:pPr marL="0" indent="0">
              <a:lnSpc>
                <a:spcPct val="110000"/>
              </a:lnSpc>
              <a:spcBef>
                <a:spcPts val="0"/>
              </a:spcBef>
              <a:buNone/>
            </a:pPr>
            <a:r>
              <a:rPr lang="en-US" sz="1400">
                <a:solidFill>
                  <a:schemeClr val="tx1"/>
                </a:solidFill>
              </a:rPr>
              <a:t>3. </a:t>
            </a:r>
            <a:r>
              <a:rPr lang="en-US" sz="1400" b="1">
                <a:solidFill>
                  <a:schemeClr val="tx1"/>
                </a:solidFill>
              </a:rPr>
              <a:t>Action Plan </a:t>
            </a:r>
            <a:r>
              <a:rPr lang="en-US" sz="1400">
                <a:solidFill>
                  <a:schemeClr val="tx1"/>
                </a:solidFill>
              </a:rPr>
              <a:t>🛠️:  </a:t>
            </a:r>
          </a:p>
          <a:p>
            <a:pPr marL="0" indent="0">
              <a:lnSpc>
                <a:spcPct val="110000"/>
              </a:lnSpc>
              <a:spcBef>
                <a:spcPts val="0"/>
              </a:spcBef>
              <a:buNone/>
            </a:pPr>
            <a:endParaRPr lang="en-US" sz="1400">
              <a:solidFill>
                <a:schemeClr val="tx1"/>
              </a:solidFill>
            </a:endParaRPr>
          </a:p>
          <a:p>
            <a:pPr>
              <a:lnSpc>
                <a:spcPct val="110000"/>
              </a:lnSpc>
              <a:spcBef>
                <a:spcPts val="0"/>
              </a:spcBef>
            </a:pPr>
            <a:r>
              <a:rPr lang="en-US" sz="1400" b="1">
                <a:solidFill>
                  <a:schemeClr val="tx1"/>
                </a:solidFill>
              </a:rPr>
              <a:t>Inbox Management: </a:t>
            </a:r>
            <a:r>
              <a:rPr lang="en-US" sz="1400">
                <a:solidFill>
                  <a:schemeClr val="tx1"/>
                </a:solidFill>
              </a:rPr>
              <a:t>Tips to reduce email clutter. </a:t>
            </a:r>
          </a:p>
          <a:p>
            <a:pPr>
              <a:lnSpc>
                <a:spcPct val="110000"/>
              </a:lnSpc>
              <a:spcBef>
                <a:spcPts val="0"/>
              </a:spcBef>
            </a:pPr>
            <a:r>
              <a:rPr lang="en-US" sz="1400" b="1">
                <a:solidFill>
                  <a:schemeClr val="tx1"/>
                </a:solidFill>
              </a:rPr>
              <a:t>Effective Meetings: </a:t>
            </a:r>
            <a:r>
              <a:rPr lang="en-US" sz="1400">
                <a:solidFill>
                  <a:schemeClr val="tx1"/>
                </a:solidFill>
              </a:rPr>
              <a:t>Strategies for purpose-driven meetings. </a:t>
            </a:r>
          </a:p>
          <a:p>
            <a:pPr>
              <a:lnSpc>
                <a:spcPct val="110000"/>
              </a:lnSpc>
              <a:spcBef>
                <a:spcPts val="0"/>
              </a:spcBef>
            </a:pPr>
            <a:r>
              <a:rPr lang="en-US" sz="1400" b="1">
                <a:solidFill>
                  <a:schemeClr val="tx1"/>
                </a:solidFill>
              </a:rPr>
              <a:t>Teams Collaboration: </a:t>
            </a:r>
            <a:r>
              <a:rPr lang="en-US" sz="1400">
                <a:solidFill>
                  <a:schemeClr val="tx1"/>
                </a:solidFill>
              </a:rPr>
              <a:t>Optimize message and collaboration flow. </a:t>
            </a:r>
          </a:p>
          <a:p>
            <a:pPr>
              <a:lnSpc>
                <a:spcPct val="110000"/>
              </a:lnSpc>
              <a:spcBef>
                <a:spcPts val="0"/>
              </a:spcBef>
            </a:pPr>
            <a:r>
              <a:rPr lang="en-US" sz="1400" b="1">
                <a:solidFill>
                  <a:schemeClr val="tx1"/>
                </a:solidFill>
              </a:rPr>
              <a:t>Document Handling: </a:t>
            </a:r>
            <a:r>
              <a:rPr lang="en-US" sz="1400">
                <a:solidFill>
                  <a:schemeClr val="tx1"/>
                </a:solidFill>
              </a:rPr>
              <a:t>Improve document organization and access. </a:t>
            </a:r>
          </a:p>
        </p:txBody>
      </p:sp>
    </p:spTree>
    <p:extLst>
      <p:ext uri="{BB962C8B-B14F-4D97-AF65-F5344CB8AC3E}">
        <p14:creationId xmlns:p14="http://schemas.microsoft.com/office/powerpoint/2010/main" val="418598160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1364-4DFD-4917-F9FC-DB008F4154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DE5039-38D3-172A-A7C3-0944C5C30C5D}"/>
              </a:ext>
            </a:extLst>
          </p:cNvPr>
          <p:cNvSpPr>
            <a:spLocks noGrp="1"/>
          </p:cNvSpPr>
          <p:nvPr>
            <p:ph type="title" idx="4294967295"/>
          </p:nvPr>
        </p:nvSpPr>
        <p:spPr>
          <a:xfrm>
            <a:off x="582613" y="365125"/>
            <a:ext cx="11026775" cy="1071563"/>
          </a:xfrm>
        </p:spPr>
        <p:txBody>
          <a:bodyPr/>
          <a:lstStyle/>
          <a:p>
            <a:r>
              <a:rPr lang="en-US" b="1">
                <a:latin typeface="Segoe UI Variable Display" pitchFamily="2" charset="0"/>
              </a:rPr>
              <a:t>Create a </a:t>
            </a:r>
            <a:r>
              <a:rPr lang="en-US" b="1">
                <a:solidFill>
                  <a:schemeClr val="bg1"/>
                </a:solidFill>
                <a:latin typeface="Segoe UI Variable Display" pitchFamily="2" charset="0"/>
              </a:rPr>
              <a:t>Sprint</a:t>
            </a:r>
          </a:p>
        </p:txBody>
      </p:sp>
      <p:sp>
        <p:nvSpPr>
          <p:cNvPr id="6" name="Content Placeholder 5">
            <a:extLst>
              <a:ext uri="{FF2B5EF4-FFF2-40B4-BE49-F238E27FC236}">
                <a16:creationId xmlns:a16="http://schemas.microsoft.com/office/drawing/2014/main" id="{0D48AA1D-1404-ED1B-C78B-FFCB54513C89}"/>
              </a:ext>
            </a:extLst>
          </p:cNvPr>
          <p:cNvSpPr>
            <a:spLocks noGrp="1"/>
          </p:cNvSpPr>
          <p:nvPr>
            <p:ph idx="4294967295"/>
          </p:nvPr>
        </p:nvSpPr>
        <p:spPr>
          <a:xfrm>
            <a:off x="838200" y="1825625"/>
            <a:ext cx="10515600" cy="4327525"/>
          </a:xfrm>
          <a:prstGeom prst="roundRect">
            <a:avLst/>
          </a:prstGeom>
          <a:solidFill>
            <a:schemeClr val="bg1"/>
          </a:solidFill>
        </p:spPr>
        <p:txBody>
          <a:bodyPr>
            <a:normAutofit fontScale="92500" lnSpcReduction="10000"/>
          </a:bodyPr>
          <a:lstStyle/>
          <a:p>
            <a:pPr marL="0" indent="0">
              <a:lnSpc>
                <a:spcPct val="110000"/>
              </a:lnSpc>
              <a:spcBef>
                <a:spcPts val="0"/>
              </a:spcBef>
              <a:buNone/>
            </a:pPr>
            <a:r>
              <a:rPr lang="en-US" sz="1600">
                <a:solidFill>
                  <a:schemeClr val="tx1"/>
                </a:solidFill>
              </a:rPr>
              <a:t>Hello, Microsoft Copilot! 🌞 </a:t>
            </a:r>
          </a:p>
          <a:p>
            <a:pPr marL="0" indent="0">
              <a:lnSpc>
                <a:spcPct val="110000"/>
              </a:lnSpc>
              <a:spcBef>
                <a:spcPts val="0"/>
              </a:spcBef>
              <a:buNone/>
            </a:pPr>
            <a:endParaRPr lang="en-US" sz="1600">
              <a:solidFill>
                <a:schemeClr val="tx1"/>
              </a:solidFill>
            </a:endParaRPr>
          </a:p>
          <a:p>
            <a:pPr marL="0" indent="0">
              <a:lnSpc>
                <a:spcPct val="110000"/>
              </a:lnSpc>
              <a:spcBef>
                <a:spcPts val="0"/>
              </a:spcBef>
              <a:buNone/>
            </a:pPr>
            <a:r>
              <a:rPr lang="en-US" sz="1600">
                <a:solidFill>
                  <a:schemeClr val="tx1"/>
                </a:solidFill>
              </a:rPr>
              <a:t>Let's kick off this week's sprint! I'm ready to plan my work week effectively with your help. Here's what we need to tackle: </a:t>
            </a:r>
          </a:p>
          <a:p>
            <a:pPr marL="0" indent="0">
              <a:lnSpc>
                <a:spcPct val="110000"/>
              </a:lnSpc>
              <a:spcBef>
                <a:spcPts val="0"/>
              </a:spcBef>
              <a:buNone/>
            </a:pPr>
            <a:r>
              <a:rPr lang="en-US" sz="1600">
                <a:solidFill>
                  <a:schemeClr val="tx1"/>
                </a:solidFill>
              </a:rPr>
              <a:t> </a:t>
            </a:r>
          </a:p>
          <a:p>
            <a:pPr marL="0" indent="0">
              <a:lnSpc>
                <a:spcPct val="110000"/>
              </a:lnSpc>
              <a:spcBef>
                <a:spcPts val="0"/>
              </a:spcBef>
              <a:buNone/>
            </a:pPr>
            <a:r>
              <a:rPr lang="en-US" sz="1600">
                <a:solidFill>
                  <a:schemeClr val="tx1"/>
                </a:solidFill>
              </a:rPr>
              <a:t>1. </a:t>
            </a:r>
            <a:r>
              <a:rPr lang="en-US" sz="1600" b="1">
                <a:solidFill>
                  <a:schemeClr val="tx1"/>
                </a:solidFill>
              </a:rPr>
              <a:t>Prioritize Tasks </a:t>
            </a:r>
            <a:r>
              <a:rPr lang="en-US" sz="1600">
                <a:solidFill>
                  <a:schemeClr val="tx1"/>
                </a:solidFill>
              </a:rPr>
              <a:t>🎯: List my key tasks for the week from my Microsoft 365 tasks and emails. Highlight top priorities and deadlines. </a:t>
            </a:r>
          </a:p>
          <a:p>
            <a:pPr marL="0" indent="0">
              <a:lnSpc>
                <a:spcPct val="110000"/>
              </a:lnSpc>
              <a:spcBef>
                <a:spcPts val="0"/>
              </a:spcBef>
              <a:buNone/>
            </a:pPr>
            <a:endParaRPr lang="en-US" sz="1600">
              <a:solidFill>
                <a:schemeClr val="tx1"/>
              </a:solidFill>
            </a:endParaRPr>
          </a:p>
          <a:p>
            <a:pPr marL="0" indent="0">
              <a:lnSpc>
                <a:spcPct val="110000"/>
              </a:lnSpc>
              <a:spcBef>
                <a:spcPts val="0"/>
              </a:spcBef>
              <a:buNone/>
            </a:pPr>
            <a:r>
              <a:rPr lang="en-US" sz="1600">
                <a:solidFill>
                  <a:schemeClr val="tx1"/>
                </a:solidFill>
              </a:rPr>
              <a:t>2. </a:t>
            </a:r>
            <a:r>
              <a:rPr lang="en-US" sz="1600" b="1">
                <a:solidFill>
                  <a:schemeClr val="tx1"/>
                </a:solidFill>
              </a:rPr>
              <a:t>Allocate Time Blocks </a:t>
            </a:r>
            <a:r>
              <a:rPr lang="en-US" sz="1600">
                <a:solidFill>
                  <a:schemeClr val="tx1"/>
                </a:solidFill>
              </a:rPr>
              <a:t>⏳: Suggest a daily schedule allocating time for high-priority tasks, meetings (Calendar), and focused work sessions (Teams &amp; documents). </a:t>
            </a:r>
          </a:p>
          <a:p>
            <a:pPr marL="0" indent="0">
              <a:lnSpc>
                <a:spcPct val="110000"/>
              </a:lnSpc>
              <a:spcBef>
                <a:spcPts val="0"/>
              </a:spcBef>
              <a:buNone/>
            </a:pPr>
            <a:endParaRPr lang="en-US" sz="1600">
              <a:solidFill>
                <a:schemeClr val="tx1"/>
              </a:solidFill>
            </a:endParaRPr>
          </a:p>
          <a:p>
            <a:pPr marL="0" indent="0">
              <a:lnSpc>
                <a:spcPct val="110000"/>
              </a:lnSpc>
              <a:spcBef>
                <a:spcPts val="0"/>
              </a:spcBef>
              <a:buNone/>
            </a:pPr>
            <a:r>
              <a:rPr lang="en-US" sz="1600">
                <a:solidFill>
                  <a:schemeClr val="tx1"/>
                </a:solidFill>
              </a:rPr>
              <a:t>3. </a:t>
            </a:r>
            <a:r>
              <a:rPr lang="en-US" sz="1600" b="1">
                <a:solidFill>
                  <a:schemeClr val="tx1"/>
                </a:solidFill>
              </a:rPr>
              <a:t>Identify Obstacles </a:t>
            </a:r>
            <a:r>
              <a:rPr lang="en-US" sz="1600">
                <a:solidFill>
                  <a:schemeClr val="tx1"/>
                </a:solidFill>
              </a:rPr>
              <a:t>🚧: Based on last week's insights, pinpoint potential hurdles and suggest mitigation strategies. </a:t>
            </a:r>
          </a:p>
          <a:p>
            <a:pPr marL="0" indent="0">
              <a:lnSpc>
                <a:spcPct val="110000"/>
              </a:lnSpc>
              <a:spcBef>
                <a:spcPts val="0"/>
              </a:spcBef>
              <a:buNone/>
            </a:pPr>
            <a:endParaRPr lang="en-US" sz="1600">
              <a:solidFill>
                <a:schemeClr val="tx1"/>
              </a:solidFill>
            </a:endParaRPr>
          </a:p>
          <a:p>
            <a:pPr marL="0" indent="0">
              <a:lnSpc>
                <a:spcPct val="110000"/>
              </a:lnSpc>
              <a:spcBef>
                <a:spcPts val="0"/>
              </a:spcBef>
              <a:buNone/>
            </a:pPr>
            <a:r>
              <a:rPr lang="en-US" sz="1600">
                <a:solidFill>
                  <a:schemeClr val="tx1"/>
                </a:solidFill>
              </a:rPr>
              <a:t>4.</a:t>
            </a:r>
            <a:r>
              <a:rPr lang="en-US" sz="1600" b="1">
                <a:solidFill>
                  <a:schemeClr val="tx1"/>
                </a:solidFill>
              </a:rPr>
              <a:t> Set Achievement Goals </a:t>
            </a:r>
            <a:r>
              <a:rPr lang="en-US" sz="1600">
                <a:solidFill>
                  <a:schemeClr val="tx1"/>
                </a:solidFill>
              </a:rPr>
              <a:t>🏆: Define clear, achievable goals for this sprint to measure success by Friday. </a:t>
            </a:r>
          </a:p>
          <a:p>
            <a:pPr marL="0" indent="0">
              <a:lnSpc>
                <a:spcPct val="110000"/>
              </a:lnSpc>
              <a:spcBef>
                <a:spcPts val="0"/>
              </a:spcBef>
              <a:buNone/>
            </a:pPr>
            <a:endParaRPr lang="en-US" sz="1600">
              <a:solidFill>
                <a:schemeClr val="tx1"/>
              </a:solidFill>
            </a:endParaRPr>
          </a:p>
          <a:p>
            <a:pPr marL="0" indent="0">
              <a:lnSpc>
                <a:spcPct val="110000"/>
              </a:lnSpc>
              <a:spcBef>
                <a:spcPts val="0"/>
              </a:spcBef>
              <a:buNone/>
            </a:pPr>
            <a:r>
              <a:rPr lang="en-US" sz="1600">
                <a:solidFill>
                  <a:schemeClr val="tx1"/>
                </a:solidFill>
              </a:rPr>
              <a:t>Ready to make this week a triumph with your insights and guidance. Thanks, Copilot! </a:t>
            </a:r>
          </a:p>
        </p:txBody>
      </p:sp>
    </p:spTree>
    <p:extLst>
      <p:ext uri="{BB962C8B-B14F-4D97-AF65-F5344CB8AC3E}">
        <p14:creationId xmlns:p14="http://schemas.microsoft.com/office/powerpoint/2010/main" val="19231677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57460C-417B-5D3C-0D18-2E27D6ECD210}"/>
              </a:ext>
            </a:extLst>
          </p:cNvPr>
          <p:cNvSpPr>
            <a:spLocks noGrp="1"/>
          </p:cNvSpPr>
          <p:nvPr>
            <p:ph type="title" idx="4294967295"/>
          </p:nvPr>
        </p:nvSpPr>
        <p:spPr>
          <a:xfrm>
            <a:off x="582613" y="365125"/>
            <a:ext cx="11026775" cy="1071563"/>
          </a:xfrm>
        </p:spPr>
        <p:txBody>
          <a:bodyPr/>
          <a:lstStyle/>
          <a:p>
            <a:r>
              <a:rPr lang="en-US" b="1">
                <a:latin typeface="Segoe UI Variable Display" pitchFamily="2" charset="0"/>
              </a:rPr>
              <a:t>One Prompt To </a:t>
            </a:r>
            <a:r>
              <a:rPr lang="en-US" b="1">
                <a:solidFill>
                  <a:schemeClr val="bg1"/>
                </a:solidFill>
                <a:latin typeface="Segoe UI Variable Display" pitchFamily="2" charset="0"/>
              </a:rPr>
              <a:t>Rule Them All</a:t>
            </a:r>
          </a:p>
        </p:txBody>
      </p:sp>
      <p:sp>
        <p:nvSpPr>
          <p:cNvPr id="6" name="Content Placeholder 5">
            <a:extLst>
              <a:ext uri="{FF2B5EF4-FFF2-40B4-BE49-F238E27FC236}">
                <a16:creationId xmlns:a16="http://schemas.microsoft.com/office/drawing/2014/main" id="{BDD09700-D515-8D29-4630-6745C75D101C}"/>
              </a:ext>
            </a:extLst>
          </p:cNvPr>
          <p:cNvSpPr>
            <a:spLocks noGrp="1"/>
          </p:cNvSpPr>
          <p:nvPr>
            <p:ph idx="4294967295"/>
          </p:nvPr>
        </p:nvSpPr>
        <p:spPr>
          <a:xfrm>
            <a:off x="838200" y="1825625"/>
            <a:ext cx="10515600" cy="4765675"/>
          </a:xfrm>
          <a:prstGeom prst="roundRect">
            <a:avLst/>
          </a:prstGeom>
          <a:solidFill>
            <a:schemeClr val="bg1"/>
          </a:solidFill>
        </p:spPr>
        <p:txBody>
          <a:bodyPr>
            <a:normAutofit lnSpcReduction="10000"/>
          </a:bodyPr>
          <a:lstStyle/>
          <a:p>
            <a:pPr marL="0" indent="0">
              <a:lnSpc>
                <a:spcPct val="110000"/>
              </a:lnSpc>
              <a:buNone/>
            </a:pPr>
            <a:r>
              <a:rPr lang="en-US" sz="1800">
                <a:solidFill>
                  <a:schemeClr val="tx1"/>
                </a:solidFill>
              </a:rPr>
              <a:t>Hi Copilot, I'd like you to act as my Prompt engineer. Your goal is to help me craft the best possible prompt for my needs. The purpose of the prompt is that I will use it with you, Copilot.</a:t>
            </a:r>
          </a:p>
          <a:p>
            <a:pPr marL="0" indent="0">
              <a:lnSpc>
                <a:spcPct val="110000"/>
              </a:lnSpc>
              <a:buNone/>
            </a:pPr>
            <a:r>
              <a:rPr lang="en-US" sz="1800" b="1">
                <a:solidFill>
                  <a:schemeClr val="tx1"/>
                </a:solidFill>
              </a:rPr>
              <a:t>You must follow the following process during this chat session: </a:t>
            </a:r>
          </a:p>
          <a:p>
            <a:pPr marL="0" indent="0">
              <a:lnSpc>
                <a:spcPct val="110000"/>
              </a:lnSpc>
              <a:buNone/>
            </a:pPr>
            <a:r>
              <a:rPr lang="en-US" sz="1800">
                <a:solidFill>
                  <a:schemeClr val="tx1"/>
                </a:solidFill>
              </a:rPr>
              <a:t>1. Your first response will be to ask me what the prompt should be about. I will provide my answer, but we will need to improve it through continual iterations by going through steps two and three. </a:t>
            </a:r>
          </a:p>
          <a:p>
            <a:pPr marL="0" indent="0">
              <a:lnSpc>
                <a:spcPct val="110000"/>
              </a:lnSpc>
              <a:buNone/>
            </a:pPr>
            <a:r>
              <a:rPr lang="en-US" sz="1800">
                <a:solidFill>
                  <a:schemeClr val="tx1"/>
                </a:solidFill>
              </a:rPr>
              <a:t>2. Based on my input, you will generate two sections. </a:t>
            </a:r>
          </a:p>
          <a:p>
            <a:pPr marL="0" indent="0">
              <a:lnSpc>
                <a:spcPct val="110000"/>
              </a:lnSpc>
              <a:buNone/>
            </a:pPr>
            <a:r>
              <a:rPr lang="en-US" sz="1800">
                <a:solidFill>
                  <a:schemeClr val="tx1"/>
                </a:solidFill>
              </a:rPr>
              <a:t>- Revised prompt (Always provide your revised prompt. It should be clear, concise, and easily understood by you) </a:t>
            </a:r>
          </a:p>
          <a:p>
            <a:pPr marL="0" indent="0">
              <a:lnSpc>
                <a:spcPct val="110000"/>
              </a:lnSpc>
              <a:buNone/>
            </a:pPr>
            <a:r>
              <a:rPr lang="en-US" sz="1800">
                <a:solidFill>
                  <a:schemeClr val="tx1"/>
                </a:solidFill>
              </a:rPr>
              <a:t>- Questions (Ask any relevant questions pertaining to what additional information is needed from me for you to improve the prompt). </a:t>
            </a:r>
          </a:p>
          <a:p>
            <a:pPr marL="0" indent="0">
              <a:lnSpc>
                <a:spcPct val="110000"/>
              </a:lnSpc>
              <a:buNone/>
            </a:pPr>
            <a:r>
              <a:rPr lang="en-US" sz="1800">
                <a:solidFill>
                  <a:schemeClr val="tx1"/>
                </a:solidFill>
              </a:rPr>
              <a:t>3. We will continue this iterative process with me providing additional information to you, and you continuously updating the prompt in the Revised prompt section so I can use it.</a:t>
            </a:r>
          </a:p>
        </p:txBody>
      </p:sp>
    </p:spTree>
    <p:extLst>
      <p:ext uri="{BB962C8B-B14F-4D97-AF65-F5344CB8AC3E}">
        <p14:creationId xmlns:p14="http://schemas.microsoft.com/office/powerpoint/2010/main" val="2814644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BAAD-19C7-5022-970C-653BC9ACB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409A2-15DD-BA0C-380E-822B3887BD38}"/>
              </a:ext>
            </a:extLst>
          </p:cNvPr>
          <p:cNvSpPr>
            <a:spLocks noGrp="1"/>
          </p:cNvSpPr>
          <p:nvPr>
            <p:ph type="title" idx="4294967295"/>
          </p:nvPr>
        </p:nvSpPr>
        <p:spPr>
          <a:xfrm>
            <a:off x="469900" y="498475"/>
            <a:ext cx="11252200" cy="431800"/>
          </a:xfrm>
        </p:spPr>
        <p:txBody>
          <a:bodyPr>
            <a:noAutofit/>
          </a:bodyPr>
          <a:lstStyle/>
          <a:p>
            <a:r>
              <a:rPr lang="en-US" sz="4000" b="1">
                <a:latin typeface="Segoe UI Variable Display" pitchFamily="2" charset="0"/>
                <a:ea typeface="Segoe UI Variable Display Regular" pitchFamily="34" charset="-122"/>
                <a:cs typeface="Segoe UI Variable Display" pitchFamily="2" charset="0"/>
              </a:rPr>
              <a:t>Continue Prompting </a:t>
            </a:r>
            <a:r>
              <a:rPr kumimoji="0" lang="en-US" sz="4000" b="1" i="0" u="none" strike="noStrike" kern="1200" cap="none" spc="0" normalizeH="0" baseline="0" noProof="0">
                <a:ln>
                  <a:noFill/>
                </a:ln>
                <a:solidFill>
                  <a:schemeClr val="bg1"/>
                </a:solidFill>
                <a:effectLst/>
                <a:uLnTx/>
                <a:uFillTx/>
                <a:latin typeface="Segoe UI Variable Display" pitchFamily="2" charset="0"/>
                <a:ea typeface="Segoe UI Variable Display Regular" pitchFamily="34" charset="-122"/>
                <a:cs typeface="Segoe UI Variable Display" pitchFamily="2" charset="0"/>
              </a:rPr>
              <a:t>Use Copilot in your day</a:t>
            </a:r>
            <a:endParaRPr lang="en-US" sz="4000">
              <a:solidFill>
                <a:schemeClr val="bg1"/>
              </a:solidFill>
            </a:endParaRPr>
          </a:p>
        </p:txBody>
      </p:sp>
      <p:pic>
        <p:nvPicPr>
          <p:cNvPr id="10" name="Picture 9">
            <a:extLst>
              <a:ext uri="{FF2B5EF4-FFF2-40B4-BE49-F238E27FC236}">
                <a16:creationId xmlns:a16="http://schemas.microsoft.com/office/drawing/2014/main" id="{EBA1CF6B-79C2-7CF4-AD64-6CA04A683E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1750" y="2165298"/>
            <a:ext cx="11468500" cy="4354485"/>
          </a:xfrm>
          <a:prstGeom prst="rect">
            <a:avLst/>
          </a:prstGeom>
        </p:spPr>
      </p:pic>
    </p:spTree>
    <p:extLst>
      <p:ext uri="{BB962C8B-B14F-4D97-AF65-F5344CB8AC3E}">
        <p14:creationId xmlns:p14="http://schemas.microsoft.com/office/powerpoint/2010/main" val="35749636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BFF2-A580-B8B2-BB9A-713A193BB0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C4BF5E-1339-63F0-747F-F9E7D7AD21F5}"/>
              </a:ext>
            </a:extLst>
          </p:cNvPr>
          <p:cNvSpPr>
            <a:spLocks noGrp="1"/>
          </p:cNvSpPr>
          <p:nvPr>
            <p:ph type="title" idx="4294967295"/>
          </p:nvPr>
        </p:nvSpPr>
        <p:spPr>
          <a:xfrm>
            <a:off x="0" y="-903879"/>
            <a:ext cx="11017250" cy="554037"/>
          </a:xfrm>
        </p:spPr>
        <p:txBody>
          <a:bodyPr>
            <a:normAutofit/>
          </a:bodyPr>
          <a:lstStyle/>
          <a:p>
            <a:r>
              <a:rPr lang="en-US" sz="2400">
                <a:solidFill>
                  <a:srgbClr val="2DB6FF"/>
                </a:solidFill>
              </a:rPr>
              <a:t>Updates and Thank you</a:t>
            </a:r>
          </a:p>
        </p:txBody>
      </p:sp>
      <p:cxnSp>
        <p:nvCxnSpPr>
          <p:cNvPr id="695" name="Straight Connector 694">
            <a:extLst>
              <a:ext uri="{FF2B5EF4-FFF2-40B4-BE49-F238E27FC236}">
                <a16:creationId xmlns:a16="http://schemas.microsoft.com/office/drawing/2014/main" id="{C740BACF-ED8C-1731-6809-323B82198E07}"/>
              </a:ext>
              <a:ext uri="{C183D7F6-B498-43B3-948B-1728B52AA6E4}">
                <adec:decorative xmlns:adec="http://schemas.microsoft.com/office/drawing/2017/decorative" val="1"/>
              </a:ext>
            </a:extLst>
          </p:cNvPr>
          <p:cNvCxnSpPr>
            <a:cxnSpLocks/>
          </p:cNvCxnSpPr>
          <p:nvPr/>
        </p:nvCxnSpPr>
        <p:spPr>
          <a:xfrm>
            <a:off x="0" y="948434"/>
            <a:ext cx="12188952" cy="0"/>
          </a:xfrm>
          <a:prstGeom prst="line">
            <a:avLst/>
          </a:prstGeom>
          <a:ln w="15875" cap="rnd">
            <a:solidFill>
              <a:srgbClr val="65707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7432FDE-4461-4286-A624-C671DB90FBFD}"/>
              </a:ext>
              <a:ext uri="{C183D7F6-B498-43B3-948B-1728B52AA6E4}">
                <adec:decorative xmlns:adec="http://schemas.microsoft.com/office/drawing/2017/decorative" val="1"/>
              </a:ext>
            </a:extLst>
          </p:cNvPr>
          <p:cNvGrpSpPr/>
          <p:nvPr/>
        </p:nvGrpSpPr>
        <p:grpSpPr>
          <a:xfrm>
            <a:off x="293688" y="786137"/>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a:effectLst>
            <a:outerShdw blurRad="63500" dist="63500" dir="2700000" algn="tl" rotWithShape="0">
              <a:prstClr val="black">
                <a:alpha val="50000"/>
              </a:prstClr>
            </a:outerShdw>
          </a:effectLst>
        </p:grpSpPr>
        <p:sp>
          <p:nvSpPr>
            <p:cNvPr id="8" name="Rectangle: Rounded Corners 7">
              <a:extLst>
                <a:ext uri="{FF2B5EF4-FFF2-40B4-BE49-F238E27FC236}">
                  <a16:creationId xmlns:a16="http://schemas.microsoft.com/office/drawing/2014/main" id="{C0015F56-A42C-17C7-1AC5-D5B94F1C3535}"/>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38" name="Group 37">
              <a:extLst>
                <a:ext uri="{FF2B5EF4-FFF2-40B4-BE49-F238E27FC236}">
                  <a16:creationId xmlns:a16="http://schemas.microsoft.com/office/drawing/2014/main" id="{AD44F1F5-73CA-C16C-7D31-AE887BC6E48E}"/>
                </a:ext>
              </a:extLst>
            </p:cNvPr>
            <p:cNvGrpSpPr/>
            <p:nvPr/>
          </p:nvGrpSpPr>
          <p:grpSpPr>
            <a:xfrm>
              <a:off x="584200" y="1443038"/>
              <a:ext cx="2834640" cy="4663440"/>
              <a:chOff x="584200" y="1443038"/>
              <a:chExt cx="2834640" cy="4663440"/>
            </a:xfrm>
            <a:grpFill/>
          </p:grpSpPr>
          <p:sp>
            <p:nvSpPr>
              <p:cNvPr id="80" name="Rectangle: Rounded Corners 79">
                <a:extLst>
                  <a:ext uri="{FF2B5EF4-FFF2-40B4-BE49-F238E27FC236}">
                    <a16:creationId xmlns:a16="http://schemas.microsoft.com/office/drawing/2014/main" id="{0003873D-99E0-E996-6985-665691400DEE}"/>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2" name="Rectangle: Rounded Corners 81">
                <a:extLst>
                  <a:ext uri="{FF2B5EF4-FFF2-40B4-BE49-F238E27FC236}">
                    <a16:creationId xmlns:a16="http://schemas.microsoft.com/office/drawing/2014/main" id="{85BD3F5D-588C-5A11-ACDC-DF2AE9D349BC}"/>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83" name="Rectangle: Rounded Corners 82">
                <a:extLst>
                  <a:ext uri="{FF2B5EF4-FFF2-40B4-BE49-F238E27FC236}">
                    <a16:creationId xmlns:a16="http://schemas.microsoft.com/office/drawing/2014/main" id="{10F8450B-0ECA-AF38-8AFD-2E30420C6AA8}"/>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18" name="Rectangle: Rounded Corners 17">
                <a:extLst>
                  <a:ext uri="{FF2B5EF4-FFF2-40B4-BE49-F238E27FC236}">
                    <a16:creationId xmlns:a16="http://schemas.microsoft.com/office/drawing/2014/main" id="{CE6C0834-4CA7-C30F-4D6B-E5C4D3D868E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20" name="Rectangle: Rounded Corners 19">
                <a:extLst>
                  <a:ext uri="{FF2B5EF4-FFF2-40B4-BE49-F238E27FC236}">
                    <a16:creationId xmlns:a16="http://schemas.microsoft.com/office/drawing/2014/main" id="{4D2FF228-B20B-CEA5-F2AE-124E4D2FD022}"/>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87" name="Rectangle: Rounded Corners 86">
                <a:extLst>
                  <a:ext uri="{FF2B5EF4-FFF2-40B4-BE49-F238E27FC236}">
                    <a16:creationId xmlns:a16="http://schemas.microsoft.com/office/drawing/2014/main" id="{0414E27A-ED29-5B99-BCDD-0E2D1DA5F585}"/>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3" name="Rectangle: Rounded Corners 12">
                <a:extLst>
                  <a:ext uri="{FF2B5EF4-FFF2-40B4-BE49-F238E27FC236}">
                    <a16:creationId xmlns:a16="http://schemas.microsoft.com/office/drawing/2014/main" id="{76301D9F-0F32-EAA0-D148-96E51D70B687}"/>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63" name="Group 62">
            <a:extLst>
              <a:ext uri="{FF2B5EF4-FFF2-40B4-BE49-F238E27FC236}">
                <a16:creationId xmlns:a16="http://schemas.microsoft.com/office/drawing/2014/main" id="{1C3EF3FB-0051-3E0E-56BF-F4C0F32C20EB}"/>
              </a:ext>
              <a:ext uri="{C183D7F6-B498-43B3-948B-1728B52AA6E4}">
                <adec:decorative xmlns:adec="http://schemas.microsoft.com/office/drawing/2017/decorative" val="1"/>
              </a:ext>
            </a:extLst>
          </p:cNvPr>
          <p:cNvGrpSpPr/>
          <p:nvPr/>
        </p:nvGrpSpPr>
        <p:grpSpPr>
          <a:xfrm>
            <a:off x="3311208" y="786137"/>
            <a:ext cx="1371600" cy="3948381"/>
            <a:chOff x="5247640" y="969377"/>
            <a:chExt cx="1371600" cy="3948381"/>
          </a:xfrm>
          <a:gradFill flip="none" rotWithShape="1">
            <a:gsLst>
              <a:gs pos="90000">
                <a:srgbClr val="C03BC4"/>
              </a:gs>
              <a:gs pos="10000">
                <a:srgbClr val="FF5C39"/>
              </a:gs>
            </a:gsLst>
            <a:lin ang="13500000" scaled="1"/>
            <a:tileRect/>
          </a:gradFill>
          <a:effectLst>
            <a:outerShdw blurRad="63500" dist="63500" dir="2700000" algn="tl" rotWithShape="0">
              <a:prstClr val="black">
                <a:alpha val="50000"/>
              </a:prstClr>
            </a:outerShdw>
          </a:effectLst>
        </p:grpSpPr>
        <p:sp>
          <p:nvSpPr>
            <p:cNvPr id="47" name="Rectangle: Rounded Corners 46">
              <a:extLst>
                <a:ext uri="{FF2B5EF4-FFF2-40B4-BE49-F238E27FC236}">
                  <a16:creationId xmlns:a16="http://schemas.microsoft.com/office/drawing/2014/main" id="{CA552A71-0D55-1FF5-C0CF-7E9CA3337037}"/>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39" name="Group 38">
              <a:extLst>
                <a:ext uri="{FF2B5EF4-FFF2-40B4-BE49-F238E27FC236}">
                  <a16:creationId xmlns:a16="http://schemas.microsoft.com/office/drawing/2014/main" id="{C77DEB80-8ADD-B62E-7D35-415C236974FC}"/>
                </a:ext>
              </a:extLst>
            </p:cNvPr>
            <p:cNvGrpSpPr/>
            <p:nvPr/>
          </p:nvGrpSpPr>
          <p:grpSpPr>
            <a:xfrm>
              <a:off x="5247640" y="1443038"/>
              <a:ext cx="1371600" cy="3474720"/>
              <a:chOff x="5247640" y="1443038"/>
              <a:chExt cx="1371600" cy="3474720"/>
            </a:xfrm>
            <a:grpFill/>
          </p:grpSpPr>
          <p:sp>
            <p:nvSpPr>
              <p:cNvPr id="22" name="Rectangle: Rounded Corners 21">
                <a:extLst>
                  <a:ext uri="{FF2B5EF4-FFF2-40B4-BE49-F238E27FC236}">
                    <a16:creationId xmlns:a16="http://schemas.microsoft.com/office/drawing/2014/main" id="{C79867B1-905E-3E22-1812-9798FB2BA29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24" name="Rectangle: Rounded Corners 23">
                <a:extLst>
                  <a:ext uri="{FF2B5EF4-FFF2-40B4-BE49-F238E27FC236}">
                    <a16:creationId xmlns:a16="http://schemas.microsoft.com/office/drawing/2014/main" id="{3AD460D8-B538-E570-903C-9625D2118A4D}"/>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sp>
            <p:nvSpPr>
              <p:cNvPr id="23" name="Rectangle: Rounded Corners 22">
                <a:extLst>
                  <a:ext uri="{FF2B5EF4-FFF2-40B4-BE49-F238E27FC236}">
                    <a16:creationId xmlns:a16="http://schemas.microsoft.com/office/drawing/2014/main" id="{F44678EC-FC3B-2467-BF0F-2C7CB19D61A9}"/>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grpSp>
      </p:grpSp>
      <p:grpSp>
        <p:nvGrpSpPr>
          <p:cNvPr id="62" name="Group 61">
            <a:extLst>
              <a:ext uri="{FF2B5EF4-FFF2-40B4-BE49-F238E27FC236}">
                <a16:creationId xmlns:a16="http://schemas.microsoft.com/office/drawing/2014/main" id="{3D94F92A-9CA1-F486-4B1B-8D6AA80714BE}"/>
              </a:ext>
              <a:ext uri="{C183D7F6-B498-43B3-948B-1728B52AA6E4}">
                <adec:decorative xmlns:adec="http://schemas.microsoft.com/office/drawing/2017/decorative" val="1"/>
              </a:ext>
            </a:extLst>
          </p:cNvPr>
          <p:cNvGrpSpPr/>
          <p:nvPr/>
        </p:nvGrpSpPr>
        <p:grpSpPr>
          <a:xfrm>
            <a:off x="4865688" y="786137"/>
            <a:ext cx="1371600" cy="1570941"/>
            <a:chOff x="7625080" y="969377"/>
            <a:chExt cx="1371600" cy="1570941"/>
          </a:xfrm>
          <a:gradFill flip="none" rotWithShape="1">
            <a:gsLst>
              <a:gs pos="10000">
                <a:srgbClr val="C03BC4"/>
              </a:gs>
              <a:gs pos="90000">
                <a:srgbClr val="FF5C39"/>
              </a:gs>
            </a:gsLst>
            <a:lin ang="13500000" scaled="1"/>
            <a:tileRect/>
          </a:gradFill>
          <a:effectLst>
            <a:outerShdw blurRad="63500" dist="63500" dir="2700000" algn="tl" rotWithShape="0">
              <a:prstClr val="black">
                <a:alpha val="50000"/>
              </a:prstClr>
            </a:outerShdw>
          </a:effectLst>
        </p:grpSpPr>
        <p:sp>
          <p:nvSpPr>
            <p:cNvPr id="49" name="Rectangle: Rounded Corners 48">
              <a:extLst>
                <a:ext uri="{FF2B5EF4-FFF2-40B4-BE49-F238E27FC236}">
                  <a16:creationId xmlns:a16="http://schemas.microsoft.com/office/drawing/2014/main" id="{3C7041D8-A972-D66B-66FE-205968A6AADC}"/>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26" name="Rectangle: Rounded Corners 25">
              <a:extLst>
                <a:ext uri="{FF2B5EF4-FFF2-40B4-BE49-F238E27FC236}">
                  <a16:creationId xmlns:a16="http://schemas.microsoft.com/office/drawing/2014/main" id="{C8DD53A7-C0E8-D150-3BC7-8AB56F47F7CA}"/>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61" name="Group 60">
            <a:extLst>
              <a:ext uri="{FF2B5EF4-FFF2-40B4-BE49-F238E27FC236}">
                <a16:creationId xmlns:a16="http://schemas.microsoft.com/office/drawing/2014/main" id="{54F149C8-FDB9-980A-3BE9-B5828B5D73FE}"/>
              </a:ext>
              <a:ext uri="{C183D7F6-B498-43B3-948B-1728B52AA6E4}">
                <adec:decorative xmlns:adec="http://schemas.microsoft.com/office/drawing/2017/decorative" val="1"/>
              </a:ext>
            </a:extLst>
          </p:cNvPr>
          <p:cNvGrpSpPr/>
          <p:nvPr/>
        </p:nvGrpSpPr>
        <p:grpSpPr>
          <a:xfrm>
            <a:off x="6416674" y="786137"/>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50" name="Rectangle: Rounded Corners 49">
              <a:extLst>
                <a:ext uri="{FF2B5EF4-FFF2-40B4-BE49-F238E27FC236}">
                  <a16:creationId xmlns:a16="http://schemas.microsoft.com/office/drawing/2014/main" id="{9CD6476E-375F-77BA-F004-1930205731CF}"/>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40" name="Group 39">
              <a:extLst>
                <a:ext uri="{FF2B5EF4-FFF2-40B4-BE49-F238E27FC236}">
                  <a16:creationId xmlns:a16="http://schemas.microsoft.com/office/drawing/2014/main" id="{0A088A53-984C-D9EB-1EEF-F596E88B1BB8}"/>
                </a:ext>
              </a:extLst>
            </p:cNvPr>
            <p:cNvGrpSpPr/>
            <p:nvPr/>
          </p:nvGrpSpPr>
          <p:grpSpPr>
            <a:xfrm>
              <a:off x="10002520" y="1443038"/>
              <a:ext cx="2834640" cy="4663440"/>
              <a:chOff x="10002520" y="1443038"/>
              <a:chExt cx="2834640" cy="4663440"/>
            </a:xfrm>
            <a:grpFill/>
          </p:grpSpPr>
          <p:sp>
            <p:nvSpPr>
              <p:cNvPr id="30" name="Rectangle: Rounded Corners 29">
                <a:extLst>
                  <a:ext uri="{FF2B5EF4-FFF2-40B4-BE49-F238E27FC236}">
                    <a16:creationId xmlns:a16="http://schemas.microsoft.com/office/drawing/2014/main" id="{2EF504EC-56FA-B85F-E397-A33608D4529B}"/>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32" name="Rectangle: Rounded Corners 31">
                <a:extLst>
                  <a:ext uri="{FF2B5EF4-FFF2-40B4-BE49-F238E27FC236}">
                    <a16:creationId xmlns:a16="http://schemas.microsoft.com/office/drawing/2014/main" id="{18692570-467D-6277-CE6C-EDC332F73567}"/>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31" name="Rectangle: Rounded Corners 30">
                <a:extLst>
                  <a:ext uri="{FF2B5EF4-FFF2-40B4-BE49-F238E27FC236}">
                    <a16:creationId xmlns:a16="http://schemas.microsoft.com/office/drawing/2014/main" id="{AAB8F872-87F9-0078-6DAF-6ED1154BED24}"/>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33" name="Rectangle: Rounded Corners 32">
                <a:extLst>
                  <a:ext uri="{FF2B5EF4-FFF2-40B4-BE49-F238E27FC236}">
                    <a16:creationId xmlns:a16="http://schemas.microsoft.com/office/drawing/2014/main" id="{9077E7AE-66C9-E276-7F27-ADF390DFA9B6}"/>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34" name="Rectangle: Rounded Corners 33">
                <a:extLst>
                  <a:ext uri="{FF2B5EF4-FFF2-40B4-BE49-F238E27FC236}">
                    <a16:creationId xmlns:a16="http://schemas.microsoft.com/office/drawing/2014/main" id="{F047F64A-D22C-B15A-988E-F8F31B3EE279}"/>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36" name="Rectangle: Rounded Corners 35">
                <a:extLst>
                  <a:ext uri="{FF2B5EF4-FFF2-40B4-BE49-F238E27FC236}">
                    <a16:creationId xmlns:a16="http://schemas.microsoft.com/office/drawing/2014/main" id="{F6CC200F-F9B0-AF43-BD2D-58CA93B1B9B5}"/>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sp>
            <p:nvSpPr>
              <p:cNvPr id="35" name="Rectangle: Rounded Corners 34">
                <a:extLst>
                  <a:ext uri="{FF2B5EF4-FFF2-40B4-BE49-F238E27FC236}">
                    <a16:creationId xmlns:a16="http://schemas.microsoft.com/office/drawing/2014/main" id="{47E3CD13-7F22-8B31-18DD-3B9AC778C24A}"/>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grpSp>
      </p:grpSp>
      <p:grpSp>
        <p:nvGrpSpPr>
          <p:cNvPr id="60" name="Group 59">
            <a:extLst>
              <a:ext uri="{FF2B5EF4-FFF2-40B4-BE49-F238E27FC236}">
                <a16:creationId xmlns:a16="http://schemas.microsoft.com/office/drawing/2014/main" id="{A984F2CF-543B-245F-7041-A60E3F761ACA}"/>
              </a:ext>
              <a:ext uri="{C183D7F6-B498-43B3-948B-1728B52AA6E4}">
                <adec:decorative xmlns:adec="http://schemas.microsoft.com/office/drawing/2017/decorative" val="1"/>
              </a:ext>
            </a:extLst>
          </p:cNvPr>
          <p:cNvGrpSpPr/>
          <p:nvPr/>
        </p:nvGrpSpPr>
        <p:grpSpPr>
          <a:xfrm>
            <a:off x="94341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41" name="Rectangle: Rounded Corners 40">
              <a:extLst>
                <a:ext uri="{FF2B5EF4-FFF2-40B4-BE49-F238E27FC236}">
                  <a16:creationId xmlns:a16="http://schemas.microsoft.com/office/drawing/2014/main" id="{0CA1E021-D29E-B9A5-6941-2D60548207CC}"/>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42" name="Group 41">
              <a:extLst>
                <a:ext uri="{FF2B5EF4-FFF2-40B4-BE49-F238E27FC236}">
                  <a16:creationId xmlns:a16="http://schemas.microsoft.com/office/drawing/2014/main" id="{EE2F2F17-3D12-B42A-C8EA-F9828A0E31F3}"/>
                </a:ext>
              </a:extLst>
            </p:cNvPr>
            <p:cNvGrpSpPr/>
            <p:nvPr/>
          </p:nvGrpSpPr>
          <p:grpSpPr>
            <a:xfrm>
              <a:off x="14629489" y="1443038"/>
              <a:ext cx="1371600" cy="4663440"/>
              <a:chOff x="10002520" y="1443038"/>
              <a:chExt cx="1371600" cy="4663440"/>
            </a:xfrm>
            <a:grpFill/>
          </p:grpSpPr>
          <p:sp>
            <p:nvSpPr>
              <p:cNvPr id="43" name="Rectangle: Rounded Corners 42">
                <a:extLst>
                  <a:ext uri="{FF2B5EF4-FFF2-40B4-BE49-F238E27FC236}">
                    <a16:creationId xmlns:a16="http://schemas.microsoft.com/office/drawing/2014/main" id="{EA36574B-8832-E113-B2C3-E65C4D93CD85}"/>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45" name="Rectangle: Rounded Corners 44">
                <a:extLst>
                  <a:ext uri="{FF2B5EF4-FFF2-40B4-BE49-F238E27FC236}">
                    <a16:creationId xmlns:a16="http://schemas.microsoft.com/office/drawing/2014/main" id="{D51DD10E-F7BF-5136-543D-696CF851B642}"/>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44" name="Rectangle: Rounded Corners 43">
                <a:extLst>
                  <a:ext uri="{FF2B5EF4-FFF2-40B4-BE49-F238E27FC236}">
                    <a16:creationId xmlns:a16="http://schemas.microsoft.com/office/drawing/2014/main" id="{C09DA801-EA56-FBF4-0CEA-90F774A1A9FB}"/>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46" name="Rectangle: Rounded Corners 45">
                <a:extLst>
                  <a:ext uri="{FF2B5EF4-FFF2-40B4-BE49-F238E27FC236}">
                    <a16:creationId xmlns:a16="http://schemas.microsoft.com/office/drawing/2014/main" id="{B3F7AF6F-5E56-C40F-E724-6A3695272565}"/>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65" name="Group 64">
            <a:extLst>
              <a:ext uri="{FF2B5EF4-FFF2-40B4-BE49-F238E27FC236}">
                <a16:creationId xmlns:a16="http://schemas.microsoft.com/office/drawing/2014/main" id="{7E55BA9C-6EC0-7FF6-BDEB-E337E0113EBC}"/>
              </a:ext>
              <a:ext uri="{C183D7F6-B498-43B3-948B-1728B52AA6E4}">
                <adec:decorative xmlns:adec="http://schemas.microsoft.com/office/drawing/2017/decorative" val="1"/>
              </a:ext>
            </a:extLst>
          </p:cNvPr>
          <p:cNvGrpSpPr/>
          <p:nvPr/>
        </p:nvGrpSpPr>
        <p:grpSpPr>
          <a:xfrm>
            <a:off x="10988674" y="786137"/>
            <a:ext cx="1371600" cy="5137101"/>
            <a:chOff x="5247640" y="969377"/>
            <a:chExt cx="1371600" cy="5137101"/>
          </a:xfrm>
          <a:gradFill flip="none" rotWithShape="1">
            <a:gsLst>
              <a:gs pos="90000">
                <a:srgbClr val="0078D4"/>
              </a:gs>
              <a:gs pos="10000">
                <a:srgbClr val="C03BC4"/>
              </a:gs>
            </a:gsLst>
            <a:lin ang="13500000" scaled="1"/>
            <a:tileRect/>
          </a:gradFill>
          <a:effectLst>
            <a:outerShdw blurRad="63500" dist="63500" dir="2700000" algn="tl" rotWithShape="0">
              <a:prstClr val="black">
                <a:alpha val="50000"/>
              </a:prstClr>
            </a:outerShdw>
          </a:effectLst>
        </p:grpSpPr>
        <p:sp>
          <p:nvSpPr>
            <p:cNvPr id="66" name="Rectangle: Rounded Corners 65">
              <a:extLst>
                <a:ext uri="{FF2B5EF4-FFF2-40B4-BE49-F238E27FC236}">
                  <a16:creationId xmlns:a16="http://schemas.microsoft.com/office/drawing/2014/main" id="{4FA98143-8832-3236-48E9-313E2787CD47}"/>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67" name="Group 66">
              <a:extLst>
                <a:ext uri="{FF2B5EF4-FFF2-40B4-BE49-F238E27FC236}">
                  <a16:creationId xmlns:a16="http://schemas.microsoft.com/office/drawing/2014/main" id="{4CC9004D-38D1-FF27-37F2-ADF1829D90B2}"/>
                </a:ext>
              </a:extLst>
            </p:cNvPr>
            <p:cNvGrpSpPr/>
            <p:nvPr/>
          </p:nvGrpSpPr>
          <p:grpSpPr>
            <a:xfrm>
              <a:off x="5247640" y="1443038"/>
              <a:ext cx="1371600" cy="4663440"/>
              <a:chOff x="5247640" y="1443038"/>
              <a:chExt cx="1371600" cy="4663440"/>
            </a:xfrm>
            <a:grpFill/>
          </p:grpSpPr>
          <p:sp>
            <p:nvSpPr>
              <p:cNvPr id="68" name="Rectangle: Rounded Corners 67">
                <a:extLst>
                  <a:ext uri="{FF2B5EF4-FFF2-40B4-BE49-F238E27FC236}">
                    <a16:creationId xmlns:a16="http://schemas.microsoft.com/office/drawing/2014/main" id="{DE86E93F-4129-94B9-C028-0C1CD7A36167}"/>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70" name="Rectangle: Rounded Corners 69">
                <a:extLst>
                  <a:ext uri="{FF2B5EF4-FFF2-40B4-BE49-F238E27FC236}">
                    <a16:creationId xmlns:a16="http://schemas.microsoft.com/office/drawing/2014/main" id="{F5F99585-C92B-188C-B502-4BE861793EF8}"/>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69" name="Rectangle: Rounded Corners 68">
                <a:extLst>
                  <a:ext uri="{FF2B5EF4-FFF2-40B4-BE49-F238E27FC236}">
                    <a16:creationId xmlns:a16="http://schemas.microsoft.com/office/drawing/2014/main" id="{05B963E6-7206-02F0-A000-343AC73D0E42}"/>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21" name="Rectangle: Rounded Corners 20">
                <a:extLst>
                  <a:ext uri="{FF2B5EF4-FFF2-40B4-BE49-F238E27FC236}">
                    <a16:creationId xmlns:a16="http://schemas.microsoft.com/office/drawing/2014/main" id="{61FBCA4D-7C56-7843-B780-B8A535894DC8}"/>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71" name="Group 70">
            <a:extLst>
              <a:ext uri="{FF2B5EF4-FFF2-40B4-BE49-F238E27FC236}">
                <a16:creationId xmlns:a16="http://schemas.microsoft.com/office/drawing/2014/main" id="{580ADEC7-FCF1-1A48-CB8B-4CCC02104BC6}"/>
              </a:ext>
              <a:ext uri="{C183D7F6-B498-43B3-948B-1728B52AA6E4}">
                <adec:decorative xmlns:adec="http://schemas.microsoft.com/office/drawing/2017/decorative" val="1"/>
              </a:ext>
            </a:extLst>
          </p:cNvPr>
          <p:cNvGrpSpPr/>
          <p:nvPr/>
        </p:nvGrpSpPr>
        <p:grpSpPr>
          <a:xfrm>
            <a:off x="12543154" y="786137"/>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a:effectLst>
            <a:outerShdw blurRad="63500" dist="63500" dir="2700000" algn="tl" rotWithShape="0">
              <a:prstClr val="black">
                <a:alpha val="50000"/>
              </a:prstClr>
            </a:outerShdw>
          </a:effectLst>
        </p:grpSpPr>
        <p:sp>
          <p:nvSpPr>
            <p:cNvPr id="72" name="Rectangle: Rounded Corners 71">
              <a:extLst>
                <a:ext uri="{FF2B5EF4-FFF2-40B4-BE49-F238E27FC236}">
                  <a16:creationId xmlns:a16="http://schemas.microsoft.com/office/drawing/2014/main" id="{FA559FB5-D008-5F77-A982-417E0D3D4E7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73" name="Group 72">
              <a:extLst>
                <a:ext uri="{FF2B5EF4-FFF2-40B4-BE49-F238E27FC236}">
                  <a16:creationId xmlns:a16="http://schemas.microsoft.com/office/drawing/2014/main" id="{C27FAB13-D03C-3A13-64A8-E3A3DB3B115D}"/>
                </a:ext>
              </a:extLst>
            </p:cNvPr>
            <p:cNvGrpSpPr/>
            <p:nvPr/>
          </p:nvGrpSpPr>
          <p:grpSpPr>
            <a:xfrm>
              <a:off x="584200" y="1443038"/>
              <a:ext cx="2834640" cy="4663440"/>
              <a:chOff x="584200" y="1443038"/>
              <a:chExt cx="2834640" cy="4663440"/>
            </a:xfrm>
            <a:grpFill/>
          </p:grpSpPr>
          <p:sp>
            <p:nvSpPr>
              <p:cNvPr id="74" name="Rectangle: Rounded Corners 73">
                <a:extLst>
                  <a:ext uri="{FF2B5EF4-FFF2-40B4-BE49-F238E27FC236}">
                    <a16:creationId xmlns:a16="http://schemas.microsoft.com/office/drawing/2014/main" id="{0ED6C739-3E4A-A4F9-9F20-D664F461B5F6}"/>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75" name="Rectangle: Rounded Corners 74">
                <a:extLst>
                  <a:ext uri="{FF2B5EF4-FFF2-40B4-BE49-F238E27FC236}">
                    <a16:creationId xmlns:a16="http://schemas.microsoft.com/office/drawing/2014/main" id="{7F64358C-73C5-7E9F-CADB-303983592DDD}"/>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76" name="Rectangle: Rounded Corners 75">
                <a:extLst>
                  <a:ext uri="{FF2B5EF4-FFF2-40B4-BE49-F238E27FC236}">
                    <a16:creationId xmlns:a16="http://schemas.microsoft.com/office/drawing/2014/main" id="{57CF9D05-6A35-B928-0973-2E4CD4484058}"/>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77" name="Rectangle: Rounded Corners 76">
                <a:extLst>
                  <a:ext uri="{FF2B5EF4-FFF2-40B4-BE49-F238E27FC236}">
                    <a16:creationId xmlns:a16="http://schemas.microsoft.com/office/drawing/2014/main" id="{3F574E5B-1AB9-5E2C-5772-2D24D20CB009}"/>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79" name="Rectangle: Rounded Corners 78">
                <a:extLst>
                  <a:ext uri="{FF2B5EF4-FFF2-40B4-BE49-F238E27FC236}">
                    <a16:creationId xmlns:a16="http://schemas.microsoft.com/office/drawing/2014/main" id="{0162D10C-95D2-6FAD-B062-EF7235396D02}"/>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78" name="Rectangle: Rounded Corners 77">
                <a:extLst>
                  <a:ext uri="{FF2B5EF4-FFF2-40B4-BE49-F238E27FC236}">
                    <a16:creationId xmlns:a16="http://schemas.microsoft.com/office/drawing/2014/main" id="{29B15B80-7D84-12FC-0B1C-93BFF5629C18}"/>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84" name="Rectangle: Rounded Corners 83">
                <a:extLst>
                  <a:ext uri="{FF2B5EF4-FFF2-40B4-BE49-F238E27FC236}">
                    <a16:creationId xmlns:a16="http://schemas.microsoft.com/office/drawing/2014/main" id="{74C798CB-CAF8-836A-4E4B-DE2E4AABB05D}"/>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25" name="Rectangle: Rounded Corners 24">
                <a:extLst>
                  <a:ext uri="{FF2B5EF4-FFF2-40B4-BE49-F238E27FC236}">
                    <a16:creationId xmlns:a16="http://schemas.microsoft.com/office/drawing/2014/main" id="{43D516FA-611B-7C47-D6BF-A0E8F382D93F}"/>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97" name="Group 96">
            <a:extLst>
              <a:ext uri="{FF2B5EF4-FFF2-40B4-BE49-F238E27FC236}">
                <a16:creationId xmlns:a16="http://schemas.microsoft.com/office/drawing/2014/main" id="{9CEA609E-149D-75AF-5D33-30577FE4CB24}"/>
              </a:ext>
              <a:ext uri="{C183D7F6-B498-43B3-948B-1728B52AA6E4}">
                <adec:decorative xmlns:adec="http://schemas.microsoft.com/office/drawing/2017/decorative" val="1"/>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98" name="Rectangle: Rounded Corners 97">
              <a:extLst>
                <a:ext uri="{FF2B5EF4-FFF2-40B4-BE49-F238E27FC236}">
                  <a16:creationId xmlns:a16="http://schemas.microsoft.com/office/drawing/2014/main" id="{9A483F5E-26B1-1CDE-3C03-A2B5D1DA80F0}"/>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99" name="Group 98">
              <a:extLst>
                <a:ext uri="{FF2B5EF4-FFF2-40B4-BE49-F238E27FC236}">
                  <a16:creationId xmlns:a16="http://schemas.microsoft.com/office/drawing/2014/main" id="{A35CF6D0-EC39-7133-6246-FC867ACCF7E6}"/>
                </a:ext>
              </a:extLst>
            </p:cNvPr>
            <p:cNvGrpSpPr/>
            <p:nvPr/>
          </p:nvGrpSpPr>
          <p:grpSpPr>
            <a:xfrm>
              <a:off x="584200" y="1443038"/>
              <a:ext cx="2834640" cy="4663440"/>
              <a:chOff x="584200" y="1443038"/>
              <a:chExt cx="2834640" cy="4663440"/>
            </a:xfrm>
            <a:grpFill/>
          </p:grpSpPr>
          <p:sp>
            <p:nvSpPr>
              <p:cNvPr id="100" name="Rectangle: Rounded Corners 99">
                <a:extLst>
                  <a:ext uri="{FF2B5EF4-FFF2-40B4-BE49-F238E27FC236}">
                    <a16:creationId xmlns:a16="http://schemas.microsoft.com/office/drawing/2014/main" id="{6212C7F9-7E81-3ED5-EF1F-B748AC0CD25A}"/>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101" name="Rectangle: Rounded Corners 100">
                <a:extLst>
                  <a:ext uri="{FF2B5EF4-FFF2-40B4-BE49-F238E27FC236}">
                    <a16:creationId xmlns:a16="http://schemas.microsoft.com/office/drawing/2014/main" id="{19EF12D1-B4A8-7953-0F3F-BB2E18C17FED}"/>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102" name="Rectangle: Rounded Corners 101">
                <a:extLst>
                  <a:ext uri="{FF2B5EF4-FFF2-40B4-BE49-F238E27FC236}">
                    <a16:creationId xmlns:a16="http://schemas.microsoft.com/office/drawing/2014/main" id="{AFBB0CCF-8587-6FE4-8EF8-65717783977E}"/>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103" name="Rectangle: Rounded Corners 102">
                <a:extLst>
                  <a:ext uri="{FF2B5EF4-FFF2-40B4-BE49-F238E27FC236}">
                    <a16:creationId xmlns:a16="http://schemas.microsoft.com/office/drawing/2014/main" id="{51D3359B-DAA7-B5EF-6476-3D0250FD3B60}"/>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105" name="Rectangle: Rounded Corners 104">
                <a:extLst>
                  <a:ext uri="{FF2B5EF4-FFF2-40B4-BE49-F238E27FC236}">
                    <a16:creationId xmlns:a16="http://schemas.microsoft.com/office/drawing/2014/main" id="{BE0C6346-C424-4708-3444-0C084C9F9CEA}"/>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sp>
            <p:nvSpPr>
              <p:cNvPr id="104" name="Rectangle: Rounded Corners 103">
                <a:extLst>
                  <a:ext uri="{FF2B5EF4-FFF2-40B4-BE49-F238E27FC236}">
                    <a16:creationId xmlns:a16="http://schemas.microsoft.com/office/drawing/2014/main" id="{46373B2A-C1F5-F4EE-4FC4-EBDFADD51653}"/>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grpSp>
      </p:grpSp>
      <p:grpSp>
        <p:nvGrpSpPr>
          <p:cNvPr id="27" name="Group 26">
            <a:extLst>
              <a:ext uri="{FF2B5EF4-FFF2-40B4-BE49-F238E27FC236}">
                <a16:creationId xmlns:a16="http://schemas.microsoft.com/office/drawing/2014/main" id="{C7C28A60-1595-D554-61C2-F10300287E5C}"/>
              </a:ext>
              <a:ext uri="{C183D7F6-B498-43B3-948B-1728B52AA6E4}">
                <adec:decorative xmlns:adec="http://schemas.microsoft.com/office/drawing/2017/decorative" val="1"/>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a:effectLst>
            <a:outerShdw blurRad="63500" dist="63500" dir="2700000" algn="tl" rotWithShape="0">
              <a:prstClr val="black">
                <a:alpha val="50000"/>
              </a:prstClr>
            </a:outerShdw>
          </a:effectLst>
        </p:grpSpPr>
        <p:sp>
          <p:nvSpPr>
            <p:cNvPr id="108" name="Rectangle: Rounded Corners 107">
              <a:extLst>
                <a:ext uri="{FF2B5EF4-FFF2-40B4-BE49-F238E27FC236}">
                  <a16:creationId xmlns:a16="http://schemas.microsoft.com/office/drawing/2014/main" id="{E4B83D38-3712-3CE6-8744-E1B9AE815D9B}"/>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114" name="Rectangle: Rounded Corners 113">
              <a:extLst>
                <a:ext uri="{FF2B5EF4-FFF2-40B4-BE49-F238E27FC236}">
                  <a16:creationId xmlns:a16="http://schemas.microsoft.com/office/drawing/2014/main" id="{F1000B90-102B-D5DE-3C74-CF8C714169DA}"/>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16" name="Rectangle: Rounded Corners 115">
              <a:extLst>
                <a:ext uri="{FF2B5EF4-FFF2-40B4-BE49-F238E27FC236}">
                  <a16:creationId xmlns:a16="http://schemas.microsoft.com/office/drawing/2014/main" id="{EC9D7802-98A9-2DE3-EB8D-8D82EF2C428D}"/>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115" name="Rectangle: Rounded Corners 114">
              <a:extLst>
                <a:ext uri="{FF2B5EF4-FFF2-40B4-BE49-F238E27FC236}">
                  <a16:creationId xmlns:a16="http://schemas.microsoft.com/office/drawing/2014/main" id="{81DE216B-A969-5785-BF20-85F902F425C0}"/>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120" name="Rectangle: Rounded Corners 119">
              <a:extLst>
                <a:ext uri="{FF2B5EF4-FFF2-40B4-BE49-F238E27FC236}">
                  <a16:creationId xmlns:a16="http://schemas.microsoft.com/office/drawing/2014/main" id="{07FD6C76-14CD-A8E1-025C-F9F86FC963BD}"/>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7" name="Rectangle: Rounded Corners 6">
              <a:extLst>
                <a:ext uri="{FF2B5EF4-FFF2-40B4-BE49-F238E27FC236}">
                  <a16:creationId xmlns:a16="http://schemas.microsoft.com/office/drawing/2014/main" id="{AED2B755-E275-E21A-0290-960AFD40B2F7}"/>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10" name="Rectangle: Rounded Corners 9">
              <a:extLst>
                <a:ext uri="{FF2B5EF4-FFF2-40B4-BE49-F238E27FC236}">
                  <a16:creationId xmlns:a16="http://schemas.microsoft.com/office/drawing/2014/main" id="{5E5C7FDB-5CF2-DFBC-88A4-AC4928B17B60}"/>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9" name="Rectangle: Rounded Corners 8">
              <a:extLst>
                <a:ext uri="{FF2B5EF4-FFF2-40B4-BE49-F238E27FC236}">
                  <a16:creationId xmlns:a16="http://schemas.microsoft.com/office/drawing/2014/main" id="{64D1FCD8-E683-67BD-28DB-B53AB3E79463}"/>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11" name="Rectangle: Rounded Corners 10">
              <a:extLst>
                <a:ext uri="{FF2B5EF4-FFF2-40B4-BE49-F238E27FC236}">
                  <a16:creationId xmlns:a16="http://schemas.microsoft.com/office/drawing/2014/main" id="{5BA78B68-C498-2FBA-D7FB-491E3A73B7D7}"/>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14" name="Rectangle: Rounded Corners 13">
              <a:extLst>
                <a:ext uri="{FF2B5EF4-FFF2-40B4-BE49-F238E27FC236}">
                  <a16:creationId xmlns:a16="http://schemas.microsoft.com/office/drawing/2014/main" id="{A082AF7E-9E86-6F58-B425-E81B41AC9755}"/>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7" name="Rectangle: Rounded Corners 16">
              <a:extLst>
                <a:ext uri="{FF2B5EF4-FFF2-40B4-BE49-F238E27FC236}">
                  <a16:creationId xmlns:a16="http://schemas.microsoft.com/office/drawing/2014/main" id="{967A8008-0BA5-36DB-B563-06C9BA867CEE}"/>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28" name="Rectangle: Rounded Corners 27">
              <a:extLst>
                <a:ext uri="{FF2B5EF4-FFF2-40B4-BE49-F238E27FC236}">
                  <a16:creationId xmlns:a16="http://schemas.microsoft.com/office/drawing/2014/main" id="{B59DDD49-043E-C0F3-E09F-79D42B872BDC}"/>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35" name="Group 134">
            <a:extLst>
              <a:ext uri="{FF2B5EF4-FFF2-40B4-BE49-F238E27FC236}">
                <a16:creationId xmlns:a16="http://schemas.microsoft.com/office/drawing/2014/main" id="{F8F74C46-9D9E-C894-223C-BBE15071B0CE}"/>
              </a:ext>
              <a:ext uri="{C183D7F6-B498-43B3-948B-1728B52AA6E4}">
                <adec:decorative xmlns:adec="http://schemas.microsoft.com/office/drawing/2017/decorative" val="1"/>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a:effectLst>
            <a:outerShdw blurRad="63500" dist="63500" dir="2700000" algn="tl" rotWithShape="0">
              <a:prstClr val="black">
                <a:alpha val="50000"/>
              </a:prstClr>
            </a:outerShdw>
          </a:effectLst>
        </p:grpSpPr>
        <p:sp>
          <p:nvSpPr>
            <p:cNvPr id="48" name="Rectangle: Rounded Corners 47">
              <a:extLst>
                <a:ext uri="{FF2B5EF4-FFF2-40B4-BE49-F238E27FC236}">
                  <a16:creationId xmlns:a16="http://schemas.microsoft.com/office/drawing/2014/main" id="{8B79BF9E-61F5-D674-047C-B8CA517E426E}"/>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51" name="Rectangle: Rounded Corners 50">
              <a:extLst>
                <a:ext uri="{FF2B5EF4-FFF2-40B4-BE49-F238E27FC236}">
                  <a16:creationId xmlns:a16="http://schemas.microsoft.com/office/drawing/2014/main" id="{1263974A-FCDB-5A9D-2E7C-20D100D438E8}"/>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53" name="Rectangle: Rounded Corners 52">
              <a:extLst>
                <a:ext uri="{FF2B5EF4-FFF2-40B4-BE49-F238E27FC236}">
                  <a16:creationId xmlns:a16="http://schemas.microsoft.com/office/drawing/2014/main" id="{1FDF5FCB-B10C-9FFD-5482-E956DB56EE7D}"/>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52" name="Rectangle: Rounded Corners 51">
              <a:extLst>
                <a:ext uri="{FF2B5EF4-FFF2-40B4-BE49-F238E27FC236}">
                  <a16:creationId xmlns:a16="http://schemas.microsoft.com/office/drawing/2014/main" id="{E8E5274B-669B-CCE0-32BA-ABC8E34F5A54}"/>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54" name="Rectangle: Rounded Corners 53">
              <a:extLst>
                <a:ext uri="{FF2B5EF4-FFF2-40B4-BE49-F238E27FC236}">
                  <a16:creationId xmlns:a16="http://schemas.microsoft.com/office/drawing/2014/main" id="{0AB88DF9-72AE-8867-6BCD-EF31517C4DB5}"/>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55" name="Rectangle: Rounded Corners 54">
              <a:extLst>
                <a:ext uri="{FF2B5EF4-FFF2-40B4-BE49-F238E27FC236}">
                  <a16:creationId xmlns:a16="http://schemas.microsoft.com/office/drawing/2014/main" id="{C834F9FA-58EB-66B6-5774-AAA67093BBDE}"/>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57" name="Rectangle: Rounded Corners 56">
              <a:extLst>
                <a:ext uri="{FF2B5EF4-FFF2-40B4-BE49-F238E27FC236}">
                  <a16:creationId xmlns:a16="http://schemas.microsoft.com/office/drawing/2014/main" id="{E635DD73-89EE-EAD4-5D8F-13990F1ED43D}"/>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56" name="Rectangle: Rounded Corners 55">
              <a:extLst>
                <a:ext uri="{FF2B5EF4-FFF2-40B4-BE49-F238E27FC236}">
                  <a16:creationId xmlns:a16="http://schemas.microsoft.com/office/drawing/2014/main" id="{1DBAA803-1C04-71B4-4107-4994701102B9}"/>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58" name="Rectangle: Rounded Corners 57">
              <a:extLst>
                <a:ext uri="{FF2B5EF4-FFF2-40B4-BE49-F238E27FC236}">
                  <a16:creationId xmlns:a16="http://schemas.microsoft.com/office/drawing/2014/main" id="{47C1DA49-78EC-E7AD-11EA-D3F4078C9FBD}"/>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91" name="Rectangle: Rounded Corners 90">
              <a:extLst>
                <a:ext uri="{FF2B5EF4-FFF2-40B4-BE49-F238E27FC236}">
                  <a16:creationId xmlns:a16="http://schemas.microsoft.com/office/drawing/2014/main" id="{B665C975-BBB7-0B60-0BDB-9C7D26821E7F}"/>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93" name="Rectangle: Rounded Corners 92">
              <a:extLst>
                <a:ext uri="{FF2B5EF4-FFF2-40B4-BE49-F238E27FC236}">
                  <a16:creationId xmlns:a16="http://schemas.microsoft.com/office/drawing/2014/main" id="{D098A503-FF44-9F3A-4416-0014E6DB3EE8}"/>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92" name="Rectangle: Rounded Corners 91">
              <a:extLst>
                <a:ext uri="{FF2B5EF4-FFF2-40B4-BE49-F238E27FC236}">
                  <a16:creationId xmlns:a16="http://schemas.microsoft.com/office/drawing/2014/main" id="{36D89E0D-6D88-14FB-E488-7AD87AF340DC}"/>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94" name="Rectangle: Rounded Corners 93">
              <a:extLst>
                <a:ext uri="{FF2B5EF4-FFF2-40B4-BE49-F238E27FC236}">
                  <a16:creationId xmlns:a16="http://schemas.microsoft.com/office/drawing/2014/main" id="{4713A487-EE03-D696-7A4A-969D4F8497FB}"/>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126" name="Rectangle: Rounded Corners 125">
              <a:extLst>
                <a:ext uri="{FF2B5EF4-FFF2-40B4-BE49-F238E27FC236}">
                  <a16:creationId xmlns:a16="http://schemas.microsoft.com/office/drawing/2014/main" id="{7CD74C3C-190B-9329-955C-804020212C84}"/>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128" name="Rectangle: Rounded Corners 127">
              <a:extLst>
                <a:ext uri="{FF2B5EF4-FFF2-40B4-BE49-F238E27FC236}">
                  <a16:creationId xmlns:a16="http://schemas.microsoft.com/office/drawing/2014/main" id="{0F71530C-BE08-B2CB-44C5-DDD298273CEC}"/>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127" name="Rectangle: Rounded Corners 126">
              <a:extLst>
                <a:ext uri="{FF2B5EF4-FFF2-40B4-BE49-F238E27FC236}">
                  <a16:creationId xmlns:a16="http://schemas.microsoft.com/office/drawing/2014/main" id="{271EEB19-5F8F-37D9-DABA-F003AE5FDF3D}"/>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129" name="Rectangle: Rounded Corners 128">
              <a:extLst>
                <a:ext uri="{FF2B5EF4-FFF2-40B4-BE49-F238E27FC236}">
                  <a16:creationId xmlns:a16="http://schemas.microsoft.com/office/drawing/2014/main" id="{63146F8B-56F9-6807-5480-FE97C0801907}"/>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130" name="Rectangle: Rounded Corners 129">
              <a:extLst>
                <a:ext uri="{FF2B5EF4-FFF2-40B4-BE49-F238E27FC236}">
                  <a16:creationId xmlns:a16="http://schemas.microsoft.com/office/drawing/2014/main" id="{81A9D284-D941-14ED-6125-E2C1F0BDDA6C}"/>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132" name="Rectangle: Rounded Corners 131">
              <a:extLst>
                <a:ext uri="{FF2B5EF4-FFF2-40B4-BE49-F238E27FC236}">
                  <a16:creationId xmlns:a16="http://schemas.microsoft.com/office/drawing/2014/main" id="{591659F1-59FF-AEAA-5653-E22D4DE9AAB6}"/>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36" name="Rectangle: Rounded Corners 135">
              <a:extLst>
                <a:ext uri="{FF2B5EF4-FFF2-40B4-BE49-F238E27FC236}">
                  <a16:creationId xmlns:a16="http://schemas.microsoft.com/office/drawing/2014/main" id="{59BE959E-23E5-4849-9CDF-541CFDB2EFA6}"/>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29" name="Rectangle: Rounded Corners 28">
              <a:extLst>
                <a:ext uri="{FF2B5EF4-FFF2-40B4-BE49-F238E27FC236}">
                  <a16:creationId xmlns:a16="http://schemas.microsoft.com/office/drawing/2014/main" id="{D31F07B4-9057-F14D-EC34-2A637FCD3229}"/>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37" name="Group 136">
            <a:extLst>
              <a:ext uri="{FF2B5EF4-FFF2-40B4-BE49-F238E27FC236}">
                <a16:creationId xmlns:a16="http://schemas.microsoft.com/office/drawing/2014/main" id="{DECFD357-5010-757B-91B5-153F1B815D8A}"/>
              </a:ext>
              <a:ext uri="{C183D7F6-B498-43B3-948B-1728B52AA6E4}">
                <adec:decorative xmlns:adec="http://schemas.microsoft.com/office/drawing/2017/decorative" val="1"/>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138" name="Rectangle: Rounded Corners 137">
              <a:extLst>
                <a:ext uri="{FF2B5EF4-FFF2-40B4-BE49-F238E27FC236}">
                  <a16:creationId xmlns:a16="http://schemas.microsoft.com/office/drawing/2014/main" id="{47C4AEB6-83D4-7D07-070F-A1B58D1FD75A}"/>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39" name="Group 138">
              <a:extLst>
                <a:ext uri="{FF2B5EF4-FFF2-40B4-BE49-F238E27FC236}">
                  <a16:creationId xmlns:a16="http://schemas.microsoft.com/office/drawing/2014/main" id="{24A59F2B-7D0A-72F4-EA85-C83AF8D211AE}"/>
                </a:ext>
              </a:extLst>
            </p:cNvPr>
            <p:cNvGrpSpPr/>
            <p:nvPr/>
          </p:nvGrpSpPr>
          <p:grpSpPr>
            <a:xfrm>
              <a:off x="14629489" y="1443038"/>
              <a:ext cx="1371600" cy="4663440"/>
              <a:chOff x="10002520" y="1443038"/>
              <a:chExt cx="1371600" cy="4663440"/>
            </a:xfrm>
            <a:grpFill/>
          </p:grpSpPr>
          <p:sp>
            <p:nvSpPr>
              <p:cNvPr id="140" name="Rectangle: Rounded Corners 139">
                <a:extLst>
                  <a:ext uri="{FF2B5EF4-FFF2-40B4-BE49-F238E27FC236}">
                    <a16:creationId xmlns:a16="http://schemas.microsoft.com/office/drawing/2014/main" id="{F3A2E786-8359-BA6B-D409-B131488CD59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42" name="Rectangle: Rounded Corners 141">
                <a:extLst>
                  <a:ext uri="{FF2B5EF4-FFF2-40B4-BE49-F238E27FC236}">
                    <a16:creationId xmlns:a16="http://schemas.microsoft.com/office/drawing/2014/main" id="{77D19039-3A87-8022-036E-9F433D098F9D}"/>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141" name="Rectangle: Rounded Corners 140">
                <a:extLst>
                  <a:ext uri="{FF2B5EF4-FFF2-40B4-BE49-F238E27FC236}">
                    <a16:creationId xmlns:a16="http://schemas.microsoft.com/office/drawing/2014/main" id="{2FCC5CC9-D8A0-71BD-6BD5-FEDFB48A0C0C}"/>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37" name="Rectangle: Rounded Corners 36">
                <a:extLst>
                  <a:ext uri="{FF2B5EF4-FFF2-40B4-BE49-F238E27FC236}">
                    <a16:creationId xmlns:a16="http://schemas.microsoft.com/office/drawing/2014/main" id="{19C7002B-D626-8F8E-5BC6-E3E9D3656432}"/>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nvGrpSpPr>
          <p:cNvPr id="683" name="Group 682">
            <a:extLst>
              <a:ext uri="{FF2B5EF4-FFF2-40B4-BE49-F238E27FC236}">
                <a16:creationId xmlns:a16="http://schemas.microsoft.com/office/drawing/2014/main" id="{50A476F2-9F31-F6DA-939D-E353AD4F9DF6}"/>
              </a:ext>
              <a:ext uri="{C183D7F6-B498-43B3-948B-1728B52AA6E4}">
                <adec:decorative xmlns:adec="http://schemas.microsoft.com/office/drawing/2017/decorative" val="1"/>
              </a:ext>
            </a:extLst>
          </p:cNvPr>
          <p:cNvGrpSpPr/>
          <p:nvPr/>
        </p:nvGrpSpPr>
        <p:grpSpPr>
          <a:xfrm>
            <a:off x="32026862" y="786137"/>
            <a:ext cx="31543306" cy="5137101"/>
            <a:chOff x="10098339" y="11876924"/>
            <a:chExt cx="31543306" cy="5137101"/>
          </a:xfrm>
          <a:effectLst>
            <a:outerShdw blurRad="63500" dist="63500" dir="2700000" algn="tl" rotWithShape="0">
              <a:prstClr val="black">
                <a:alpha val="50000"/>
              </a:prstClr>
            </a:outerShdw>
          </a:effectLst>
        </p:grpSpPr>
        <p:grpSp>
          <p:nvGrpSpPr>
            <p:cNvPr id="81" name="Group 80">
              <a:extLst>
                <a:ext uri="{FF2B5EF4-FFF2-40B4-BE49-F238E27FC236}">
                  <a16:creationId xmlns:a16="http://schemas.microsoft.com/office/drawing/2014/main" id="{974AAC84-CA31-03D3-D115-3590F2974212}"/>
                </a:ext>
              </a:extLst>
            </p:cNvPr>
            <p:cNvGrpSpPr/>
            <p:nvPr/>
          </p:nvGrpSpPr>
          <p:grpSpPr>
            <a:xfrm>
              <a:off x="10098339" y="11876924"/>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p:grpSpPr>
          <p:sp>
            <p:nvSpPr>
              <p:cNvPr id="85" name="Rectangle: Rounded Corners 84">
                <a:extLst>
                  <a:ext uri="{FF2B5EF4-FFF2-40B4-BE49-F238E27FC236}">
                    <a16:creationId xmlns:a16="http://schemas.microsoft.com/office/drawing/2014/main" id="{EFBF8F1C-A8D4-2BD1-39CF-48F53FAE2518}"/>
                  </a:ext>
                  <a:ext uri="{C183D7F6-B498-43B3-948B-1728B52AA6E4}">
                    <adec:decorative xmlns:adec="http://schemas.microsoft.com/office/drawing/2017/decorative" val="1"/>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86" name="Group 85">
                <a:extLst>
                  <a:ext uri="{FF2B5EF4-FFF2-40B4-BE49-F238E27FC236}">
                    <a16:creationId xmlns:a16="http://schemas.microsoft.com/office/drawing/2014/main" id="{E7DEB360-6E80-1866-3708-950D7A079542}"/>
                  </a:ext>
                </a:extLst>
              </p:cNvPr>
              <p:cNvGrpSpPr/>
              <p:nvPr/>
            </p:nvGrpSpPr>
            <p:grpSpPr>
              <a:xfrm>
                <a:off x="584200" y="1443038"/>
                <a:ext cx="2834640" cy="4663440"/>
                <a:chOff x="584200" y="1443038"/>
                <a:chExt cx="2834640" cy="4663440"/>
              </a:xfrm>
              <a:grpFill/>
            </p:grpSpPr>
            <p:sp>
              <p:nvSpPr>
                <p:cNvPr id="88" name="Rectangle: Rounded Corners 87">
                  <a:extLst>
                    <a:ext uri="{FF2B5EF4-FFF2-40B4-BE49-F238E27FC236}">
                      <a16:creationId xmlns:a16="http://schemas.microsoft.com/office/drawing/2014/main" id="{48F71269-8CC7-36B8-8668-F2F1A1C5EC49}"/>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9" name="Rectangle: Rounded Corners 88">
                  <a:extLst>
                    <a:ext uri="{FF2B5EF4-FFF2-40B4-BE49-F238E27FC236}">
                      <a16:creationId xmlns:a16="http://schemas.microsoft.com/office/drawing/2014/main" id="{028796CE-A3B6-B38C-3993-14A41E1A1649}"/>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90" name="Rectangle: Rounded Corners 89">
                  <a:extLst>
                    <a:ext uri="{FF2B5EF4-FFF2-40B4-BE49-F238E27FC236}">
                      <a16:creationId xmlns:a16="http://schemas.microsoft.com/office/drawing/2014/main" id="{4107FC25-286B-9EF5-8F2B-26451D63F7AC}"/>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95" name="Rectangle: Rounded Corners 94">
                  <a:extLst>
                    <a:ext uri="{FF2B5EF4-FFF2-40B4-BE49-F238E27FC236}">
                      <a16:creationId xmlns:a16="http://schemas.microsoft.com/office/drawing/2014/main" id="{F1E67D5B-D4C7-C69D-3AE0-B56049E9E664}"/>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96" name="Rectangle: Rounded Corners 95">
                  <a:extLst>
                    <a:ext uri="{FF2B5EF4-FFF2-40B4-BE49-F238E27FC236}">
                      <a16:creationId xmlns:a16="http://schemas.microsoft.com/office/drawing/2014/main" id="{C9232222-ACB6-2B11-573F-F858CF149E65}"/>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06" name="Rectangle: Rounded Corners 105">
                  <a:extLst>
                    <a:ext uri="{FF2B5EF4-FFF2-40B4-BE49-F238E27FC236}">
                      <a16:creationId xmlns:a16="http://schemas.microsoft.com/office/drawing/2014/main" id="{8121B573-81E7-25C0-41A9-CAC77327B575}"/>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107" name="Rectangle: Rounded Corners 106">
                  <a:extLst>
                    <a:ext uri="{FF2B5EF4-FFF2-40B4-BE49-F238E27FC236}">
                      <a16:creationId xmlns:a16="http://schemas.microsoft.com/office/drawing/2014/main" id="{9238ADDA-9E25-69A3-E03B-B4BD99858752}"/>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109" name="Group 108">
              <a:extLst>
                <a:ext uri="{FF2B5EF4-FFF2-40B4-BE49-F238E27FC236}">
                  <a16:creationId xmlns:a16="http://schemas.microsoft.com/office/drawing/2014/main" id="{FF4C7A23-0039-90B3-9EBE-650FFE9245C0}"/>
                </a:ext>
              </a:extLst>
            </p:cNvPr>
            <p:cNvGrpSpPr/>
            <p:nvPr/>
          </p:nvGrpSpPr>
          <p:grpSpPr>
            <a:xfrm>
              <a:off x="13115859" y="11876924"/>
              <a:ext cx="1371600" cy="3948381"/>
              <a:chOff x="5247640" y="969377"/>
              <a:chExt cx="1371600" cy="3948381"/>
            </a:xfrm>
            <a:gradFill flip="none" rotWithShape="1">
              <a:gsLst>
                <a:gs pos="90000">
                  <a:srgbClr val="C03BC4"/>
                </a:gs>
                <a:gs pos="10000">
                  <a:srgbClr val="FF5C39"/>
                </a:gs>
              </a:gsLst>
              <a:lin ang="13500000" scaled="1"/>
              <a:tileRect/>
            </a:gradFill>
          </p:grpSpPr>
          <p:sp>
            <p:nvSpPr>
              <p:cNvPr id="110" name="Rectangle: Rounded Corners 109">
                <a:extLst>
                  <a:ext uri="{FF2B5EF4-FFF2-40B4-BE49-F238E27FC236}">
                    <a16:creationId xmlns:a16="http://schemas.microsoft.com/office/drawing/2014/main" id="{19608B13-0927-97D0-86CE-556A0D4D2CF6}"/>
                  </a:ext>
                  <a:ext uri="{C183D7F6-B498-43B3-948B-1728B52AA6E4}">
                    <adec:decorative xmlns:adec="http://schemas.microsoft.com/office/drawing/2017/decorative" val="1"/>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111" name="Group 110">
                <a:extLst>
                  <a:ext uri="{FF2B5EF4-FFF2-40B4-BE49-F238E27FC236}">
                    <a16:creationId xmlns:a16="http://schemas.microsoft.com/office/drawing/2014/main" id="{4F50FF8E-D86A-585E-87A0-14ACF90BCB39}"/>
                  </a:ext>
                </a:extLst>
              </p:cNvPr>
              <p:cNvGrpSpPr/>
              <p:nvPr/>
            </p:nvGrpSpPr>
            <p:grpSpPr>
              <a:xfrm>
                <a:off x="5247640" y="1443038"/>
                <a:ext cx="1371600" cy="3474720"/>
                <a:chOff x="5247640" y="1443038"/>
                <a:chExt cx="1371600" cy="3474720"/>
              </a:xfrm>
              <a:grpFill/>
            </p:grpSpPr>
            <p:sp>
              <p:nvSpPr>
                <p:cNvPr id="112" name="Rectangle: Rounded Corners 111">
                  <a:extLst>
                    <a:ext uri="{FF2B5EF4-FFF2-40B4-BE49-F238E27FC236}">
                      <a16:creationId xmlns:a16="http://schemas.microsoft.com/office/drawing/2014/main" id="{F044139C-468F-42BC-636B-7D40C6A8B9DE}"/>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113" name="Rectangle: Rounded Corners 112">
                  <a:extLst>
                    <a:ext uri="{FF2B5EF4-FFF2-40B4-BE49-F238E27FC236}">
                      <a16:creationId xmlns:a16="http://schemas.microsoft.com/office/drawing/2014/main" id="{24EF9E2D-60F2-40BB-E730-B624914C3454}"/>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sp>
              <p:nvSpPr>
                <p:cNvPr id="117" name="Rectangle: Rounded Corners 116">
                  <a:extLst>
                    <a:ext uri="{FF2B5EF4-FFF2-40B4-BE49-F238E27FC236}">
                      <a16:creationId xmlns:a16="http://schemas.microsoft.com/office/drawing/2014/main" id="{3C7D8FA4-1B15-21A2-240F-11787AF6A2E0}"/>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grpSp>
        </p:grpSp>
        <p:grpSp>
          <p:nvGrpSpPr>
            <p:cNvPr id="118" name="Group 117">
              <a:extLst>
                <a:ext uri="{FF2B5EF4-FFF2-40B4-BE49-F238E27FC236}">
                  <a16:creationId xmlns:a16="http://schemas.microsoft.com/office/drawing/2014/main" id="{4EF31B0E-A549-3EC1-465D-43AB34249B36}"/>
                </a:ext>
              </a:extLst>
            </p:cNvPr>
            <p:cNvGrpSpPr/>
            <p:nvPr/>
          </p:nvGrpSpPr>
          <p:grpSpPr>
            <a:xfrm>
              <a:off x="14670339" y="11876924"/>
              <a:ext cx="1371600" cy="1570941"/>
              <a:chOff x="7625080" y="969377"/>
              <a:chExt cx="1371600" cy="1570941"/>
            </a:xfrm>
            <a:gradFill flip="none" rotWithShape="1">
              <a:gsLst>
                <a:gs pos="10000">
                  <a:srgbClr val="C03BC4"/>
                </a:gs>
                <a:gs pos="90000">
                  <a:srgbClr val="FF5C39"/>
                </a:gs>
              </a:gsLst>
              <a:lin ang="13500000" scaled="1"/>
              <a:tileRect/>
            </a:gradFill>
          </p:grpSpPr>
          <p:sp>
            <p:nvSpPr>
              <p:cNvPr id="119" name="Rectangle: Rounded Corners 118">
                <a:extLst>
                  <a:ext uri="{FF2B5EF4-FFF2-40B4-BE49-F238E27FC236}">
                    <a16:creationId xmlns:a16="http://schemas.microsoft.com/office/drawing/2014/main" id="{70B55190-3F28-5228-C9A7-5767F7119BAE}"/>
                  </a:ext>
                  <a:ext uri="{C183D7F6-B498-43B3-948B-1728B52AA6E4}">
                    <adec:decorative xmlns:adec="http://schemas.microsoft.com/office/drawing/2017/decorative" val="1"/>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121" name="Rectangle: Rounded Corners 120">
                <a:extLst>
                  <a:ext uri="{FF2B5EF4-FFF2-40B4-BE49-F238E27FC236}">
                    <a16:creationId xmlns:a16="http://schemas.microsoft.com/office/drawing/2014/main" id="{647245C9-64A6-732C-1BF7-FD0E5BCFA147}"/>
                  </a:ext>
                  <a:ext uri="{C183D7F6-B498-43B3-948B-1728B52AA6E4}">
                    <adec:decorative xmlns:adec="http://schemas.microsoft.com/office/drawing/2017/decorative" val="1"/>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122" name="Group 121">
              <a:extLst>
                <a:ext uri="{FF2B5EF4-FFF2-40B4-BE49-F238E27FC236}">
                  <a16:creationId xmlns:a16="http://schemas.microsoft.com/office/drawing/2014/main" id="{26B9890E-50FD-E3C7-A9B1-AA8E1E3623DD}"/>
                </a:ext>
              </a:extLst>
            </p:cNvPr>
            <p:cNvGrpSpPr/>
            <p:nvPr/>
          </p:nvGrpSpPr>
          <p:grpSpPr>
            <a:xfrm>
              <a:off x="16221325" y="11876924"/>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p:grpSpPr>
          <p:sp>
            <p:nvSpPr>
              <p:cNvPr id="123" name="Rectangle: Rounded Corners 122">
                <a:extLst>
                  <a:ext uri="{FF2B5EF4-FFF2-40B4-BE49-F238E27FC236}">
                    <a16:creationId xmlns:a16="http://schemas.microsoft.com/office/drawing/2014/main" id="{BF014D38-5075-6AA5-268F-A18808EEA2E2}"/>
                  </a:ext>
                  <a:ext uri="{C183D7F6-B498-43B3-948B-1728B52AA6E4}">
                    <adec:decorative xmlns:adec="http://schemas.microsoft.com/office/drawing/2017/decorative" val="1"/>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124" name="Group 123">
                <a:extLst>
                  <a:ext uri="{FF2B5EF4-FFF2-40B4-BE49-F238E27FC236}">
                    <a16:creationId xmlns:a16="http://schemas.microsoft.com/office/drawing/2014/main" id="{293D2530-36EA-5307-F9FD-B305D72264DB}"/>
                  </a:ext>
                </a:extLst>
              </p:cNvPr>
              <p:cNvGrpSpPr/>
              <p:nvPr/>
            </p:nvGrpSpPr>
            <p:grpSpPr>
              <a:xfrm>
                <a:off x="10002520" y="1443038"/>
                <a:ext cx="2834640" cy="4663440"/>
                <a:chOff x="10002520" y="1443038"/>
                <a:chExt cx="2834640" cy="4663440"/>
              </a:xfrm>
              <a:grpFill/>
            </p:grpSpPr>
            <p:sp>
              <p:nvSpPr>
                <p:cNvPr id="125" name="Rectangle: Rounded Corners 124">
                  <a:extLst>
                    <a:ext uri="{FF2B5EF4-FFF2-40B4-BE49-F238E27FC236}">
                      <a16:creationId xmlns:a16="http://schemas.microsoft.com/office/drawing/2014/main" id="{549715E3-B828-CA39-DAF0-09AFC368D3D3}"/>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131" name="Rectangle: Rounded Corners 130">
                  <a:extLst>
                    <a:ext uri="{FF2B5EF4-FFF2-40B4-BE49-F238E27FC236}">
                      <a16:creationId xmlns:a16="http://schemas.microsoft.com/office/drawing/2014/main" id="{E0E2A033-8742-8A91-E556-16B3E9A3A62B}"/>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133" name="Rectangle: Rounded Corners 132">
                  <a:extLst>
                    <a:ext uri="{FF2B5EF4-FFF2-40B4-BE49-F238E27FC236}">
                      <a16:creationId xmlns:a16="http://schemas.microsoft.com/office/drawing/2014/main" id="{416B8DF5-57A5-8E2B-80B1-DAB1FC592A7A}"/>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134" name="Rectangle: Rounded Corners 133">
                  <a:extLst>
                    <a:ext uri="{FF2B5EF4-FFF2-40B4-BE49-F238E27FC236}">
                      <a16:creationId xmlns:a16="http://schemas.microsoft.com/office/drawing/2014/main" id="{0B4E10D7-5D9A-A891-C0E8-53BC2FBB183B}"/>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143" name="Rectangle: Rounded Corners 142">
                  <a:extLst>
                    <a:ext uri="{FF2B5EF4-FFF2-40B4-BE49-F238E27FC236}">
                      <a16:creationId xmlns:a16="http://schemas.microsoft.com/office/drawing/2014/main" id="{1625E93B-9A6B-DD0F-DA3B-10238CF72913}"/>
                    </a:ext>
                    <a:ext uri="{C183D7F6-B498-43B3-948B-1728B52AA6E4}">
                      <adec:decorative xmlns:adec="http://schemas.microsoft.com/office/drawing/2017/decorative" val="1"/>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144" name="Rectangle: Rounded Corners 143">
                  <a:extLst>
                    <a:ext uri="{FF2B5EF4-FFF2-40B4-BE49-F238E27FC236}">
                      <a16:creationId xmlns:a16="http://schemas.microsoft.com/office/drawing/2014/main" id="{8F3457E1-DC38-8E98-6634-E9FCE1F25883}"/>
                    </a:ext>
                    <a:ext uri="{C183D7F6-B498-43B3-948B-1728B52AA6E4}">
                      <adec:decorative xmlns:adec="http://schemas.microsoft.com/office/drawing/2017/decorative" val="1"/>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sp>
              <p:nvSpPr>
                <p:cNvPr id="145" name="Rectangle: Rounded Corners 144">
                  <a:extLst>
                    <a:ext uri="{FF2B5EF4-FFF2-40B4-BE49-F238E27FC236}">
                      <a16:creationId xmlns:a16="http://schemas.microsoft.com/office/drawing/2014/main" id="{D0177FC8-33FA-2054-A6DB-1980DC84552C}"/>
                    </a:ext>
                    <a:ext uri="{C183D7F6-B498-43B3-948B-1728B52AA6E4}">
                      <adec:decorative xmlns:adec="http://schemas.microsoft.com/office/drawing/2017/decorative" val="1"/>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grpSp>
        </p:grpSp>
        <p:grpSp>
          <p:nvGrpSpPr>
            <p:cNvPr id="146" name="Group 145">
              <a:extLst>
                <a:ext uri="{FF2B5EF4-FFF2-40B4-BE49-F238E27FC236}">
                  <a16:creationId xmlns:a16="http://schemas.microsoft.com/office/drawing/2014/main" id="{1EAA7A5A-DEA7-7596-1542-24D7C4B3B34A}"/>
                </a:ext>
              </a:extLst>
            </p:cNvPr>
            <p:cNvGrpSpPr/>
            <p:nvPr/>
          </p:nvGrpSpPr>
          <p:grpSpPr>
            <a:xfrm>
              <a:off x="19238845" y="11876924"/>
              <a:ext cx="1371600" cy="5137101"/>
              <a:chOff x="14629489" y="969377"/>
              <a:chExt cx="1371600" cy="5137101"/>
            </a:xfrm>
            <a:gradFill flip="none" rotWithShape="1">
              <a:gsLst>
                <a:gs pos="10000">
                  <a:srgbClr val="0078D4"/>
                </a:gs>
                <a:gs pos="90000">
                  <a:srgbClr val="399A91"/>
                </a:gs>
              </a:gsLst>
              <a:lin ang="13500000" scaled="1"/>
              <a:tileRect/>
            </a:gradFill>
          </p:grpSpPr>
          <p:sp>
            <p:nvSpPr>
              <p:cNvPr id="147" name="Rectangle: Rounded Corners 146">
                <a:extLst>
                  <a:ext uri="{FF2B5EF4-FFF2-40B4-BE49-F238E27FC236}">
                    <a16:creationId xmlns:a16="http://schemas.microsoft.com/office/drawing/2014/main" id="{9DCAE566-5BDD-6157-E02D-50A3FA65BFBC}"/>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148" name="Group 147">
                <a:extLst>
                  <a:ext uri="{FF2B5EF4-FFF2-40B4-BE49-F238E27FC236}">
                    <a16:creationId xmlns:a16="http://schemas.microsoft.com/office/drawing/2014/main" id="{3AF90822-70B8-CF7A-6893-4A6190DCB591}"/>
                  </a:ext>
                </a:extLst>
              </p:cNvPr>
              <p:cNvGrpSpPr/>
              <p:nvPr/>
            </p:nvGrpSpPr>
            <p:grpSpPr>
              <a:xfrm>
                <a:off x="14629489" y="1443038"/>
                <a:ext cx="1371600" cy="4663440"/>
                <a:chOff x="10002520" y="1443038"/>
                <a:chExt cx="1371600" cy="4663440"/>
              </a:xfrm>
              <a:grpFill/>
            </p:grpSpPr>
            <p:sp>
              <p:nvSpPr>
                <p:cNvPr id="149" name="Rectangle: Rounded Corners 148">
                  <a:extLst>
                    <a:ext uri="{FF2B5EF4-FFF2-40B4-BE49-F238E27FC236}">
                      <a16:creationId xmlns:a16="http://schemas.microsoft.com/office/drawing/2014/main" id="{5B7EDD90-6E14-A86D-7B6F-3C528A16E6A3}"/>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150" name="Rectangle: Rounded Corners 149">
                  <a:extLst>
                    <a:ext uri="{FF2B5EF4-FFF2-40B4-BE49-F238E27FC236}">
                      <a16:creationId xmlns:a16="http://schemas.microsoft.com/office/drawing/2014/main" id="{DE6D866A-A005-4BAA-AA60-C89E8B655312}"/>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151" name="Rectangle: Rounded Corners 150">
                  <a:extLst>
                    <a:ext uri="{FF2B5EF4-FFF2-40B4-BE49-F238E27FC236}">
                      <a16:creationId xmlns:a16="http://schemas.microsoft.com/office/drawing/2014/main" id="{2A99E80C-9B21-B8D3-5F82-E0AE55ECDE55}"/>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152" name="Rectangle: Rounded Corners 151">
                  <a:extLst>
                    <a:ext uri="{FF2B5EF4-FFF2-40B4-BE49-F238E27FC236}">
                      <a16:creationId xmlns:a16="http://schemas.microsoft.com/office/drawing/2014/main" id="{BB8CE241-ABE0-99CB-8693-46B489BE78F9}"/>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153" name="Group 152">
              <a:extLst>
                <a:ext uri="{FF2B5EF4-FFF2-40B4-BE49-F238E27FC236}">
                  <a16:creationId xmlns:a16="http://schemas.microsoft.com/office/drawing/2014/main" id="{281BCF16-348B-1A50-EC93-FDBF2ACF36D2}"/>
                </a:ext>
              </a:extLst>
            </p:cNvPr>
            <p:cNvGrpSpPr/>
            <p:nvPr/>
          </p:nvGrpSpPr>
          <p:grpSpPr>
            <a:xfrm>
              <a:off x="20793325" y="11876924"/>
              <a:ext cx="1371600" cy="5137101"/>
              <a:chOff x="5247640" y="969377"/>
              <a:chExt cx="1371600" cy="5137101"/>
            </a:xfrm>
            <a:gradFill flip="none" rotWithShape="1">
              <a:gsLst>
                <a:gs pos="90000">
                  <a:srgbClr val="0078D4"/>
                </a:gs>
                <a:gs pos="10000">
                  <a:srgbClr val="C03BC4"/>
                </a:gs>
              </a:gsLst>
              <a:lin ang="13500000" scaled="1"/>
              <a:tileRect/>
            </a:gradFill>
          </p:grpSpPr>
          <p:sp>
            <p:nvSpPr>
              <p:cNvPr id="154" name="Rectangle: Rounded Corners 153">
                <a:extLst>
                  <a:ext uri="{FF2B5EF4-FFF2-40B4-BE49-F238E27FC236}">
                    <a16:creationId xmlns:a16="http://schemas.microsoft.com/office/drawing/2014/main" id="{0029E24C-2C82-F4C6-2E4D-EF9DEA24427A}"/>
                  </a:ext>
                  <a:ext uri="{C183D7F6-B498-43B3-948B-1728B52AA6E4}">
                    <adec:decorative xmlns:adec="http://schemas.microsoft.com/office/drawing/2017/decorative" val="1"/>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155" name="Group 154">
                <a:extLst>
                  <a:ext uri="{FF2B5EF4-FFF2-40B4-BE49-F238E27FC236}">
                    <a16:creationId xmlns:a16="http://schemas.microsoft.com/office/drawing/2014/main" id="{EA36FB57-D03E-E554-990F-D6AF0639A203}"/>
                  </a:ext>
                </a:extLst>
              </p:cNvPr>
              <p:cNvGrpSpPr/>
              <p:nvPr/>
            </p:nvGrpSpPr>
            <p:grpSpPr>
              <a:xfrm>
                <a:off x="5247640" y="1443038"/>
                <a:ext cx="1371600" cy="4663440"/>
                <a:chOff x="5247640" y="1443038"/>
                <a:chExt cx="1371600" cy="4663440"/>
              </a:xfrm>
              <a:grpFill/>
            </p:grpSpPr>
            <p:sp>
              <p:nvSpPr>
                <p:cNvPr id="156" name="Rectangle: Rounded Corners 155">
                  <a:extLst>
                    <a:ext uri="{FF2B5EF4-FFF2-40B4-BE49-F238E27FC236}">
                      <a16:creationId xmlns:a16="http://schemas.microsoft.com/office/drawing/2014/main" id="{BF7BA695-4234-B23A-7188-F34A29EF096D}"/>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157" name="Rectangle: Rounded Corners 156">
                  <a:extLst>
                    <a:ext uri="{FF2B5EF4-FFF2-40B4-BE49-F238E27FC236}">
                      <a16:creationId xmlns:a16="http://schemas.microsoft.com/office/drawing/2014/main" id="{65CBD14C-F07D-99D0-33A4-1CDBBE13D3F5}"/>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158" name="Rectangle: Rounded Corners 157">
                  <a:extLst>
                    <a:ext uri="{FF2B5EF4-FFF2-40B4-BE49-F238E27FC236}">
                      <a16:creationId xmlns:a16="http://schemas.microsoft.com/office/drawing/2014/main" id="{46DA9172-B948-97AB-37ED-C2588D49351D}"/>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159" name="Rectangle: Rounded Corners 158">
                  <a:extLst>
                    <a:ext uri="{FF2B5EF4-FFF2-40B4-BE49-F238E27FC236}">
                      <a16:creationId xmlns:a16="http://schemas.microsoft.com/office/drawing/2014/main" id="{7E83108D-667E-0FA7-964D-EF2B5F8D2CE2}"/>
                    </a:ext>
                    <a:ext uri="{C183D7F6-B498-43B3-948B-1728B52AA6E4}">
                      <adec:decorative xmlns:adec="http://schemas.microsoft.com/office/drawing/2017/decorative" val="1"/>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160" name="Group 159">
              <a:extLst>
                <a:ext uri="{FF2B5EF4-FFF2-40B4-BE49-F238E27FC236}">
                  <a16:creationId xmlns:a16="http://schemas.microsoft.com/office/drawing/2014/main" id="{4800882A-FA0A-A0C6-42DA-7B8544459990}"/>
                </a:ext>
              </a:extLst>
            </p:cNvPr>
            <p:cNvGrpSpPr/>
            <p:nvPr/>
          </p:nvGrpSpPr>
          <p:grpSpPr>
            <a:xfrm>
              <a:off x="22347805" y="11876924"/>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p:grpSpPr>
          <p:sp>
            <p:nvSpPr>
              <p:cNvPr id="161" name="Rectangle: Rounded Corners 160">
                <a:extLst>
                  <a:ext uri="{FF2B5EF4-FFF2-40B4-BE49-F238E27FC236}">
                    <a16:creationId xmlns:a16="http://schemas.microsoft.com/office/drawing/2014/main" id="{B2D0D502-EF7C-B519-AD9D-222FB7770729}"/>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162" name="Group 161">
                <a:extLst>
                  <a:ext uri="{FF2B5EF4-FFF2-40B4-BE49-F238E27FC236}">
                    <a16:creationId xmlns:a16="http://schemas.microsoft.com/office/drawing/2014/main" id="{17FB2B77-F4D4-D914-4F80-EF2C9E168EE1}"/>
                  </a:ext>
                </a:extLst>
              </p:cNvPr>
              <p:cNvGrpSpPr/>
              <p:nvPr/>
            </p:nvGrpSpPr>
            <p:grpSpPr>
              <a:xfrm>
                <a:off x="584200" y="1443038"/>
                <a:ext cx="2834640" cy="4663440"/>
                <a:chOff x="584200" y="1443038"/>
                <a:chExt cx="2834640" cy="4663440"/>
              </a:xfrm>
              <a:grpFill/>
            </p:grpSpPr>
            <p:sp>
              <p:nvSpPr>
                <p:cNvPr id="163" name="Rectangle: Rounded Corners 162">
                  <a:extLst>
                    <a:ext uri="{FF2B5EF4-FFF2-40B4-BE49-F238E27FC236}">
                      <a16:creationId xmlns:a16="http://schemas.microsoft.com/office/drawing/2014/main" id="{DA1A6029-2E16-4B6A-4A7E-1BD62AAD1720}"/>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164" name="Rectangle: Rounded Corners 163">
                  <a:extLst>
                    <a:ext uri="{FF2B5EF4-FFF2-40B4-BE49-F238E27FC236}">
                      <a16:creationId xmlns:a16="http://schemas.microsoft.com/office/drawing/2014/main" id="{56979A5F-10EA-78EE-2AE2-1DA65E54CDE7}"/>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165" name="Rectangle: Rounded Corners 164">
                  <a:extLst>
                    <a:ext uri="{FF2B5EF4-FFF2-40B4-BE49-F238E27FC236}">
                      <a16:creationId xmlns:a16="http://schemas.microsoft.com/office/drawing/2014/main" id="{C66BEBE2-6544-086D-2532-80386CD6A2F4}"/>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166" name="Rectangle: Rounded Corners 165">
                  <a:extLst>
                    <a:ext uri="{FF2B5EF4-FFF2-40B4-BE49-F238E27FC236}">
                      <a16:creationId xmlns:a16="http://schemas.microsoft.com/office/drawing/2014/main" id="{ACB32473-36B2-B04D-7338-51C3D3884C13}"/>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167" name="Rectangle: Rounded Corners 166">
                  <a:extLst>
                    <a:ext uri="{FF2B5EF4-FFF2-40B4-BE49-F238E27FC236}">
                      <a16:creationId xmlns:a16="http://schemas.microsoft.com/office/drawing/2014/main" id="{0E876A4D-E973-34D3-F18B-0DF5ACC5205B}"/>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68" name="Rectangle: Rounded Corners 167">
                  <a:extLst>
                    <a:ext uri="{FF2B5EF4-FFF2-40B4-BE49-F238E27FC236}">
                      <a16:creationId xmlns:a16="http://schemas.microsoft.com/office/drawing/2014/main" id="{1FC3251B-4B33-5BA5-EF25-F04D43BA2A88}"/>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169" name="Rectangle: Rounded Corners 168">
                  <a:extLst>
                    <a:ext uri="{FF2B5EF4-FFF2-40B4-BE49-F238E27FC236}">
                      <a16:creationId xmlns:a16="http://schemas.microsoft.com/office/drawing/2014/main" id="{00C30F99-F0D0-11B1-4A73-8E9624C65EAD}"/>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170" name="Rectangle: Rounded Corners 169">
                  <a:extLst>
                    <a:ext uri="{FF2B5EF4-FFF2-40B4-BE49-F238E27FC236}">
                      <a16:creationId xmlns:a16="http://schemas.microsoft.com/office/drawing/2014/main" id="{9D362B85-182F-B75D-951E-DDBC639F2F3A}"/>
                    </a:ext>
                    <a:ext uri="{C183D7F6-B498-43B3-948B-1728B52AA6E4}">
                      <adec:decorative xmlns:adec="http://schemas.microsoft.com/office/drawing/2017/decorative" val="1"/>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171" name="Group 170">
              <a:extLst>
                <a:ext uri="{FF2B5EF4-FFF2-40B4-BE49-F238E27FC236}">
                  <a16:creationId xmlns:a16="http://schemas.microsoft.com/office/drawing/2014/main" id="{7956AF2B-6EA5-24CA-8E55-7F9225DAC5A0}"/>
                </a:ext>
              </a:extLst>
            </p:cNvPr>
            <p:cNvGrpSpPr/>
            <p:nvPr/>
          </p:nvGrpSpPr>
          <p:grpSpPr>
            <a:xfrm>
              <a:off x="25365325" y="11876924"/>
              <a:ext cx="16276320" cy="5137101"/>
              <a:chOff x="15560674" y="786137"/>
              <a:chExt cx="16276320" cy="5137101"/>
            </a:xfrm>
          </p:grpSpPr>
          <p:grpSp>
            <p:nvGrpSpPr>
              <p:cNvPr id="172" name="Group 171">
                <a:extLst>
                  <a:ext uri="{FF2B5EF4-FFF2-40B4-BE49-F238E27FC236}">
                    <a16:creationId xmlns:a16="http://schemas.microsoft.com/office/drawing/2014/main" id="{5D6843D5-4F4B-E5C7-68FC-309F825B49B3}"/>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p:grpSpPr>
            <p:sp>
              <p:nvSpPr>
                <p:cNvPr id="675" name="Rectangle: Rounded Corners 674">
                  <a:extLst>
                    <a:ext uri="{FF2B5EF4-FFF2-40B4-BE49-F238E27FC236}">
                      <a16:creationId xmlns:a16="http://schemas.microsoft.com/office/drawing/2014/main" id="{393E3C30-9B26-202F-5E7A-A44A895E478A}"/>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676" name="Group 675">
                  <a:extLst>
                    <a:ext uri="{FF2B5EF4-FFF2-40B4-BE49-F238E27FC236}">
                      <a16:creationId xmlns:a16="http://schemas.microsoft.com/office/drawing/2014/main" id="{27CF1761-8717-9F8E-CB3C-87DC7A62EDA9}"/>
                    </a:ext>
                  </a:extLst>
                </p:cNvPr>
                <p:cNvGrpSpPr/>
                <p:nvPr/>
              </p:nvGrpSpPr>
              <p:grpSpPr>
                <a:xfrm>
                  <a:off x="584200" y="1443038"/>
                  <a:ext cx="2834640" cy="4663440"/>
                  <a:chOff x="584200" y="1443038"/>
                  <a:chExt cx="2834640" cy="4663440"/>
                </a:xfrm>
                <a:grpFill/>
              </p:grpSpPr>
              <p:sp>
                <p:nvSpPr>
                  <p:cNvPr id="677" name="Rectangle: Rounded Corners 676">
                    <a:extLst>
                      <a:ext uri="{FF2B5EF4-FFF2-40B4-BE49-F238E27FC236}">
                        <a16:creationId xmlns:a16="http://schemas.microsoft.com/office/drawing/2014/main" id="{CD384579-FC36-E863-2E6D-3A9D7548FEEB}"/>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678" name="Rectangle: Rounded Corners 677">
                    <a:extLst>
                      <a:ext uri="{FF2B5EF4-FFF2-40B4-BE49-F238E27FC236}">
                        <a16:creationId xmlns:a16="http://schemas.microsoft.com/office/drawing/2014/main" id="{12FCC117-47B2-49DD-F10D-92A71EBD3783}"/>
                      </a:ext>
                      <a:ext uri="{C183D7F6-B498-43B3-948B-1728B52AA6E4}">
                        <adec:decorative xmlns:adec="http://schemas.microsoft.com/office/drawing/2017/decorative" val="0"/>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679" name="Rectangle: Rounded Corners 678">
                    <a:extLst>
                      <a:ext uri="{FF2B5EF4-FFF2-40B4-BE49-F238E27FC236}">
                        <a16:creationId xmlns:a16="http://schemas.microsoft.com/office/drawing/2014/main" id="{9EBACD17-B865-9709-B4A4-C83496FAFD87}"/>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680" name="Rectangle: Rounded Corners 679">
                    <a:extLst>
                      <a:ext uri="{FF2B5EF4-FFF2-40B4-BE49-F238E27FC236}">
                        <a16:creationId xmlns:a16="http://schemas.microsoft.com/office/drawing/2014/main" id="{E31B71D3-6E76-4F22-5CEA-B8DD95D4240D}"/>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681" name="Rectangle: Rounded Corners 680">
                    <a:extLst>
                      <a:ext uri="{FF2B5EF4-FFF2-40B4-BE49-F238E27FC236}">
                        <a16:creationId xmlns:a16="http://schemas.microsoft.com/office/drawing/2014/main" id="{51650048-C44E-3A82-C1A4-686037AD1ADD}"/>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sp>
                <p:nvSpPr>
                  <p:cNvPr id="682" name="Rectangle: Rounded Corners 681">
                    <a:extLst>
                      <a:ext uri="{FF2B5EF4-FFF2-40B4-BE49-F238E27FC236}">
                        <a16:creationId xmlns:a16="http://schemas.microsoft.com/office/drawing/2014/main" id="{3A61B90F-7716-23C1-5701-9A88BF551163}"/>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grpSp>
          </p:grpSp>
          <p:grpSp>
            <p:nvGrpSpPr>
              <p:cNvPr id="173" name="Group 172">
                <a:extLst>
                  <a:ext uri="{FF2B5EF4-FFF2-40B4-BE49-F238E27FC236}">
                    <a16:creationId xmlns:a16="http://schemas.microsoft.com/office/drawing/2014/main" id="{407C15AD-CD1E-C006-1A63-7EEE24B30135}"/>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p:grpSpPr>
            <p:sp>
              <p:nvSpPr>
                <p:cNvPr id="663" name="Rectangle: Rounded Corners 662">
                  <a:extLst>
                    <a:ext uri="{FF2B5EF4-FFF2-40B4-BE49-F238E27FC236}">
                      <a16:creationId xmlns:a16="http://schemas.microsoft.com/office/drawing/2014/main" id="{BB14C212-BA37-D997-4911-8DF20789C18D}"/>
                    </a:ext>
                    <a:ext uri="{C183D7F6-B498-43B3-948B-1728B52AA6E4}">
                      <adec:decorative xmlns:adec="http://schemas.microsoft.com/office/drawing/2017/decorative" val="1"/>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664" name="Rectangle: Rounded Corners 663">
                  <a:extLst>
                    <a:ext uri="{FF2B5EF4-FFF2-40B4-BE49-F238E27FC236}">
                      <a16:creationId xmlns:a16="http://schemas.microsoft.com/office/drawing/2014/main" id="{6093E6A9-164E-7CBD-3BEA-0000F14E39FA}"/>
                    </a:ext>
                    <a:ext uri="{C183D7F6-B498-43B3-948B-1728B52AA6E4}">
                      <adec:decorative xmlns:adec="http://schemas.microsoft.com/office/drawing/2017/decorative" val="1"/>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665" name="Rectangle: Rounded Corners 664">
                  <a:extLst>
                    <a:ext uri="{FF2B5EF4-FFF2-40B4-BE49-F238E27FC236}">
                      <a16:creationId xmlns:a16="http://schemas.microsoft.com/office/drawing/2014/main" id="{5375928B-2EB0-F449-7B4D-8BE8504A8371}"/>
                    </a:ext>
                    <a:ext uri="{C183D7F6-B498-43B3-948B-1728B52AA6E4}">
                      <adec:decorative xmlns:adec="http://schemas.microsoft.com/office/drawing/2017/decorative" val="1"/>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666" name="Rectangle: Rounded Corners 665">
                  <a:extLst>
                    <a:ext uri="{FF2B5EF4-FFF2-40B4-BE49-F238E27FC236}">
                      <a16:creationId xmlns:a16="http://schemas.microsoft.com/office/drawing/2014/main" id="{21DC286C-01BE-25AA-1AEB-FFAA11F1E52E}"/>
                    </a:ext>
                    <a:ext uri="{C183D7F6-B498-43B3-948B-1728B52AA6E4}">
                      <adec:decorative xmlns:adec="http://schemas.microsoft.com/office/drawing/2017/decorative" val="1"/>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667" name="Rectangle: Rounded Corners 666">
                  <a:extLst>
                    <a:ext uri="{FF2B5EF4-FFF2-40B4-BE49-F238E27FC236}">
                      <a16:creationId xmlns:a16="http://schemas.microsoft.com/office/drawing/2014/main" id="{6C9D74D0-E8A6-5FEE-A72D-178A0FDD4A8C}"/>
                    </a:ext>
                    <a:ext uri="{C183D7F6-B498-43B3-948B-1728B52AA6E4}">
                      <adec:decorative xmlns:adec="http://schemas.microsoft.com/office/drawing/2017/decorative" val="1"/>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668" name="Rectangle: Rounded Corners 667">
                  <a:extLst>
                    <a:ext uri="{FF2B5EF4-FFF2-40B4-BE49-F238E27FC236}">
                      <a16:creationId xmlns:a16="http://schemas.microsoft.com/office/drawing/2014/main" id="{AF31DC2C-D4C2-27E8-3D53-2107FCAAB1D0}"/>
                    </a:ext>
                    <a:ext uri="{C183D7F6-B498-43B3-948B-1728B52AA6E4}">
                      <adec:decorative xmlns:adec="http://schemas.microsoft.com/office/drawing/2017/decorative" val="1"/>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669" name="Rectangle: Rounded Corners 668">
                  <a:extLst>
                    <a:ext uri="{FF2B5EF4-FFF2-40B4-BE49-F238E27FC236}">
                      <a16:creationId xmlns:a16="http://schemas.microsoft.com/office/drawing/2014/main" id="{34102F62-F7F1-BEB3-A504-E472E3C9A4B3}"/>
                    </a:ext>
                    <a:ext uri="{C183D7F6-B498-43B3-948B-1728B52AA6E4}">
                      <adec:decorative xmlns:adec="http://schemas.microsoft.com/office/drawing/2017/decorative" val="1"/>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670" name="Rectangle: Rounded Corners 669">
                  <a:extLst>
                    <a:ext uri="{FF2B5EF4-FFF2-40B4-BE49-F238E27FC236}">
                      <a16:creationId xmlns:a16="http://schemas.microsoft.com/office/drawing/2014/main" id="{0663B48B-BFC4-CB98-EC7C-E0F7FECAB578}"/>
                    </a:ext>
                    <a:ext uri="{C183D7F6-B498-43B3-948B-1728B52AA6E4}">
                      <adec:decorative xmlns:adec="http://schemas.microsoft.com/office/drawing/2017/decorative" val="1"/>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671" name="Rectangle: Rounded Corners 670">
                  <a:extLst>
                    <a:ext uri="{FF2B5EF4-FFF2-40B4-BE49-F238E27FC236}">
                      <a16:creationId xmlns:a16="http://schemas.microsoft.com/office/drawing/2014/main" id="{0803AE9E-D375-3951-BE44-6D51C6810E9B}"/>
                    </a:ext>
                    <a:ext uri="{C183D7F6-B498-43B3-948B-1728B52AA6E4}">
                      <adec:decorative xmlns:adec="http://schemas.microsoft.com/office/drawing/2017/decorative" val="1"/>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672" name="Rectangle: Rounded Corners 671">
                  <a:extLst>
                    <a:ext uri="{FF2B5EF4-FFF2-40B4-BE49-F238E27FC236}">
                      <a16:creationId xmlns:a16="http://schemas.microsoft.com/office/drawing/2014/main" id="{A91166DE-1041-0B18-019B-7F467F62C138}"/>
                    </a:ext>
                    <a:ext uri="{C183D7F6-B498-43B3-948B-1728B52AA6E4}">
                      <adec:decorative xmlns:adec="http://schemas.microsoft.com/office/drawing/2017/decorative" val="1"/>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73" name="Rectangle: Rounded Corners 672">
                  <a:extLst>
                    <a:ext uri="{FF2B5EF4-FFF2-40B4-BE49-F238E27FC236}">
                      <a16:creationId xmlns:a16="http://schemas.microsoft.com/office/drawing/2014/main" id="{098DBEC5-1D51-12A9-4E93-98C84E427781}"/>
                    </a:ext>
                    <a:ext uri="{C183D7F6-B498-43B3-948B-1728B52AA6E4}">
                      <adec:decorative xmlns:adec="http://schemas.microsoft.com/office/drawing/2017/decorative" val="1"/>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674" name="Rectangle: Rounded Corners 673">
                  <a:extLst>
                    <a:ext uri="{FF2B5EF4-FFF2-40B4-BE49-F238E27FC236}">
                      <a16:creationId xmlns:a16="http://schemas.microsoft.com/office/drawing/2014/main" id="{FD24AD3E-CC29-5C43-0050-245483CB7AEB}"/>
                    </a:ext>
                    <a:ext uri="{C183D7F6-B498-43B3-948B-1728B52AA6E4}">
                      <adec:decorative xmlns:adec="http://schemas.microsoft.com/office/drawing/2017/decorative" val="1"/>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74" name="Group 173">
                <a:extLst>
                  <a:ext uri="{FF2B5EF4-FFF2-40B4-BE49-F238E27FC236}">
                    <a16:creationId xmlns:a16="http://schemas.microsoft.com/office/drawing/2014/main" id="{80F02120-59CE-6934-A654-6F944DF4CE52}"/>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p:grpSpPr>
            <p:sp>
              <p:nvSpPr>
                <p:cNvPr id="642" name="Rectangle: Rounded Corners 641">
                  <a:extLst>
                    <a:ext uri="{FF2B5EF4-FFF2-40B4-BE49-F238E27FC236}">
                      <a16:creationId xmlns:a16="http://schemas.microsoft.com/office/drawing/2014/main" id="{1BC67F43-0E38-D737-5FE8-84D5F7B3C92A}"/>
                    </a:ext>
                    <a:ext uri="{C183D7F6-B498-43B3-948B-1728B52AA6E4}">
                      <adec:decorative xmlns:adec="http://schemas.microsoft.com/office/drawing/2017/decorative" val="1"/>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643" name="Rectangle: Rounded Corners 642">
                  <a:extLst>
                    <a:ext uri="{FF2B5EF4-FFF2-40B4-BE49-F238E27FC236}">
                      <a16:creationId xmlns:a16="http://schemas.microsoft.com/office/drawing/2014/main" id="{23E3885E-D7CC-E753-AC07-7F23FF64A710}"/>
                    </a:ext>
                    <a:ext uri="{C183D7F6-B498-43B3-948B-1728B52AA6E4}">
                      <adec:decorative xmlns:adec="http://schemas.microsoft.com/office/drawing/2017/decorative" val="1"/>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644" name="Rectangle: Rounded Corners 643">
                  <a:extLst>
                    <a:ext uri="{FF2B5EF4-FFF2-40B4-BE49-F238E27FC236}">
                      <a16:creationId xmlns:a16="http://schemas.microsoft.com/office/drawing/2014/main" id="{5F974CA0-53E2-967A-56C8-C7C1B1457417}"/>
                    </a:ext>
                    <a:ext uri="{C183D7F6-B498-43B3-948B-1728B52AA6E4}">
                      <adec:decorative xmlns:adec="http://schemas.microsoft.com/office/drawing/2017/decorative" val="1"/>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645" name="Rectangle: Rounded Corners 644">
                  <a:extLst>
                    <a:ext uri="{FF2B5EF4-FFF2-40B4-BE49-F238E27FC236}">
                      <a16:creationId xmlns:a16="http://schemas.microsoft.com/office/drawing/2014/main" id="{113F1B0E-F0DE-D9DE-46C1-AAD2B4905C79}"/>
                    </a:ext>
                    <a:ext uri="{C183D7F6-B498-43B3-948B-1728B52AA6E4}">
                      <adec:decorative xmlns:adec="http://schemas.microsoft.com/office/drawing/2017/decorative" val="1"/>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646" name="Rectangle: Rounded Corners 645">
                  <a:extLst>
                    <a:ext uri="{FF2B5EF4-FFF2-40B4-BE49-F238E27FC236}">
                      <a16:creationId xmlns:a16="http://schemas.microsoft.com/office/drawing/2014/main" id="{5363916B-DD07-D2B8-3F03-5DAEAF8A3960}"/>
                    </a:ext>
                    <a:ext uri="{C183D7F6-B498-43B3-948B-1728B52AA6E4}">
                      <adec:decorative xmlns:adec="http://schemas.microsoft.com/office/drawing/2017/decorative" val="1"/>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647" name="Rectangle: Rounded Corners 646">
                  <a:extLst>
                    <a:ext uri="{FF2B5EF4-FFF2-40B4-BE49-F238E27FC236}">
                      <a16:creationId xmlns:a16="http://schemas.microsoft.com/office/drawing/2014/main" id="{0D8EA41B-3CDC-30E5-67A2-6F95A3D1AE53}"/>
                    </a:ext>
                    <a:ext uri="{C183D7F6-B498-43B3-948B-1728B52AA6E4}">
                      <adec:decorative xmlns:adec="http://schemas.microsoft.com/office/drawing/2017/decorative" val="1"/>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648" name="Rectangle: Rounded Corners 647">
                  <a:extLst>
                    <a:ext uri="{FF2B5EF4-FFF2-40B4-BE49-F238E27FC236}">
                      <a16:creationId xmlns:a16="http://schemas.microsoft.com/office/drawing/2014/main" id="{2761AA13-CB9A-75AF-C471-609142545D90}"/>
                    </a:ext>
                    <a:ext uri="{C183D7F6-B498-43B3-948B-1728B52AA6E4}">
                      <adec:decorative xmlns:adec="http://schemas.microsoft.com/office/drawing/2017/decorative" val="1"/>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649" name="Rectangle: Rounded Corners 648">
                  <a:extLst>
                    <a:ext uri="{FF2B5EF4-FFF2-40B4-BE49-F238E27FC236}">
                      <a16:creationId xmlns:a16="http://schemas.microsoft.com/office/drawing/2014/main" id="{C9BAC681-5B9B-BD6A-5105-DE2260CE1D63}"/>
                    </a:ext>
                    <a:ext uri="{C183D7F6-B498-43B3-948B-1728B52AA6E4}">
                      <adec:decorative xmlns:adec="http://schemas.microsoft.com/office/drawing/2017/decorative" val="1"/>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650" name="Rectangle: Rounded Corners 649">
                  <a:extLst>
                    <a:ext uri="{FF2B5EF4-FFF2-40B4-BE49-F238E27FC236}">
                      <a16:creationId xmlns:a16="http://schemas.microsoft.com/office/drawing/2014/main" id="{F3678586-A250-93D8-DAF9-05967E0AB3CF}"/>
                    </a:ext>
                    <a:ext uri="{C183D7F6-B498-43B3-948B-1728B52AA6E4}">
                      <adec:decorative xmlns:adec="http://schemas.microsoft.com/office/drawing/2017/decorative" val="1"/>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651" name="Rectangle: Rounded Corners 650">
                  <a:extLst>
                    <a:ext uri="{FF2B5EF4-FFF2-40B4-BE49-F238E27FC236}">
                      <a16:creationId xmlns:a16="http://schemas.microsoft.com/office/drawing/2014/main" id="{994567C4-A96B-420B-952C-E2A0302136AE}"/>
                    </a:ext>
                    <a:ext uri="{C183D7F6-B498-43B3-948B-1728B52AA6E4}">
                      <adec:decorative xmlns:adec="http://schemas.microsoft.com/office/drawing/2017/decorative" val="1"/>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652" name="Rectangle: Rounded Corners 651">
                  <a:extLst>
                    <a:ext uri="{FF2B5EF4-FFF2-40B4-BE49-F238E27FC236}">
                      <a16:creationId xmlns:a16="http://schemas.microsoft.com/office/drawing/2014/main" id="{E62BCDA5-E68C-CF13-CFA6-3E5FA46BC5D1}"/>
                    </a:ext>
                    <a:ext uri="{C183D7F6-B498-43B3-948B-1728B52AA6E4}">
                      <adec:decorative xmlns:adec="http://schemas.microsoft.com/office/drawing/2017/decorative" val="1"/>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653" name="Rectangle: Rounded Corners 652">
                  <a:extLst>
                    <a:ext uri="{FF2B5EF4-FFF2-40B4-BE49-F238E27FC236}">
                      <a16:creationId xmlns:a16="http://schemas.microsoft.com/office/drawing/2014/main" id="{D925CAAB-33CE-63A9-2016-56BD126BB35E}"/>
                    </a:ext>
                    <a:ext uri="{C183D7F6-B498-43B3-948B-1728B52AA6E4}">
                      <adec:decorative xmlns:adec="http://schemas.microsoft.com/office/drawing/2017/decorative" val="1"/>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654" name="Rectangle: Rounded Corners 653">
                  <a:extLst>
                    <a:ext uri="{FF2B5EF4-FFF2-40B4-BE49-F238E27FC236}">
                      <a16:creationId xmlns:a16="http://schemas.microsoft.com/office/drawing/2014/main" id="{B55FC99D-87ED-44F5-C85C-9242CA136E84}"/>
                    </a:ext>
                    <a:ext uri="{C183D7F6-B498-43B3-948B-1728B52AA6E4}">
                      <adec:decorative xmlns:adec="http://schemas.microsoft.com/office/drawing/2017/decorative" val="1"/>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655" name="Rectangle: Rounded Corners 654">
                  <a:extLst>
                    <a:ext uri="{FF2B5EF4-FFF2-40B4-BE49-F238E27FC236}">
                      <a16:creationId xmlns:a16="http://schemas.microsoft.com/office/drawing/2014/main" id="{C4AE66B8-44A1-67F8-DBF3-D9B3B65A4F71}"/>
                    </a:ext>
                    <a:ext uri="{C183D7F6-B498-43B3-948B-1728B52AA6E4}">
                      <adec:decorative xmlns:adec="http://schemas.microsoft.com/office/drawing/2017/decorative" val="1"/>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656" name="Rectangle: Rounded Corners 655">
                  <a:extLst>
                    <a:ext uri="{FF2B5EF4-FFF2-40B4-BE49-F238E27FC236}">
                      <a16:creationId xmlns:a16="http://schemas.microsoft.com/office/drawing/2014/main" id="{F47D191A-8BF5-0795-A769-377E45A31ED3}"/>
                    </a:ext>
                    <a:ext uri="{C183D7F6-B498-43B3-948B-1728B52AA6E4}">
                      <adec:decorative xmlns:adec="http://schemas.microsoft.com/office/drawing/2017/decorative" val="1"/>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657" name="Rectangle: Rounded Corners 656">
                  <a:extLst>
                    <a:ext uri="{FF2B5EF4-FFF2-40B4-BE49-F238E27FC236}">
                      <a16:creationId xmlns:a16="http://schemas.microsoft.com/office/drawing/2014/main" id="{623122E2-6A54-05B1-49C1-118C39779580}"/>
                    </a:ext>
                    <a:ext uri="{C183D7F6-B498-43B3-948B-1728B52AA6E4}">
                      <adec:decorative xmlns:adec="http://schemas.microsoft.com/office/drawing/2017/decorative" val="1"/>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658" name="Rectangle: Rounded Corners 657">
                  <a:extLst>
                    <a:ext uri="{FF2B5EF4-FFF2-40B4-BE49-F238E27FC236}">
                      <a16:creationId xmlns:a16="http://schemas.microsoft.com/office/drawing/2014/main" id="{C64AAE9D-4A85-D854-9135-6B91BE6AC475}"/>
                    </a:ext>
                    <a:ext uri="{C183D7F6-B498-43B3-948B-1728B52AA6E4}">
                      <adec:decorative xmlns:adec="http://schemas.microsoft.com/office/drawing/2017/decorative" val="1"/>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659" name="Rectangle: Rounded Corners 658">
                  <a:extLst>
                    <a:ext uri="{FF2B5EF4-FFF2-40B4-BE49-F238E27FC236}">
                      <a16:creationId xmlns:a16="http://schemas.microsoft.com/office/drawing/2014/main" id="{E083ECFB-0759-3E83-7E0D-B87726AE8537}"/>
                    </a:ext>
                    <a:ext uri="{C183D7F6-B498-43B3-948B-1728B52AA6E4}">
                      <adec:decorative xmlns:adec="http://schemas.microsoft.com/office/drawing/2017/decorative" val="1"/>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660" name="Rectangle: Rounded Corners 659">
                  <a:extLst>
                    <a:ext uri="{FF2B5EF4-FFF2-40B4-BE49-F238E27FC236}">
                      <a16:creationId xmlns:a16="http://schemas.microsoft.com/office/drawing/2014/main" id="{FB02A25A-9A7D-6A84-D193-368E77CD5055}"/>
                    </a:ext>
                    <a:ext uri="{C183D7F6-B498-43B3-948B-1728B52AA6E4}">
                      <adec:decorative xmlns:adec="http://schemas.microsoft.com/office/drawing/2017/decorative" val="1"/>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61" name="Rectangle: Rounded Corners 660">
                  <a:extLst>
                    <a:ext uri="{FF2B5EF4-FFF2-40B4-BE49-F238E27FC236}">
                      <a16:creationId xmlns:a16="http://schemas.microsoft.com/office/drawing/2014/main" id="{1CC2B12E-2B2F-A7A5-89D9-C7C8C7187A75}"/>
                    </a:ext>
                    <a:ext uri="{C183D7F6-B498-43B3-948B-1728B52AA6E4}">
                      <adec:decorative xmlns:adec="http://schemas.microsoft.com/office/drawing/2017/decorative" val="1"/>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662" name="Rectangle: Rounded Corners 661">
                  <a:extLst>
                    <a:ext uri="{FF2B5EF4-FFF2-40B4-BE49-F238E27FC236}">
                      <a16:creationId xmlns:a16="http://schemas.microsoft.com/office/drawing/2014/main" id="{B7059EF8-7F3D-B6D8-FB0A-9172568ED7F6}"/>
                    </a:ext>
                    <a:ext uri="{C183D7F6-B498-43B3-948B-1728B52AA6E4}">
                      <adec:decorative xmlns:adec="http://schemas.microsoft.com/office/drawing/2017/decorative" val="1"/>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75" name="Group 174">
                <a:extLst>
                  <a:ext uri="{FF2B5EF4-FFF2-40B4-BE49-F238E27FC236}">
                    <a16:creationId xmlns:a16="http://schemas.microsoft.com/office/drawing/2014/main" id="{6058D7A0-1FE0-4961-C502-26231F362FC0}"/>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p:grpSpPr>
            <p:sp>
              <p:nvSpPr>
                <p:cNvPr id="176" name="Rectangle: Rounded Corners 175">
                  <a:extLst>
                    <a:ext uri="{FF2B5EF4-FFF2-40B4-BE49-F238E27FC236}">
                      <a16:creationId xmlns:a16="http://schemas.microsoft.com/office/drawing/2014/main" id="{E8F31E69-5B7E-09FE-E0C2-D13FD6E55A24}"/>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77" name="Group 176">
                  <a:extLst>
                    <a:ext uri="{FF2B5EF4-FFF2-40B4-BE49-F238E27FC236}">
                      <a16:creationId xmlns:a16="http://schemas.microsoft.com/office/drawing/2014/main" id="{B8D32205-E98F-FFE8-7D78-2DF0862F98DE}"/>
                    </a:ext>
                  </a:extLst>
                </p:cNvPr>
                <p:cNvGrpSpPr/>
                <p:nvPr/>
              </p:nvGrpSpPr>
              <p:grpSpPr>
                <a:xfrm>
                  <a:off x="14629489" y="1443038"/>
                  <a:ext cx="1371600" cy="4663440"/>
                  <a:chOff x="10002520" y="1443038"/>
                  <a:chExt cx="1371600" cy="4663440"/>
                </a:xfrm>
                <a:grpFill/>
              </p:grpSpPr>
              <p:sp>
                <p:nvSpPr>
                  <p:cNvPr id="178" name="Rectangle: Rounded Corners 177">
                    <a:extLst>
                      <a:ext uri="{FF2B5EF4-FFF2-40B4-BE49-F238E27FC236}">
                        <a16:creationId xmlns:a16="http://schemas.microsoft.com/office/drawing/2014/main" id="{F739A632-9615-830E-7FD7-AAA3783236FB}"/>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79" name="Rectangle: Rounded Corners 178">
                    <a:extLst>
                      <a:ext uri="{FF2B5EF4-FFF2-40B4-BE49-F238E27FC236}">
                        <a16:creationId xmlns:a16="http://schemas.microsoft.com/office/drawing/2014/main" id="{5B7B1343-F505-14E2-FB48-15A587D798E4}"/>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640" name="Rectangle: Rounded Corners 639">
                    <a:extLst>
                      <a:ext uri="{FF2B5EF4-FFF2-40B4-BE49-F238E27FC236}">
                        <a16:creationId xmlns:a16="http://schemas.microsoft.com/office/drawing/2014/main" id="{A21431A0-D8D8-13A3-0720-7EB28DFAD285}"/>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641" name="Rectangle: Rounded Corners 640">
                    <a:extLst>
                      <a:ext uri="{FF2B5EF4-FFF2-40B4-BE49-F238E27FC236}">
                        <a16:creationId xmlns:a16="http://schemas.microsoft.com/office/drawing/2014/main" id="{93B4A335-C2B5-D5F3-C9DB-3F71A9095ABB}"/>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grpSp>
    </p:spTree>
    <p:extLst>
      <p:ext uri="{BB962C8B-B14F-4D97-AF65-F5344CB8AC3E}">
        <p14:creationId xmlns:p14="http://schemas.microsoft.com/office/powerpoint/2010/main" val="4049512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wipe(left)">
                                      <p:cBhvr>
                                        <p:cTn id="7" dur="1000"/>
                                        <p:tgtEl>
                                          <p:spTgt spid="695"/>
                                        </p:tgtEl>
                                      </p:cBhvr>
                                    </p:animEffect>
                                  </p:childTnLst>
                                </p:cTn>
                              </p:par>
                              <p:par>
                                <p:cTn id="8" presetID="10" presetClass="entr" presetSubtype="0" fill="hold"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6" presetClass="emph" presetSubtype="0" autoRev="1" fill="hold" nodeType="withEffect">
                                  <p:stCondLst>
                                    <p:cond delay="0"/>
                                  </p:stCondLst>
                                  <p:childTnLst>
                                    <p:animScale>
                                      <p:cBhvr>
                                        <p:cTn id="12" dur="500" fill="hold"/>
                                        <p:tgtEl>
                                          <p:spTgt spid="64"/>
                                        </p:tgtEl>
                                      </p:cBhvr>
                                      <p:by x="95000" y="95000"/>
                                    </p:animScale>
                                  </p:childTnLst>
                                </p:cTn>
                              </p:par>
                              <p:par>
                                <p:cTn id="13" presetID="10" presetClass="entr" presetSubtype="0" fill="hold" nodeType="withEffect">
                                  <p:stCondLst>
                                    <p:cond delay="60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6" presetClass="emph" presetSubtype="0" autoRev="1" fill="hold" nodeType="withEffect">
                                  <p:stCondLst>
                                    <p:cond delay="100"/>
                                  </p:stCondLst>
                                  <p:childTnLst>
                                    <p:animScale>
                                      <p:cBhvr>
                                        <p:cTn id="17" dur="500" fill="hold"/>
                                        <p:tgtEl>
                                          <p:spTgt spid="63"/>
                                        </p:tgtEl>
                                      </p:cBhvr>
                                      <p:by x="95000" y="95000"/>
                                    </p:animScale>
                                  </p:childTnLst>
                                </p:cTn>
                              </p:par>
                              <p:par>
                                <p:cTn id="18" presetID="10" presetClass="entr" presetSubtype="0" fill="hold" nodeType="withEffect">
                                  <p:stCondLst>
                                    <p:cond delay="7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6" presetClass="emph" presetSubtype="0" autoRev="1" fill="hold" nodeType="withEffect">
                                  <p:stCondLst>
                                    <p:cond delay="200"/>
                                  </p:stCondLst>
                                  <p:childTnLst>
                                    <p:animScale>
                                      <p:cBhvr>
                                        <p:cTn id="22" dur="500" fill="hold"/>
                                        <p:tgtEl>
                                          <p:spTgt spid="62"/>
                                        </p:tgtEl>
                                      </p:cBhvr>
                                      <p:by x="95000" y="95000"/>
                                    </p:animScale>
                                  </p:childTnLst>
                                </p:cTn>
                              </p:par>
                              <p:par>
                                <p:cTn id="23" presetID="10" presetClass="entr" presetSubtype="0" fill="hold" nodeType="withEffect">
                                  <p:stCondLst>
                                    <p:cond delay="8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6" presetClass="emph" presetSubtype="0" autoRev="1" fill="hold" nodeType="withEffect">
                                  <p:stCondLst>
                                    <p:cond delay="300"/>
                                  </p:stCondLst>
                                  <p:childTnLst>
                                    <p:animScale>
                                      <p:cBhvr>
                                        <p:cTn id="27" dur="500" fill="hold"/>
                                        <p:tgtEl>
                                          <p:spTgt spid="61"/>
                                        </p:tgtEl>
                                      </p:cBhvr>
                                      <p:by x="95000" y="95000"/>
                                    </p:animScale>
                                  </p:childTnLst>
                                </p:cTn>
                              </p:par>
                              <p:par>
                                <p:cTn id="28" presetID="10" presetClass="entr" presetSubtype="0" fill="hold" nodeType="withEffect">
                                  <p:stCondLst>
                                    <p:cond delay="90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6" presetClass="emph" presetSubtype="0" autoRev="1" fill="hold" nodeType="withEffect">
                                  <p:stCondLst>
                                    <p:cond delay="400"/>
                                  </p:stCondLst>
                                  <p:childTnLst>
                                    <p:animScale>
                                      <p:cBhvr>
                                        <p:cTn id="32" dur="500" fill="hold"/>
                                        <p:tgtEl>
                                          <p:spTgt spid="60"/>
                                        </p:tgtEl>
                                      </p:cBhvr>
                                      <p:by x="95000" y="95000"/>
                                    </p:animScale>
                                  </p:childTnLst>
                                </p:cTn>
                              </p:par>
                              <p:par>
                                <p:cTn id="33" presetID="10" presetClass="entr" presetSubtype="0" fill="hold" nodeType="withEffect">
                                  <p:stCondLst>
                                    <p:cond delay="100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6" presetClass="emph" presetSubtype="0" autoRev="1" fill="hold" nodeType="withEffect">
                                  <p:stCondLst>
                                    <p:cond delay="500"/>
                                  </p:stCondLst>
                                  <p:childTnLst>
                                    <p:animScale>
                                      <p:cBhvr>
                                        <p:cTn id="37" dur="500" fill="hold"/>
                                        <p:tgtEl>
                                          <p:spTgt spid="65"/>
                                        </p:tgtEl>
                                      </p:cBhvr>
                                      <p:by x="95000" y="95000"/>
                                    </p:animScale>
                                  </p:childTnLst>
                                </p:cTn>
                              </p:par>
                              <p:par>
                                <p:cTn id="38" presetID="42" presetClass="path" presetSubtype="0" repeatCount="indefinite" fill="hold" nodeType="withEffect">
                                  <p:stCondLst>
                                    <p:cond delay="3000"/>
                                  </p:stCondLst>
                                  <p:childTnLst>
                                    <p:animMotion origin="layout" path="M -2.08333E-6 -3.7037E-7 L -2.60273 -3.7037E-7 " pathEditMode="relative" rAng="0" ptsTypes="AA">
                                      <p:cBhvr>
                                        <p:cTn id="39" dur="85000" fill="hold"/>
                                        <p:tgtEl>
                                          <p:spTgt spid="65"/>
                                        </p:tgtEl>
                                        <p:attrNameLst>
                                          <p:attrName>ppt_x</p:attrName>
                                          <p:attrName>ppt_y</p:attrName>
                                        </p:attrNameLst>
                                      </p:cBhvr>
                                      <p:rCtr x="-130130" y="0"/>
                                    </p:animMotion>
                                  </p:childTnLst>
                                </p:cTn>
                              </p:par>
                              <p:par>
                                <p:cTn id="40" presetID="42" presetClass="path" presetSubtype="0" repeatCount="indefinite" fill="hold" nodeType="withEffect">
                                  <p:stCondLst>
                                    <p:cond delay="3000"/>
                                  </p:stCondLst>
                                  <p:childTnLst>
                                    <p:animMotion origin="layout" path="M -4.58333E-6 -3.7037E-7 L -2.60273 4.07407E-6 " pathEditMode="relative" rAng="0" ptsTypes="AA">
                                      <p:cBhvr>
                                        <p:cTn id="41" dur="85000" fill="hold"/>
                                        <p:tgtEl>
                                          <p:spTgt spid="64"/>
                                        </p:tgtEl>
                                        <p:attrNameLst>
                                          <p:attrName>ppt_x</p:attrName>
                                          <p:attrName>ppt_y</p:attrName>
                                        </p:attrNameLst>
                                      </p:cBhvr>
                                      <p:rCtr x="-127956" y="-972"/>
                                    </p:animMotion>
                                  </p:childTnLst>
                                </p:cTn>
                              </p:par>
                              <p:par>
                                <p:cTn id="42" presetID="42" presetClass="path" presetSubtype="0" repeatCount="indefinite" fill="hold" nodeType="withEffect">
                                  <p:stCondLst>
                                    <p:cond delay="3000"/>
                                  </p:stCondLst>
                                  <p:childTnLst>
                                    <p:animMotion origin="layout" path="M -4.58333E-6 -4.81481E-6 L -2.60286 2.22222E-6 " pathEditMode="relative" rAng="0" ptsTypes="AA">
                                      <p:cBhvr>
                                        <p:cTn id="43" dur="85000" fill="hold"/>
                                        <p:tgtEl>
                                          <p:spTgt spid="63"/>
                                        </p:tgtEl>
                                        <p:attrNameLst>
                                          <p:attrName>ppt_x</p:attrName>
                                          <p:attrName>ppt_y</p:attrName>
                                        </p:attrNameLst>
                                      </p:cBhvr>
                                      <p:rCtr x="-130508" y="-3102"/>
                                    </p:animMotion>
                                  </p:childTnLst>
                                </p:cTn>
                              </p:par>
                              <p:par>
                                <p:cTn id="44" presetID="42" presetClass="path" presetSubtype="0" repeatCount="indefinite" fill="hold" nodeType="withEffect">
                                  <p:stCondLst>
                                    <p:cond delay="3000"/>
                                  </p:stCondLst>
                                  <p:childTnLst>
                                    <p:animMotion origin="layout" path="M 1.45833E-6 3.33333E-6 L -2.60274 3.33333E-6 " pathEditMode="relative" rAng="0" ptsTypes="AA">
                                      <p:cBhvr>
                                        <p:cTn id="45" dur="85000" fill="hold"/>
                                        <p:tgtEl>
                                          <p:spTgt spid="62"/>
                                        </p:tgtEl>
                                        <p:attrNameLst>
                                          <p:attrName>ppt_x</p:attrName>
                                          <p:attrName>ppt_y</p:attrName>
                                        </p:attrNameLst>
                                      </p:cBhvr>
                                      <p:rCtr x="-128854" y="0"/>
                                    </p:animMotion>
                                  </p:childTnLst>
                                </p:cTn>
                              </p:par>
                              <p:par>
                                <p:cTn id="46" presetID="42" presetClass="path" presetSubtype="0" repeatCount="indefinite" fill="hold" nodeType="withEffect">
                                  <p:stCondLst>
                                    <p:cond delay="3000"/>
                                  </p:stCondLst>
                                  <p:childTnLst>
                                    <p:animMotion origin="layout" path="M 1.875E-6 -3.7037E-7 L -2.60273 1.85185E-6 " pathEditMode="relative" rAng="0" ptsTypes="AA">
                                      <p:cBhvr>
                                        <p:cTn id="47" dur="85000" fill="hold"/>
                                        <p:tgtEl>
                                          <p:spTgt spid="61"/>
                                        </p:tgtEl>
                                        <p:attrNameLst>
                                          <p:attrName>ppt_x</p:attrName>
                                          <p:attrName>ppt_y</p:attrName>
                                        </p:attrNameLst>
                                      </p:cBhvr>
                                      <p:rCtr x="-130326" y="-2361"/>
                                    </p:animMotion>
                                  </p:childTnLst>
                                </p:cTn>
                              </p:par>
                              <p:par>
                                <p:cTn id="48" presetID="42" presetClass="path" presetSubtype="0" repeatCount="indefinite" fill="hold" nodeType="withEffect">
                                  <p:stCondLst>
                                    <p:cond delay="3000"/>
                                  </p:stCondLst>
                                  <p:childTnLst>
                                    <p:animMotion origin="layout" path="M 1.875E-6 -3.7037E-7 L -2.60287 -2.96296E-6 " pathEditMode="relative" rAng="0" ptsTypes="AA">
                                      <p:cBhvr>
                                        <p:cTn id="49" dur="85000" fill="hold"/>
                                        <p:tgtEl>
                                          <p:spTgt spid="60"/>
                                        </p:tgtEl>
                                        <p:attrNameLst>
                                          <p:attrName>ppt_x</p:attrName>
                                          <p:attrName>ppt_y</p:attrName>
                                        </p:attrNameLst>
                                      </p:cBhvr>
                                      <p:rCtr x="-129779" y="-694"/>
                                    </p:animMotion>
                                  </p:childTnLst>
                                </p:cTn>
                              </p:par>
                              <p:par>
                                <p:cTn id="50" presetID="42" presetClass="path" presetSubtype="0" repeatCount="indefinite" fill="hold" nodeType="withEffect">
                                  <p:stCondLst>
                                    <p:cond delay="3000"/>
                                  </p:stCondLst>
                                  <p:childTnLst>
                                    <p:animMotion origin="layout" path="M -2.70833E-6 -3.7037E-7 L -2.60273 -3.7037E-7 " pathEditMode="relative" rAng="0" ptsTypes="AA">
                                      <p:cBhvr>
                                        <p:cTn id="51" dur="85000" fill="hold"/>
                                        <p:tgtEl>
                                          <p:spTgt spid="683"/>
                                        </p:tgtEl>
                                        <p:attrNameLst>
                                          <p:attrName>ppt_x</p:attrName>
                                          <p:attrName>ppt_y</p:attrName>
                                        </p:attrNameLst>
                                      </p:cBhvr>
                                      <p:rCtr x="-130143" y="0"/>
                                    </p:animMotion>
                                  </p:childTnLst>
                                </p:cTn>
                              </p:par>
                              <p:par>
                                <p:cTn id="52" presetID="42" presetClass="path" presetSubtype="0" repeatCount="indefinite" fill="hold" nodeType="withEffect">
                                  <p:stCondLst>
                                    <p:cond delay="3000"/>
                                  </p:stCondLst>
                                  <p:childTnLst>
                                    <p:animMotion origin="layout" path="M -2.08333E-6 -3.7037E-7 L -2.60273 -3.7037E-7 " pathEditMode="relative" rAng="0" ptsTypes="AA">
                                      <p:cBhvr>
                                        <p:cTn id="53" dur="85000" fill="hold"/>
                                        <p:tgtEl>
                                          <p:spTgt spid="71"/>
                                        </p:tgtEl>
                                        <p:attrNameLst>
                                          <p:attrName>ppt_x</p:attrName>
                                          <p:attrName>ppt_y</p:attrName>
                                        </p:attrNameLst>
                                      </p:cBhvr>
                                      <p:rCtr x="-130130" y="0"/>
                                    </p:animMotion>
                                  </p:childTnLst>
                                </p:cTn>
                              </p:par>
                              <p:par>
                                <p:cTn id="54" presetID="42" presetClass="path" presetSubtype="0" repeatCount="indefinite" fill="hold" nodeType="withEffect">
                                  <p:stCondLst>
                                    <p:cond delay="3000"/>
                                  </p:stCondLst>
                                  <p:childTnLst>
                                    <p:animMotion origin="layout" path="M -2.08333E-6 -3.7037E-7 L -2.60273 -3.7037E-7 " pathEditMode="relative" rAng="0" ptsTypes="AA">
                                      <p:cBhvr>
                                        <p:cTn id="55" dur="85000" fill="hold"/>
                                        <p:tgtEl>
                                          <p:spTgt spid="97"/>
                                        </p:tgtEl>
                                        <p:attrNameLst>
                                          <p:attrName>ppt_x</p:attrName>
                                          <p:attrName>ppt_y</p:attrName>
                                        </p:attrNameLst>
                                      </p:cBhvr>
                                      <p:rCtr x="-130130" y="0"/>
                                    </p:animMotion>
                                  </p:childTnLst>
                                </p:cTn>
                              </p:par>
                              <p:par>
                                <p:cTn id="56" presetID="42" presetClass="path" presetSubtype="0" repeatCount="indefinite" fill="hold" nodeType="withEffect">
                                  <p:stCondLst>
                                    <p:cond delay="3000"/>
                                  </p:stCondLst>
                                  <p:childTnLst>
                                    <p:animMotion origin="layout" path="M -2.08333E-6 -3.7037E-7 L -2.60273 -3.7037E-7 " pathEditMode="relative" rAng="0" ptsTypes="AA">
                                      <p:cBhvr>
                                        <p:cTn id="57" dur="85000" fill="hold"/>
                                        <p:tgtEl>
                                          <p:spTgt spid="27"/>
                                        </p:tgtEl>
                                        <p:attrNameLst>
                                          <p:attrName>ppt_x</p:attrName>
                                          <p:attrName>ppt_y</p:attrName>
                                        </p:attrNameLst>
                                      </p:cBhvr>
                                      <p:rCtr x="-130130" y="0"/>
                                    </p:animMotion>
                                  </p:childTnLst>
                                </p:cTn>
                              </p:par>
                              <p:par>
                                <p:cTn id="58" presetID="42" presetClass="path" presetSubtype="0" repeatCount="indefinite" fill="hold" nodeType="withEffect">
                                  <p:stCondLst>
                                    <p:cond delay="3000"/>
                                  </p:stCondLst>
                                  <p:childTnLst>
                                    <p:animMotion origin="layout" path="M -2.08333E-6 -3.7037E-7 L -2.60273 -3.7037E-7 " pathEditMode="relative" rAng="0" ptsTypes="AA">
                                      <p:cBhvr>
                                        <p:cTn id="59" dur="85000" fill="hold"/>
                                        <p:tgtEl>
                                          <p:spTgt spid="135"/>
                                        </p:tgtEl>
                                        <p:attrNameLst>
                                          <p:attrName>ppt_x</p:attrName>
                                          <p:attrName>ppt_y</p:attrName>
                                        </p:attrNameLst>
                                      </p:cBhvr>
                                      <p:rCtr x="-130130" y="0"/>
                                    </p:animMotion>
                                  </p:childTnLst>
                                </p:cTn>
                              </p:par>
                              <p:par>
                                <p:cTn id="60" presetID="42" presetClass="path" presetSubtype="0" repeatCount="indefinite" fill="hold" nodeType="withEffect">
                                  <p:stCondLst>
                                    <p:cond delay="3000"/>
                                  </p:stCondLst>
                                  <p:childTnLst>
                                    <p:animMotion origin="layout" path="M -2.08333E-6 -3.7037E-7 L -2.60273 -3.7037E-7 " pathEditMode="relative" rAng="0" ptsTypes="AA">
                                      <p:cBhvr>
                                        <p:cTn id="61" dur="85000" fill="hold"/>
                                        <p:tgtEl>
                                          <p:spTgt spid="137"/>
                                        </p:tgtEl>
                                        <p:attrNameLst>
                                          <p:attrName>ppt_x</p:attrName>
                                          <p:attrName>ppt_y</p:attrName>
                                        </p:attrNameLst>
                                      </p:cBhvr>
                                      <p:rCtr x="-13013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79BBC984-1A45-BACF-8F34-275A4830D32C}"/>
              </a:ext>
            </a:extLst>
          </p:cNvPr>
          <p:cNvSpPr/>
          <p:nvPr/>
        </p:nvSpPr>
        <p:spPr>
          <a:xfrm>
            <a:off x="6515492" y="2856089"/>
            <a:ext cx="3662313" cy="2704157"/>
          </a:xfrm>
          <a:prstGeom prst="wedgeEllipseCallout">
            <a:avLst>
              <a:gd name="adj1" fmla="val 55162"/>
              <a:gd name="adj2" fmla="val 37876"/>
            </a:avLst>
          </a:prstGeom>
          <a:solidFill>
            <a:srgbClr val="AD78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latin typeface="Segoe UI Semibold" panose="020B0702040204020203" pitchFamily="34" charset="0"/>
                <a:cs typeface="Segoe UI Semibold" panose="020B0702040204020203" pitchFamily="34" charset="0"/>
              </a:rPr>
              <a:t>I’ll tell you </a:t>
            </a:r>
            <a:br>
              <a:rPr lang="en-US" sz="3000">
                <a:latin typeface="Segoe UI Semibold" panose="020B0702040204020203" pitchFamily="34" charset="0"/>
                <a:cs typeface="Segoe UI Semibold" panose="020B0702040204020203" pitchFamily="34" charset="0"/>
              </a:rPr>
            </a:br>
            <a:r>
              <a:rPr lang="en-US" sz="3000">
                <a:latin typeface="Segoe UI Semibold" panose="020B0702040204020203" pitchFamily="34" charset="0"/>
                <a:cs typeface="Segoe UI Semibold" panose="020B0702040204020203" pitchFamily="34" charset="0"/>
              </a:rPr>
              <a:t>what I want… </a:t>
            </a:r>
            <a:br>
              <a:rPr lang="en-US" sz="3000">
                <a:latin typeface="Segoe UI Semibold" panose="020B0702040204020203" pitchFamily="34" charset="0"/>
                <a:cs typeface="Segoe UI Semibold" panose="020B0702040204020203" pitchFamily="34" charset="0"/>
              </a:rPr>
            </a:br>
            <a:r>
              <a:rPr lang="en-US" sz="3000">
                <a:latin typeface="Segoe UI Semibold" panose="020B0702040204020203" pitchFamily="34" charset="0"/>
                <a:cs typeface="Segoe UI Semibold" panose="020B0702040204020203" pitchFamily="34" charset="0"/>
              </a:rPr>
              <a:t>what I really, </a:t>
            </a:r>
            <a:br>
              <a:rPr lang="en-US" sz="3000">
                <a:latin typeface="Segoe UI Semibold" panose="020B0702040204020203" pitchFamily="34" charset="0"/>
                <a:cs typeface="Segoe UI Semibold" panose="020B0702040204020203" pitchFamily="34" charset="0"/>
              </a:rPr>
            </a:br>
            <a:r>
              <a:rPr lang="en-US" sz="3000">
                <a:latin typeface="Segoe UI Semibold" panose="020B0702040204020203" pitchFamily="34" charset="0"/>
                <a:cs typeface="Segoe UI Semibold" panose="020B0702040204020203" pitchFamily="34" charset="0"/>
              </a:rPr>
              <a:t>really want!</a:t>
            </a:r>
          </a:p>
        </p:txBody>
      </p:sp>
      <p:sp>
        <p:nvSpPr>
          <p:cNvPr id="7" name="Speech Bubble: Oval 6">
            <a:extLst>
              <a:ext uri="{FF2B5EF4-FFF2-40B4-BE49-F238E27FC236}">
                <a16:creationId xmlns:a16="http://schemas.microsoft.com/office/drawing/2014/main" id="{477B4A63-14A1-CF52-C62F-D71D65F06769}"/>
              </a:ext>
            </a:extLst>
          </p:cNvPr>
          <p:cNvSpPr/>
          <p:nvPr/>
        </p:nvSpPr>
        <p:spPr>
          <a:xfrm>
            <a:off x="2516497" y="841030"/>
            <a:ext cx="4386606" cy="2792691"/>
          </a:xfrm>
          <a:prstGeom prst="wedgeEllipseCallout">
            <a:avLst>
              <a:gd name="adj1" fmla="val -38882"/>
              <a:gd name="adj2" fmla="val 57605"/>
            </a:avLst>
          </a:prstGeom>
          <a:solidFill>
            <a:srgbClr val="017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latin typeface="Segoe UI Semibold" panose="020B0702040204020203" pitchFamily="34" charset="0"/>
                <a:cs typeface="Segoe UI Semibold" panose="020B0702040204020203" pitchFamily="34" charset="0"/>
              </a:rPr>
              <a:t>So, tell me what you want… </a:t>
            </a:r>
            <a:br>
              <a:rPr lang="en-US" sz="3000">
                <a:latin typeface="Segoe UI Semibold" panose="020B0702040204020203" pitchFamily="34" charset="0"/>
                <a:cs typeface="Segoe UI Semibold" panose="020B0702040204020203" pitchFamily="34" charset="0"/>
              </a:rPr>
            </a:br>
            <a:r>
              <a:rPr lang="en-US" sz="3000">
                <a:latin typeface="Segoe UI Semibold" panose="020B0702040204020203" pitchFamily="34" charset="0"/>
                <a:cs typeface="Segoe UI Semibold" panose="020B0702040204020203" pitchFamily="34" charset="0"/>
              </a:rPr>
              <a:t>what you really, really want!</a:t>
            </a:r>
          </a:p>
        </p:txBody>
      </p:sp>
      <p:pic>
        <p:nvPicPr>
          <p:cNvPr id="9" name="Graphic 8" descr="Music notes with solid fill">
            <a:extLst>
              <a:ext uri="{FF2B5EF4-FFF2-40B4-BE49-F238E27FC236}">
                <a16:creationId xmlns:a16="http://schemas.microsoft.com/office/drawing/2014/main" id="{66E7619B-F5A8-5100-84AB-BD4AB5E89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163" y="641063"/>
            <a:ext cx="1318182" cy="1318182"/>
          </a:xfrm>
          <a:prstGeom prst="rect">
            <a:avLst/>
          </a:prstGeom>
        </p:spPr>
      </p:pic>
      <p:pic>
        <p:nvPicPr>
          <p:cNvPr id="11" name="Graphic 10" descr="Music note with solid fill">
            <a:extLst>
              <a:ext uri="{FF2B5EF4-FFF2-40B4-BE49-F238E27FC236}">
                <a16:creationId xmlns:a16="http://schemas.microsoft.com/office/drawing/2014/main" id="{B08AFC69-7697-8986-8A96-84C7A1EF2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5869" y="5081950"/>
            <a:ext cx="927798" cy="927798"/>
          </a:xfrm>
          <a:prstGeom prst="rect">
            <a:avLst/>
          </a:prstGeom>
        </p:spPr>
      </p:pic>
      <p:pic>
        <p:nvPicPr>
          <p:cNvPr id="13" name="Graphic 12" descr="Music with solid fill">
            <a:extLst>
              <a:ext uri="{FF2B5EF4-FFF2-40B4-BE49-F238E27FC236}">
                <a16:creationId xmlns:a16="http://schemas.microsoft.com/office/drawing/2014/main" id="{7D02932C-E097-5813-800D-94513F9666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8316" y="4618051"/>
            <a:ext cx="927798" cy="927798"/>
          </a:xfrm>
          <a:prstGeom prst="rect">
            <a:avLst/>
          </a:prstGeom>
        </p:spPr>
      </p:pic>
      <p:sp>
        <p:nvSpPr>
          <p:cNvPr id="17" name="Rectangle 16">
            <a:extLst>
              <a:ext uri="{FF2B5EF4-FFF2-40B4-BE49-F238E27FC236}">
                <a16:creationId xmlns:a16="http://schemas.microsoft.com/office/drawing/2014/main" id="{A374CCA2-920C-4DB7-F987-23C172A7CA7E}"/>
              </a:ext>
              <a:ext uri="{C183D7F6-B498-43B3-948B-1728B52AA6E4}">
                <adec:decorative xmlns:adec="http://schemas.microsoft.com/office/drawing/2017/decorative" val="1"/>
              </a:ext>
            </a:extLst>
          </p:cNvPr>
          <p:cNvSpPr/>
          <p:nvPr/>
        </p:nvSpPr>
        <p:spPr>
          <a:xfrm>
            <a:off x="10114131" y="5717360"/>
            <a:ext cx="1113196" cy="584776"/>
          </a:xfrm>
          <a:prstGeom prst="rect">
            <a:avLst/>
          </a:prstGeom>
          <a:solidFill>
            <a:srgbClr val="AD78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B7CC56-B735-EA21-98C3-5AED92686210}"/>
              </a:ext>
            </a:extLst>
          </p:cNvPr>
          <p:cNvSpPr txBox="1"/>
          <p:nvPr/>
        </p:nvSpPr>
        <p:spPr>
          <a:xfrm>
            <a:off x="10113443" y="5706729"/>
            <a:ext cx="1163472" cy="646331"/>
          </a:xfrm>
          <a:prstGeom prst="rect">
            <a:avLst/>
          </a:prstGeom>
          <a:noFill/>
        </p:spPr>
        <p:txBody>
          <a:bodyPr wrap="square" rtlCol="0">
            <a:spAutoFit/>
          </a:bodyPr>
          <a:lstStyle/>
          <a:p>
            <a:r>
              <a:rPr lang="en-US" sz="3600" b="1">
                <a:solidFill>
                  <a:schemeClr val="bg1"/>
                </a:solidFill>
              </a:rPr>
              <a:t>YOU</a:t>
            </a:r>
          </a:p>
        </p:txBody>
      </p:sp>
      <p:pic>
        <p:nvPicPr>
          <p:cNvPr id="19" name="Graphic 18" descr="User with solid fill">
            <a:extLst>
              <a:ext uri="{FF2B5EF4-FFF2-40B4-BE49-F238E27FC236}">
                <a16:creationId xmlns:a16="http://schemas.microsoft.com/office/drawing/2014/main" id="{90ECAD17-3E4C-CE0F-14E0-D98F32E795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3529" y="4955998"/>
            <a:ext cx="914400" cy="914400"/>
          </a:xfrm>
          <a:prstGeom prst="rect">
            <a:avLst/>
          </a:prstGeom>
        </p:spPr>
      </p:pic>
      <p:sp>
        <p:nvSpPr>
          <p:cNvPr id="20" name="Title 3">
            <a:extLst>
              <a:ext uri="{FF2B5EF4-FFF2-40B4-BE49-F238E27FC236}">
                <a16:creationId xmlns:a16="http://schemas.microsoft.com/office/drawing/2014/main" id="{C6154DAB-C14A-0367-5333-F36FB92EE6CF}"/>
              </a:ext>
            </a:extLst>
          </p:cNvPr>
          <p:cNvSpPr txBox="1">
            <a:spLocks noGrp="1"/>
          </p:cNvSpPr>
          <p:nvPr>
            <p:ph type="title" idx="4294967295"/>
          </p:nvPr>
        </p:nvSpPr>
        <p:spPr>
          <a:xfrm>
            <a:off x="7486212" y="822530"/>
            <a:ext cx="3790703" cy="1569660"/>
          </a:xfrm>
          <a:prstGeom prst="rect">
            <a:avLst/>
          </a:prstGeom>
          <a:solidFill>
            <a:schemeClr val="bg1">
              <a:alpha val="84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a:ea typeface="+mn-ea"/>
                <a:cs typeface="Segoe UI Semibold" panose="020B0702040204020203" pitchFamily="34" charset="0"/>
              </a:rPr>
              <a:t>Personalized Approaches</a:t>
            </a:r>
          </a:p>
        </p:txBody>
      </p:sp>
      <p:pic>
        <p:nvPicPr>
          <p:cNvPr id="21" name="Graphic 20" descr="Music note with solid fill">
            <a:extLst>
              <a:ext uri="{FF2B5EF4-FFF2-40B4-BE49-F238E27FC236}">
                <a16:creationId xmlns:a16="http://schemas.microsoft.com/office/drawing/2014/main" id="{C2EB3642-A79C-1E62-BB48-74E6EC60C6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6530" y="3174064"/>
            <a:ext cx="927798" cy="927798"/>
          </a:xfrm>
          <a:prstGeom prst="rect">
            <a:avLst/>
          </a:prstGeom>
        </p:spPr>
      </p:pic>
      <p:pic>
        <p:nvPicPr>
          <p:cNvPr id="2" name="Picture 4" descr="A logo with a rainbow colored design">
            <a:extLst>
              <a:ext uri="{FF2B5EF4-FFF2-40B4-BE49-F238E27FC236}">
                <a16:creationId xmlns:a16="http://schemas.microsoft.com/office/drawing/2014/main" id="{EC0A6381-D707-FDC1-E144-45A3B51626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3910" y="3413777"/>
            <a:ext cx="1944212" cy="196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19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1000"/>
                            </p:stCondLst>
                            <p:childTnLst>
                              <p:par>
                                <p:cTn id="9" presetID="26" presetClass="emph" presetSubtype="0" fill="hold" grpId="0" nodeType="afterEffect">
                                  <p:stCondLst>
                                    <p:cond delay="200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4B1E-C176-213D-943B-E2AD5FB05E75}"/>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Ask Questions Before Answering</a:t>
            </a:r>
          </a:p>
        </p:txBody>
      </p:sp>
      <p:sp>
        <p:nvSpPr>
          <p:cNvPr id="3" name="Text Placeholder 2">
            <a:extLst>
              <a:ext uri="{FF2B5EF4-FFF2-40B4-BE49-F238E27FC236}">
                <a16:creationId xmlns:a16="http://schemas.microsoft.com/office/drawing/2014/main" id="{4EDAEDCA-F13B-132A-F743-90BEA466FD9E}"/>
              </a:ext>
            </a:extLst>
          </p:cNvPr>
          <p:cNvSpPr>
            <a:spLocks noGrp="1"/>
          </p:cNvSpPr>
          <p:nvPr>
            <p:ph type="body" sz="quarter" idx="10"/>
          </p:nvPr>
        </p:nvSpPr>
        <p:spPr>
          <a:xfrm>
            <a:off x="584199" y="1828800"/>
            <a:ext cx="4364873" cy="3229298"/>
          </a:xfrm>
        </p:spPr>
        <p:txBody>
          <a:bodyPr anchor="t">
            <a:normAutofit/>
          </a:bodyPr>
          <a:lstStyle/>
          <a:p>
            <a:pPr marL="0" indent="0">
              <a:lnSpc>
                <a:spcPct val="100000"/>
              </a:lnSpc>
              <a:buNone/>
            </a:pPr>
            <a:r>
              <a:rPr lang="en-US" sz="2800" dirty="0">
                <a:solidFill>
                  <a:srgbClr val="424242"/>
                </a:solidFill>
                <a:effectLst/>
                <a:latin typeface="Segoe Sans"/>
              </a:rPr>
              <a:t>Ask Copilot to gather key details before responding, making answers more relevant.</a:t>
            </a:r>
          </a:p>
        </p:txBody>
      </p:sp>
      <p:sp>
        <p:nvSpPr>
          <p:cNvPr id="4" name="Rectangle: Rounded Corners 3">
            <a:extLst>
              <a:ext uri="{FF2B5EF4-FFF2-40B4-BE49-F238E27FC236}">
                <a16:creationId xmlns:a16="http://schemas.microsoft.com/office/drawing/2014/main" id="{0A79DDED-ABED-B041-2E74-9745B1B3A4A6}"/>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EB86C5B8-484A-6D8A-A581-2AC90E809021}"/>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C9566805-8440-DB24-1D2B-876E83EE0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918D3F-900E-6742-3F55-257D0ED2103D}"/>
              </a:ext>
            </a:extLst>
          </p:cNvPr>
          <p:cNvSpPr txBox="1"/>
          <p:nvPr/>
        </p:nvSpPr>
        <p:spPr>
          <a:xfrm>
            <a:off x="5238853" y="3172705"/>
            <a:ext cx="6106306" cy="2644314"/>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Help me develop a content marketing plan. But first, ask me questions, considering:</a:t>
            </a:r>
          </a:p>
          <a:p>
            <a:pPr marL="457200" indent="-457200" rtl="0" fontAlgn="ctr">
              <a:buFont typeface="+mj-lt"/>
              <a:buAutoNum type="arabicPeriod"/>
            </a:pPr>
            <a:r>
              <a:rPr lang="en-US" sz="2000" b="1" i="0" dirty="0">
                <a:solidFill>
                  <a:srgbClr val="424242"/>
                </a:solidFill>
                <a:effectLst/>
                <a:latin typeface="Courier New" panose="02070309020205020404" pitchFamily="49" charset="0"/>
                <a:cs typeface="Courier New" panose="02070309020205020404" pitchFamily="49" charset="0"/>
              </a:rPr>
              <a:t>Target audience [describe]</a:t>
            </a:r>
          </a:p>
          <a:p>
            <a:pPr marL="457200" indent="-457200" rtl="0" fontAlgn="ctr">
              <a:buFont typeface="+mj-lt"/>
              <a:buAutoNum type="arabicPeriod"/>
            </a:pPr>
            <a:r>
              <a:rPr lang="en-US" sz="2000" b="1" i="0" dirty="0">
                <a:solidFill>
                  <a:srgbClr val="424242"/>
                </a:solidFill>
                <a:effectLst/>
                <a:latin typeface="Courier New" panose="02070309020205020404" pitchFamily="49" charset="0"/>
                <a:cs typeface="Courier New" panose="02070309020205020404" pitchFamily="49" charset="0"/>
              </a:rPr>
              <a:t>Content types [list]</a:t>
            </a:r>
          </a:p>
          <a:p>
            <a:pPr marL="457200" indent="-457200" rtl="0" fontAlgn="ctr">
              <a:buFont typeface="+mj-lt"/>
              <a:buAutoNum type="arabicPeriod"/>
            </a:pPr>
            <a:r>
              <a:rPr lang="en-US" sz="2000" b="1" i="0" dirty="0">
                <a:solidFill>
                  <a:srgbClr val="424242"/>
                </a:solidFill>
                <a:effectLst/>
                <a:latin typeface="Courier New" panose="02070309020205020404" pitchFamily="49" charset="0"/>
                <a:cs typeface="Courier New" panose="02070309020205020404" pitchFamily="49" charset="0"/>
              </a:rPr>
              <a:t>Distribution channels [list]</a:t>
            </a:r>
          </a:p>
          <a:p>
            <a:pPr marL="457200" indent="-457200" rtl="0" fontAlgn="ctr">
              <a:buFont typeface="+mj-lt"/>
              <a:buAutoNum type="arabicPeriod"/>
            </a:pPr>
            <a:r>
              <a:rPr lang="en-US" sz="2000" b="1" i="0" dirty="0">
                <a:solidFill>
                  <a:srgbClr val="424242"/>
                </a:solidFill>
                <a:effectLst/>
                <a:latin typeface="Courier New" panose="02070309020205020404" pitchFamily="49" charset="0"/>
                <a:cs typeface="Courier New" panose="02070309020205020404" pitchFamily="49" charset="0"/>
              </a:rPr>
              <a:t>Budget [amount]</a:t>
            </a:r>
          </a:p>
          <a:p>
            <a:pPr marL="457200" indent="-457200" rtl="0" fontAlgn="ctr">
              <a:buFont typeface="+mj-lt"/>
              <a:buAutoNum type="arabicPeriod"/>
            </a:pPr>
            <a:r>
              <a:rPr lang="en-US" sz="2000" b="1" i="0" dirty="0">
                <a:solidFill>
                  <a:srgbClr val="424242"/>
                </a:solidFill>
                <a:effectLst/>
                <a:latin typeface="Courier New" panose="02070309020205020404" pitchFamily="49" charset="0"/>
                <a:cs typeface="Courier New" panose="02070309020205020404" pitchFamily="49" charset="0"/>
              </a:rPr>
              <a:t>Goals [objectives]</a:t>
            </a:r>
          </a:p>
        </p:txBody>
      </p:sp>
      <p:sp>
        <p:nvSpPr>
          <p:cNvPr id="9" name="Text Placeholder 2">
            <a:extLst>
              <a:ext uri="{FF2B5EF4-FFF2-40B4-BE49-F238E27FC236}">
                <a16:creationId xmlns:a16="http://schemas.microsoft.com/office/drawing/2014/main" id="{27795021-82C1-41EB-6A55-32E20BFD8AEB}"/>
              </a:ext>
            </a:extLst>
          </p:cNvPr>
          <p:cNvSpPr txBox="1">
            <a:spLocks/>
          </p:cNvSpPr>
          <p:nvPr/>
        </p:nvSpPr>
        <p:spPr>
          <a:xfrm>
            <a:off x="579129" y="4263926"/>
            <a:ext cx="4364873" cy="21882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800">
                <a:solidFill>
                  <a:srgbClr val="424242"/>
                </a:solidFill>
                <a:latin typeface="Segoe Sans"/>
              </a:rPr>
              <a:t>Roles: </a:t>
            </a:r>
          </a:p>
          <a:p>
            <a:pPr>
              <a:lnSpc>
                <a:spcPct val="100000"/>
              </a:lnSpc>
              <a:spcBef>
                <a:spcPts val="0"/>
              </a:spcBef>
            </a:pPr>
            <a:r>
              <a:rPr lang="en-US" sz="2800">
                <a:solidFill>
                  <a:srgbClr val="424242"/>
                </a:solidFill>
                <a:latin typeface="Segoe Sans"/>
              </a:rPr>
              <a:t>Business Strategist</a:t>
            </a:r>
          </a:p>
          <a:p>
            <a:pPr>
              <a:lnSpc>
                <a:spcPct val="100000"/>
              </a:lnSpc>
              <a:spcBef>
                <a:spcPts val="0"/>
              </a:spcBef>
            </a:pPr>
            <a:r>
              <a:rPr lang="en-US" sz="2800">
                <a:solidFill>
                  <a:srgbClr val="424242"/>
                </a:solidFill>
                <a:latin typeface="Segoe Sans"/>
              </a:rPr>
              <a:t>Project Manager</a:t>
            </a:r>
          </a:p>
          <a:p>
            <a:pPr>
              <a:lnSpc>
                <a:spcPct val="100000"/>
              </a:lnSpc>
              <a:spcBef>
                <a:spcPts val="0"/>
              </a:spcBef>
            </a:pPr>
            <a:r>
              <a:rPr lang="en-US" sz="2800">
                <a:solidFill>
                  <a:srgbClr val="424242"/>
                </a:solidFill>
                <a:latin typeface="Segoe Sans"/>
              </a:rPr>
              <a:t>Everyone </a:t>
            </a:r>
            <a:r>
              <a:rPr lang="en-US" sz="2800">
                <a:solidFill>
                  <a:srgbClr val="424242"/>
                </a:solidFill>
                <a:latin typeface="Segoe Sans"/>
                <a:sym typeface="Wingdings" panose="05000000000000000000" pitchFamily="2" charset="2"/>
              </a:rPr>
              <a:t></a:t>
            </a:r>
            <a:endParaRPr lang="en-US" sz="2800">
              <a:solidFill>
                <a:srgbClr val="424242"/>
              </a:solidFill>
              <a:latin typeface="Segoe Sans"/>
            </a:endParaRPr>
          </a:p>
        </p:txBody>
      </p:sp>
      <p:sp>
        <p:nvSpPr>
          <p:cNvPr id="10" name="Speech Bubble: Oval 9">
            <a:extLst>
              <a:ext uri="{FF2B5EF4-FFF2-40B4-BE49-F238E27FC236}">
                <a16:creationId xmlns:a16="http://schemas.microsoft.com/office/drawing/2014/main" id="{3132B7FA-D671-4703-333F-82231811CECC}"/>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thought partner</a:t>
            </a:r>
          </a:p>
        </p:txBody>
      </p:sp>
    </p:spTree>
    <p:extLst>
      <p:ext uri="{BB962C8B-B14F-4D97-AF65-F5344CB8AC3E}">
        <p14:creationId xmlns:p14="http://schemas.microsoft.com/office/powerpoint/2010/main" val="2784367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6D9CD-EFD7-33D0-B671-F5661427F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68F1B-D154-6333-15D2-2D7A65818136}"/>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Break Down the Answer into Complexity Levels</a:t>
            </a:r>
          </a:p>
        </p:txBody>
      </p:sp>
      <p:sp>
        <p:nvSpPr>
          <p:cNvPr id="3" name="Text Placeholder 2">
            <a:extLst>
              <a:ext uri="{FF2B5EF4-FFF2-40B4-BE49-F238E27FC236}">
                <a16:creationId xmlns:a16="http://schemas.microsoft.com/office/drawing/2014/main" id="{C788F247-8AD6-ACB0-C820-26F969967541}"/>
              </a:ext>
            </a:extLst>
          </p:cNvPr>
          <p:cNvSpPr>
            <a:spLocks noGrp="1"/>
          </p:cNvSpPr>
          <p:nvPr>
            <p:ph type="body" sz="quarter" idx="10"/>
          </p:nvPr>
        </p:nvSpPr>
        <p:spPr>
          <a:xfrm>
            <a:off x="584199" y="1432723"/>
            <a:ext cx="4364873" cy="5425277"/>
          </a:xfrm>
        </p:spPr>
        <p:txBody>
          <a:bodyPr>
            <a:normAutofit lnSpcReduction="10000"/>
          </a:bodyPr>
          <a:lstStyle/>
          <a:p>
            <a:pPr marL="0" indent="0">
              <a:lnSpc>
                <a:spcPct val="110000"/>
              </a:lnSpc>
              <a:buNone/>
            </a:pPr>
            <a:r>
              <a:rPr lang="en-US" sz="2800" dirty="0">
                <a:solidFill>
                  <a:srgbClr val="424242"/>
                </a:solidFill>
                <a:effectLst/>
                <a:latin typeface="Segoe Sans"/>
              </a:rPr>
              <a:t>Understand a topic more fully by using Copilot to understand aspects from different perspectives, such as beginners, intermediates, and experts.</a:t>
            </a:r>
          </a:p>
          <a:p>
            <a:pPr marL="0" indent="0">
              <a:lnSpc>
                <a:spcPct val="110000"/>
              </a:lnSpc>
              <a:spcBef>
                <a:spcPts val="0"/>
              </a:spcBef>
              <a:buNone/>
            </a:pPr>
            <a:endParaRPr lang="en-US" sz="2800" dirty="0">
              <a:solidFill>
                <a:srgbClr val="424242"/>
              </a:solidFill>
              <a:latin typeface="Segoe Sans"/>
            </a:endParaRPr>
          </a:p>
          <a:p>
            <a:pPr marL="0" indent="0">
              <a:lnSpc>
                <a:spcPct val="110000"/>
              </a:lnSpc>
              <a:spcBef>
                <a:spcPts val="0"/>
              </a:spcBef>
              <a:buNone/>
            </a:pPr>
            <a:r>
              <a:rPr lang="en-US" sz="2800" dirty="0">
                <a:solidFill>
                  <a:srgbClr val="424242"/>
                </a:solidFill>
                <a:effectLst/>
                <a:latin typeface="Segoe Sans"/>
              </a:rPr>
              <a:t>Roles: </a:t>
            </a:r>
          </a:p>
          <a:p>
            <a:pPr>
              <a:lnSpc>
                <a:spcPct val="110000"/>
              </a:lnSpc>
              <a:spcBef>
                <a:spcPts val="0"/>
              </a:spcBef>
            </a:pPr>
            <a:r>
              <a:rPr lang="en-US" sz="2800" dirty="0">
                <a:solidFill>
                  <a:srgbClr val="424242"/>
                </a:solidFill>
                <a:effectLst/>
                <a:latin typeface="Segoe Sans"/>
              </a:rPr>
              <a:t>Educator</a:t>
            </a:r>
          </a:p>
          <a:p>
            <a:pPr>
              <a:lnSpc>
                <a:spcPct val="110000"/>
              </a:lnSpc>
              <a:spcBef>
                <a:spcPts val="0"/>
              </a:spcBef>
            </a:pPr>
            <a:r>
              <a:rPr lang="en-US" sz="2800" dirty="0">
                <a:solidFill>
                  <a:srgbClr val="424242"/>
                </a:solidFill>
                <a:effectLst/>
                <a:latin typeface="Segoe Sans"/>
              </a:rPr>
              <a:t>Trainer</a:t>
            </a:r>
          </a:p>
          <a:p>
            <a:pPr>
              <a:lnSpc>
                <a:spcPct val="110000"/>
              </a:lnSpc>
              <a:spcBef>
                <a:spcPts val="0"/>
              </a:spcBef>
            </a:pPr>
            <a:r>
              <a:rPr lang="en-US" sz="2800" dirty="0">
                <a:solidFill>
                  <a:srgbClr val="424242"/>
                </a:solidFill>
                <a:effectLst/>
                <a:latin typeface="Segoe Sans"/>
              </a:rPr>
              <a:t>Everyone </a:t>
            </a:r>
            <a:r>
              <a:rPr lang="en-US" sz="2800" dirty="0">
                <a:solidFill>
                  <a:srgbClr val="424242"/>
                </a:solidFill>
                <a:effectLst/>
                <a:latin typeface="Segoe Sans"/>
                <a:sym typeface="Wingdings" panose="05000000000000000000" pitchFamily="2" charset="2"/>
              </a:rPr>
              <a:t></a:t>
            </a:r>
            <a:endParaRPr lang="en-US" sz="2800" dirty="0">
              <a:solidFill>
                <a:srgbClr val="424242"/>
              </a:solidFill>
              <a:effectLst/>
              <a:latin typeface="Segoe Sans"/>
            </a:endParaRPr>
          </a:p>
        </p:txBody>
      </p:sp>
      <p:sp>
        <p:nvSpPr>
          <p:cNvPr id="4" name="Rectangle: Rounded Corners 3">
            <a:extLst>
              <a:ext uri="{FF2B5EF4-FFF2-40B4-BE49-F238E27FC236}">
                <a16:creationId xmlns:a16="http://schemas.microsoft.com/office/drawing/2014/main" id="{EB4A9D2B-E7B8-614E-0321-F5029E1866FF}"/>
              </a:ext>
              <a:ext uri="{C183D7F6-B498-43B3-948B-1728B52AA6E4}">
                <adec:decorative xmlns:adec="http://schemas.microsoft.com/office/drawing/2017/decorative" val="1"/>
              </a:ext>
            </a:extLst>
          </p:cNvPr>
          <p:cNvSpPr/>
          <p:nvPr/>
        </p:nvSpPr>
        <p:spPr bwMode="auto">
          <a:xfrm>
            <a:off x="4988878" y="1935287"/>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8CF75866-306C-C2A4-5340-E399280CE32C}"/>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82104002-2067-A511-5C4A-6FF0D34D1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F8A7BE-CD4D-9099-5BC0-7A4FB401DB1B}"/>
              </a:ext>
            </a:extLst>
          </p:cNvPr>
          <p:cNvSpPr txBox="1"/>
          <p:nvPr/>
        </p:nvSpPr>
        <p:spPr>
          <a:xfrm>
            <a:off x="5238853" y="3172705"/>
            <a:ext cx="6106306" cy="2977738"/>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Explain artificial intelligence in three ways:</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For a 10-year-old (use simple analogies and examples)</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For a college student (key concepts and applications)</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For a data scientist (detailed breakdown of algorithms and models)</a:t>
            </a:r>
            <a:endParaRPr lang="en-US" sz="2000" b="1" i="0" dirty="0">
              <a:solidFill>
                <a:srgbClr val="424242"/>
              </a:solidFill>
              <a:effectLst/>
              <a:latin typeface="Courier New" panose="02070309020205020404" pitchFamily="49" charset="0"/>
              <a:cs typeface="Courier New" panose="02070309020205020404" pitchFamily="49" charset="0"/>
            </a:endParaRPr>
          </a:p>
        </p:txBody>
      </p:sp>
      <p:sp>
        <p:nvSpPr>
          <p:cNvPr id="7" name="Speech Bubble: Oval 6">
            <a:extLst>
              <a:ext uri="{FF2B5EF4-FFF2-40B4-BE49-F238E27FC236}">
                <a16:creationId xmlns:a16="http://schemas.microsoft.com/office/drawing/2014/main" id="{8B678B39-E8ED-72E1-ACD4-1C3731181EE2}"/>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a </a:t>
            </a:r>
            <a:r>
              <a:rPr lang="en-US" sz="3200" b="1" dirty="0"/>
              <a:t>flexible explainer</a:t>
            </a:r>
          </a:p>
        </p:txBody>
      </p:sp>
    </p:spTree>
    <p:extLst>
      <p:ext uri="{BB962C8B-B14F-4D97-AF65-F5344CB8AC3E}">
        <p14:creationId xmlns:p14="http://schemas.microsoft.com/office/powerpoint/2010/main" val="367875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01FE5-68BF-EA84-6828-53654459F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63A5E-BF00-A985-217B-AEB9D99320BA}"/>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Identify Mistakes and Provide Fixes</a:t>
            </a:r>
          </a:p>
        </p:txBody>
      </p:sp>
      <p:sp>
        <p:nvSpPr>
          <p:cNvPr id="3" name="Text Placeholder 2">
            <a:extLst>
              <a:ext uri="{FF2B5EF4-FFF2-40B4-BE49-F238E27FC236}">
                <a16:creationId xmlns:a16="http://schemas.microsoft.com/office/drawing/2014/main" id="{B8C716E0-38E5-3E3A-B61B-A100EA6F03E5}"/>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dirty="0">
                <a:solidFill>
                  <a:srgbClr val="424242"/>
                </a:solidFill>
                <a:effectLst/>
                <a:latin typeface="Segoe Sans"/>
              </a:rPr>
              <a:t>Leverage Copilot to find issues to improve content, code, or strategies</a:t>
            </a:r>
          </a:p>
        </p:txBody>
      </p:sp>
      <p:sp>
        <p:nvSpPr>
          <p:cNvPr id="4" name="Rectangle: Rounded Corners 3">
            <a:extLst>
              <a:ext uri="{FF2B5EF4-FFF2-40B4-BE49-F238E27FC236}">
                <a16:creationId xmlns:a16="http://schemas.microsoft.com/office/drawing/2014/main" id="{80A89732-7BAF-9A4F-FC2A-D36B4A92F486}"/>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5479CCFD-4911-0A97-1D31-D58753232991}"/>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42717AB6-DFC3-CEB0-BDCB-AE016CB52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CA91F0-14C4-8009-02D4-ACA63EA85B25}"/>
              </a:ext>
            </a:extLst>
          </p:cNvPr>
          <p:cNvSpPr txBox="1"/>
          <p:nvPr/>
        </p:nvSpPr>
        <p:spPr>
          <a:xfrm>
            <a:off x="5238853" y="3172705"/>
            <a:ext cx="6106306" cy="1631216"/>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Review this marketing campaign. Identify 3 key mistakes that could hinder its success. For each, explain why it is problematic and suggest an alternative solution.</a:t>
            </a:r>
            <a:endParaRPr lang="en-US" sz="2000" b="1" i="0" dirty="0">
              <a:solidFill>
                <a:srgbClr val="424242"/>
              </a:solidFill>
              <a:effectLst/>
              <a:latin typeface="Courier New" panose="02070309020205020404" pitchFamily="49" charset="0"/>
              <a:cs typeface="Courier New" panose="02070309020205020404" pitchFamily="49" charset="0"/>
            </a:endParaRPr>
          </a:p>
        </p:txBody>
      </p:sp>
      <p:pic>
        <p:nvPicPr>
          <p:cNvPr id="8" name="Graphic 7" descr="Paperclip with solid fill">
            <a:extLst>
              <a:ext uri="{FF2B5EF4-FFF2-40B4-BE49-F238E27FC236}">
                <a16:creationId xmlns:a16="http://schemas.microsoft.com/office/drawing/2014/main" id="{F1D6492E-4312-EFB2-0FFC-FCD7226804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8448" y="5290806"/>
            <a:ext cx="781152" cy="781152"/>
          </a:xfrm>
          <a:prstGeom prst="rect">
            <a:avLst/>
          </a:prstGeom>
        </p:spPr>
      </p:pic>
      <p:sp>
        <p:nvSpPr>
          <p:cNvPr id="14" name="Text Placeholder 2">
            <a:extLst>
              <a:ext uri="{FF2B5EF4-FFF2-40B4-BE49-F238E27FC236}">
                <a16:creationId xmlns:a16="http://schemas.microsoft.com/office/drawing/2014/main" id="{B7719597-0413-D9CC-9738-9E1B7FA3DF80}"/>
              </a:ext>
            </a:extLst>
          </p:cNvPr>
          <p:cNvSpPr txBox="1">
            <a:spLocks/>
          </p:cNvSpPr>
          <p:nvPr/>
        </p:nvSpPr>
        <p:spPr>
          <a:xfrm>
            <a:off x="579129" y="4263926"/>
            <a:ext cx="4364873" cy="2188203"/>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800" dirty="0">
                <a:solidFill>
                  <a:srgbClr val="424242"/>
                </a:solidFill>
                <a:latin typeface="Segoe Sans"/>
              </a:rPr>
              <a:t>Roles: </a:t>
            </a:r>
          </a:p>
          <a:p>
            <a:pPr>
              <a:lnSpc>
                <a:spcPct val="100000"/>
              </a:lnSpc>
              <a:spcBef>
                <a:spcPts val="0"/>
              </a:spcBef>
            </a:pPr>
            <a:r>
              <a:rPr lang="en-US" sz="2800" dirty="0">
                <a:solidFill>
                  <a:srgbClr val="424242"/>
                </a:solidFill>
                <a:effectLst/>
                <a:latin typeface="Segoe Sans"/>
              </a:rPr>
              <a:t>Quality Assurance Specialist</a:t>
            </a:r>
          </a:p>
          <a:p>
            <a:pPr>
              <a:lnSpc>
                <a:spcPct val="100000"/>
              </a:lnSpc>
              <a:spcBef>
                <a:spcPts val="0"/>
              </a:spcBef>
            </a:pPr>
            <a:r>
              <a:rPr lang="en-US" sz="2800" dirty="0">
                <a:solidFill>
                  <a:srgbClr val="424242"/>
                </a:solidFill>
                <a:effectLst/>
                <a:latin typeface="Segoe Sans"/>
              </a:rPr>
              <a:t>Developer</a:t>
            </a:r>
          </a:p>
          <a:p>
            <a:pPr>
              <a:lnSpc>
                <a:spcPct val="100000"/>
              </a:lnSpc>
              <a:spcBef>
                <a:spcPts val="0"/>
              </a:spcBef>
            </a:pPr>
            <a:r>
              <a:rPr lang="en-US" sz="2800" dirty="0">
                <a:solidFill>
                  <a:srgbClr val="424242"/>
                </a:solidFill>
                <a:effectLst/>
                <a:latin typeface="Segoe Sans"/>
              </a:rPr>
              <a:t>Everyone </a:t>
            </a:r>
            <a:r>
              <a:rPr lang="en-US" sz="2800" dirty="0">
                <a:solidFill>
                  <a:srgbClr val="424242"/>
                </a:solidFill>
                <a:effectLst/>
                <a:latin typeface="Segoe Sans"/>
                <a:sym typeface="Wingdings" panose="05000000000000000000" pitchFamily="2" charset="2"/>
              </a:rPr>
              <a:t></a:t>
            </a:r>
            <a:endParaRPr lang="en-US" sz="2800" dirty="0">
              <a:solidFill>
                <a:srgbClr val="424242"/>
              </a:solidFill>
              <a:effectLst/>
              <a:latin typeface="Segoe Sans"/>
            </a:endParaRPr>
          </a:p>
        </p:txBody>
      </p:sp>
      <p:sp>
        <p:nvSpPr>
          <p:cNvPr id="9" name="Speech Bubble: Oval 8">
            <a:extLst>
              <a:ext uri="{FF2B5EF4-FFF2-40B4-BE49-F238E27FC236}">
                <a16:creationId xmlns:a16="http://schemas.microsoft.com/office/drawing/2014/main" id="{50B74D51-DCE0-97B1-9324-013A939B398F}"/>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intelligent reviewer</a:t>
            </a:r>
          </a:p>
        </p:txBody>
      </p:sp>
    </p:spTree>
    <p:extLst>
      <p:ext uri="{BB962C8B-B14F-4D97-AF65-F5344CB8AC3E}">
        <p14:creationId xmlns:p14="http://schemas.microsoft.com/office/powerpoint/2010/main" val="902757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9FC7F-508A-272E-F347-7A391539E56D}"/>
            </a:ext>
          </a:extLst>
        </p:cNvPr>
        <p:cNvGrpSpPr/>
        <p:nvPr/>
      </p:nvGrpSpPr>
      <p:grpSpPr>
        <a:xfrm>
          <a:off x="0" y="0"/>
          <a:ext cx="0" cy="0"/>
          <a:chOff x="0" y="0"/>
          <a:chExt cx="0" cy="0"/>
        </a:xfrm>
      </p:grpSpPr>
      <p:sp>
        <p:nvSpPr>
          <p:cNvPr id="16" name="Text Placeholder 2">
            <a:extLst>
              <a:ext uri="{FF2B5EF4-FFF2-40B4-BE49-F238E27FC236}">
                <a16:creationId xmlns:a16="http://schemas.microsoft.com/office/drawing/2014/main" id="{AEA82D5C-74E5-2BEB-CE14-166F3F5BE2CA}"/>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a:solidFill>
                  <a:srgbClr val="424242"/>
                </a:solidFill>
                <a:effectLst/>
                <a:latin typeface="Segoe Sans"/>
              </a:rPr>
              <a:t>Leverage Copilot to find issues to improve content, code, or strategies</a:t>
            </a:r>
          </a:p>
        </p:txBody>
      </p:sp>
      <p:sp>
        <p:nvSpPr>
          <p:cNvPr id="17" name="Text Placeholder 2">
            <a:extLst>
              <a:ext uri="{FF2B5EF4-FFF2-40B4-BE49-F238E27FC236}">
                <a16:creationId xmlns:a16="http://schemas.microsoft.com/office/drawing/2014/main" id="{9FE37FD3-FFFC-53D0-D6AD-223B794B006D}"/>
              </a:ext>
            </a:extLst>
          </p:cNvPr>
          <p:cNvSpPr txBox="1">
            <a:spLocks/>
          </p:cNvSpPr>
          <p:nvPr/>
        </p:nvSpPr>
        <p:spPr>
          <a:xfrm>
            <a:off x="579129" y="4263926"/>
            <a:ext cx="4364873" cy="2188203"/>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800">
                <a:solidFill>
                  <a:srgbClr val="424242"/>
                </a:solidFill>
                <a:latin typeface="Segoe Sans"/>
              </a:rPr>
              <a:t>Roles: </a:t>
            </a:r>
          </a:p>
          <a:p>
            <a:pPr>
              <a:lnSpc>
                <a:spcPct val="100000"/>
              </a:lnSpc>
              <a:spcBef>
                <a:spcPts val="0"/>
              </a:spcBef>
            </a:pPr>
            <a:r>
              <a:rPr lang="en-US" sz="2800">
                <a:solidFill>
                  <a:srgbClr val="424242"/>
                </a:solidFill>
                <a:effectLst/>
                <a:latin typeface="Segoe Sans"/>
              </a:rPr>
              <a:t>Quality Assurance Specialist</a:t>
            </a:r>
          </a:p>
          <a:p>
            <a:pPr>
              <a:lnSpc>
                <a:spcPct val="100000"/>
              </a:lnSpc>
              <a:spcBef>
                <a:spcPts val="0"/>
              </a:spcBef>
            </a:pPr>
            <a:r>
              <a:rPr lang="en-US" sz="2800">
                <a:solidFill>
                  <a:srgbClr val="424242"/>
                </a:solidFill>
                <a:effectLst/>
                <a:latin typeface="Segoe Sans"/>
              </a:rPr>
              <a:t>Developer</a:t>
            </a:r>
          </a:p>
          <a:p>
            <a:pPr>
              <a:lnSpc>
                <a:spcPct val="100000"/>
              </a:lnSpc>
              <a:spcBef>
                <a:spcPts val="0"/>
              </a:spcBef>
            </a:pPr>
            <a:r>
              <a:rPr lang="en-US" sz="2800">
                <a:solidFill>
                  <a:srgbClr val="424242"/>
                </a:solidFill>
                <a:effectLst/>
                <a:latin typeface="Segoe Sans"/>
              </a:rPr>
              <a:t>Everyone </a:t>
            </a:r>
            <a:r>
              <a:rPr lang="en-US" sz="2800">
                <a:solidFill>
                  <a:srgbClr val="424242"/>
                </a:solidFill>
                <a:effectLst/>
                <a:latin typeface="Segoe Sans"/>
                <a:sym typeface="Wingdings" panose="05000000000000000000" pitchFamily="2" charset="2"/>
              </a:rPr>
              <a:t></a:t>
            </a:r>
            <a:endParaRPr lang="en-US" sz="2800">
              <a:solidFill>
                <a:srgbClr val="424242"/>
              </a:solidFill>
              <a:effectLst/>
              <a:latin typeface="Segoe Sans"/>
            </a:endParaRPr>
          </a:p>
        </p:txBody>
      </p:sp>
      <p:sp>
        <p:nvSpPr>
          <p:cNvPr id="2" name="Title 1">
            <a:extLst>
              <a:ext uri="{FF2B5EF4-FFF2-40B4-BE49-F238E27FC236}">
                <a16:creationId xmlns:a16="http://schemas.microsoft.com/office/drawing/2014/main" id="{BDDE3796-6D27-206C-93B1-72CCFC05CE29}"/>
              </a:ext>
            </a:extLst>
          </p:cNvPr>
          <p:cNvSpPr>
            <a:spLocks noGrp="1"/>
          </p:cNvSpPr>
          <p:nvPr>
            <p:ph type="title"/>
          </p:nvPr>
        </p:nvSpPr>
        <p:spPr/>
        <p:txBody>
          <a:bodyPr>
            <a:noAutofit/>
          </a:bodyPr>
          <a:lstStyle/>
          <a:p>
            <a:pPr algn="l"/>
            <a:r>
              <a:rPr lang="en-US" sz="3600" b="0" spc="-50">
                <a:ln w="3175">
                  <a:noFill/>
                </a:ln>
                <a:gradFill>
                  <a:gsLst>
                    <a:gs pos="21000">
                      <a:srgbClr val="0078D4"/>
                    </a:gs>
                    <a:gs pos="100000">
                      <a:srgbClr val="C03BC4"/>
                    </a:gs>
                  </a:gsLst>
                  <a:lin ang="2400000" scaled="0"/>
                </a:gradFill>
                <a:latin typeface="Segoe Sans Display Semibold"/>
                <a:ea typeface="+mn-ea"/>
                <a:cs typeface="Segoe UI"/>
              </a:rPr>
              <a:t>Identify Mistakes and Provide Fixes</a:t>
            </a:r>
          </a:p>
        </p:txBody>
      </p:sp>
      <p:sp>
        <p:nvSpPr>
          <p:cNvPr id="4" name="Rectangle: Rounded Corners 3">
            <a:extLst>
              <a:ext uri="{FF2B5EF4-FFF2-40B4-BE49-F238E27FC236}">
                <a16:creationId xmlns:a16="http://schemas.microsoft.com/office/drawing/2014/main" id="{4EB82FDE-2582-E5BE-5BCC-19F1CB9706A6}"/>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10F840FE-C696-2F97-27C2-521E841217A5}"/>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7BE18F01-A3DC-8D51-43DB-51199C7D5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7F80CF-F7A1-0C42-A58A-485DB2A2C204}"/>
              </a:ext>
            </a:extLst>
          </p:cNvPr>
          <p:cNvSpPr txBox="1"/>
          <p:nvPr/>
        </p:nvSpPr>
        <p:spPr>
          <a:xfrm>
            <a:off x="5238853" y="3172705"/>
            <a:ext cx="6106306" cy="1631216"/>
          </a:xfrm>
          <a:prstGeom prst="rect">
            <a:avLst/>
          </a:prstGeom>
          <a:noFill/>
        </p:spPr>
        <p:txBody>
          <a:bodyPr wrap="square">
            <a:spAutoFit/>
          </a:bodyPr>
          <a:lstStyle/>
          <a:p>
            <a:pPr>
              <a:spcBef>
                <a:spcPts val="400"/>
              </a:spcBef>
              <a:spcAft>
                <a:spcPts val="700"/>
              </a:spcAft>
              <a:buNone/>
            </a:pPr>
            <a:r>
              <a:rPr lang="en-US" sz="2000">
                <a:solidFill>
                  <a:srgbClr val="424242"/>
                </a:solidFill>
                <a:effectLst/>
                <a:latin typeface="Courier New" panose="02070309020205020404" pitchFamily="49" charset="0"/>
                <a:cs typeface="Courier New" panose="02070309020205020404" pitchFamily="49" charset="0"/>
              </a:rPr>
              <a:t>Review this marketing campaign. Identify 3 key mistakes that could hinder its success. For each, explain why it is problematic and suggest an alternative solution.</a:t>
            </a:r>
            <a:endParaRPr lang="en-US" sz="2000" b="0" i="0">
              <a:solidFill>
                <a:srgbClr val="424242"/>
              </a:solidFill>
              <a:effectLst/>
              <a:latin typeface="Courier New" panose="02070309020205020404" pitchFamily="49" charset="0"/>
              <a:cs typeface="Courier New" panose="02070309020205020404" pitchFamily="49" charset="0"/>
            </a:endParaRPr>
          </a:p>
        </p:txBody>
      </p:sp>
      <p:pic>
        <p:nvPicPr>
          <p:cNvPr id="8" name="Graphic 7" descr="Paperclip with solid fill">
            <a:extLst>
              <a:ext uri="{FF2B5EF4-FFF2-40B4-BE49-F238E27FC236}">
                <a16:creationId xmlns:a16="http://schemas.microsoft.com/office/drawing/2014/main" id="{196222FC-8033-CDA3-9F57-9A891A78D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8448" y="5290806"/>
            <a:ext cx="781152" cy="781152"/>
          </a:xfrm>
          <a:prstGeom prst="rect">
            <a:avLst/>
          </a:prstGeom>
        </p:spPr>
      </p:pic>
      <p:grpSp>
        <p:nvGrpSpPr>
          <p:cNvPr id="9" name="Group 8">
            <a:extLst>
              <a:ext uri="{FF2B5EF4-FFF2-40B4-BE49-F238E27FC236}">
                <a16:creationId xmlns:a16="http://schemas.microsoft.com/office/drawing/2014/main" id="{530E49D6-DF03-9EF4-F26B-8660A31755CF}"/>
              </a:ext>
              <a:ext uri="{C183D7F6-B498-43B3-948B-1728B52AA6E4}">
                <adec:decorative xmlns:adec="http://schemas.microsoft.com/office/drawing/2017/decorative" val="1"/>
              </a:ext>
            </a:extLst>
          </p:cNvPr>
          <p:cNvGrpSpPr/>
          <p:nvPr/>
        </p:nvGrpSpPr>
        <p:grpSpPr>
          <a:xfrm>
            <a:off x="466344" y="1495851"/>
            <a:ext cx="7331027" cy="5154343"/>
            <a:chOff x="260353" y="1102267"/>
            <a:chExt cx="7331027" cy="5224633"/>
          </a:xfrm>
        </p:grpSpPr>
        <p:grpSp>
          <p:nvGrpSpPr>
            <p:cNvPr id="10" name="Group 9">
              <a:extLst>
                <a:ext uri="{FF2B5EF4-FFF2-40B4-BE49-F238E27FC236}">
                  <a16:creationId xmlns:a16="http://schemas.microsoft.com/office/drawing/2014/main" id="{51F6539C-7C30-8E5F-F47E-5069F5291EA7}"/>
                </a:ext>
              </a:extLst>
            </p:cNvPr>
            <p:cNvGrpSpPr/>
            <p:nvPr/>
          </p:nvGrpSpPr>
          <p:grpSpPr>
            <a:xfrm>
              <a:off x="260353" y="1102267"/>
              <a:ext cx="6996169" cy="5224633"/>
              <a:chOff x="260353" y="1102267"/>
              <a:chExt cx="6996169" cy="5224633"/>
            </a:xfrm>
          </p:grpSpPr>
          <p:sp>
            <p:nvSpPr>
              <p:cNvPr id="12" name="Rectangle: Rounded Corners 11">
                <a:extLst>
                  <a:ext uri="{FF2B5EF4-FFF2-40B4-BE49-F238E27FC236}">
                    <a16:creationId xmlns:a16="http://schemas.microsoft.com/office/drawing/2014/main" id="{E0E52CB7-3C5D-6D9E-4C3D-3CE84371A7BB}"/>
                  </a:ext>
                  <a:ext uri="{C183D7F6-B498-43B3-948B-1728B52AA6E4}">
                    <adec:decorative xmlns:adec="http://schemas.microsoft.com/office/drawing/2017/decorative" val="1"/>
                  </a:ext>
                </a:extLst>
              </p:cNvPr>
              <p:cNvSpPr/>
              <p:nvPr/>
            </p:nvSpPr>
            <p:spPr bwMode="auto">
              <a:xfrm>
                <a:off x="260353" y="1102267"/>
                <a:ext cx="6996169" cy="5224633"/>
              </a:xfrm>
              <a:prstGeom prst="roundRect">
                <a:avLst>
                  <a:gd name="adj" fmla="val 8370"/>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DA8BA52C-784D-A1EB-6E8E-4791B4492306}"/>
                  </a:ext>
                </a:extLst>
              </p:cNvPr>
              <p:cNvSpPr txBox="1"/>
              <p:nvPr/>
            </p:nvSpPr>
            <p:spPr>
              <a:xfrm>
                <a:off x="469418" y="1102267"/>
                <a:ext cx="6645292" cy="5212560"/>
              </a:xfrm>
              <a:prstGeom prst="rect">
                <a:avLst/>
              </a:prstGeom>
              <a:noFill/>
            </p:spPr>
            <p:txBody>
              <a:bodyPr wrap="square">
                <a:spAutoFit/>
              </a:bodyPr>
              <a:lstStyle/>
              <a:p>
                <a:pPr algn="l">
                  <a:lnSpc>
                    <a:spcPts val="2400"/>
                  </a:lnSpc>
                  <a:spcBef>
                    <a:spcPts val="150"/>
                  </a:spcBef>
                  <a:spcAft>
                    <a:spcPts val="450"/>
                  </a:spcAft>
                </a:pPr>
                <a:r>
                  <a:rPr lang="en-US" sz="1600" b="0" i="0">
                    <a:solidFill>
                      <a:srgbClr val="424242"/>
                    </a:solidFill>
                    <a:effectLst/>
                    <a:latin typeface="Segoe UI Semibold" panose="020B0702040204020203" pitchFamily="34" charset="0"/>
                    <a:cs typeface="Segoe UI Semibold" panose="020B0702040204020203" pitchFamily="34" charset="0"/>
                  </a:rPr>
                  <a:t>Example Response:</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Mistake 1: Lack of Clear Target Audience:</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Problem: </a:t>
                </a:r>
                <a:r>
                  <a:rPr lang="en-US" sz="1600" i="0">
                    <a:solidFill>
                      <a:srgbClr val="424242"/>
                    </a:solidFill>
                    <a:effectLst/>
                    <a:latin typeface="Courier New" panose="02070309020205020404" pitchFamily="49" charset="0"/>
                    <a:cs typeface="Courier New" panose="02070309020205020404" pitchFamily="49" charset="0"/>
                  </a:rPr>
                  <a:t>Without a defined target audience, the campaign may fail to resonate with potential customers.</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Alternative Solution: </a:t>
                </a:r>
                <a:r>
                  <a:rPr lang="en-US" sz="1600" i="0">
                    <a:solidFill>
                      <a:srgbClr val="424242"/>
                    </a:solidFill>
                    <a:effectLst/>
                    <a:latin typeface="Courier New" panose="02070309020205020404" pitchFamily="49" charset="0"/>
                    <a:cs typeface="Courier New" panose="02070309020205020404" pitchFamily="49" charset="0"/>
                  </a:rPr>
                  <a:t>Conduct market research to identify and define the target audience.</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Mistake 2: Ineffective Call to Action:</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Problem: </a:t>
                </a:r>
                <a:r>
                  <a:rPr lang="en-US" sz="1600" i="0">
                    <a:solidFill>
                      <a:srgbClr val="424242"/>
                    </a:solidFill>
                    <a:effectLst/>
                    <a:latin typeface="Courier New" panose="02070309020205020404" pitchFamily="49" charset="0"/>
                    <a:cs typeface="Courier New" panose="02070309020205020404" pitchFamily="49" charset="0"/>
                  </a:rPr>
                  <a:t>A weak or unclear call to action may result in low engagement and conversion rates.</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Alternative Solution: </a:t>
                </a:r>
                <a:r>
                  <a:rPr lang="en-US" sz="1600" i="0">
                    <a:solidFill>
                      <a:srgbClr val="424242"/>
                    </a:solidFill>
                    <a:effectLst/>
                    <a:latin typeface="Courier New" panose="02070309020205020404" pitchFamily="49" charset="0"/>
                    <a:cs typeface="Courier New" panose="02070309020205020404" pitchFamily="49" charset="0"/>
                  </a:rPr>
                  <a:t>Create a compelling and clear call to action that encourages immediate action.</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Mistake 3: Poor Content Quality:</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Problem: </a:t>
                </a:r>
                <a:r>
                  <a:rPr lang="en-US" sz="1600" i="0">
                    <a:solidFill>
                      <a:srgbClr val="424242"/>
                    </a:solidFill>
                    <a:effectLst/>
                    <a:latin typeface="Courier New" panose="02070309020205020404" pitchFamily="49" charset="0"/>
                    <a:cs typeface="Courier New" panose="02070309020205020404" pitchFamily="49" charset="0"/>
                  </a:rPr>
                  <a:t>Low-quality content can negatively impact the brand's image and reduce the effectiveness of the campaign.</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Alternative Solution: </a:t>
                </a:r>
                <a:r>
                  <a:rPr lang="en-US" sz="1600" i="0">
                    <a:solidFill>
                      <a:srgbClr val="424242"/>
                    </a:solidFill>
                    <a:effectLst/>
                    <a:latin typeface="Courier New" panose="02070309020205020404" pitchFamily="49" charset="0"/>
                    <a:cs typeface="Courier New" panose="02070309020205020404" pitchFamily="49" charset="0"/>
                  </a:rPr>
                  <a:t>Invest in high-quality content creation and ensure it aligns with the brand's values and messaging.</a:t>
                </a:r>
              </a:p>
            </p:txBody>
          </p:sp>
        </p:grpSp>
        <p:pic>
          <p:nvPicPr>
            <p:cNvPr id="11" name="Graphic 10" descr="Back with solid fill">
              <a:extLst>
                <a:ext uri="{FF2B5EF4-FFF2-40B4-BE49-F238E27FC236}">
                  <a16:creationId xmlns:a16="http://schemas.microsoft.com/office/drawing/2014/main" id="{0CA89FAE-F732-5555-B790-B0C3D436C5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676980" y="4697591"/>
              <a:ext cx="914400" cy="914400"/>
            </a:xfrm>
            <a:prstGeom prst="rect">
              <a:avLst/>
            </a:prstGeom>
          </p:spPr>
        </p:pic>
      </p:grpSp>
      <p:sp>
        <p:nvSpPr>
          <p:cNvPr id="3" name="Speech Bubble: Oval 2">
            <a:extLst>
              <a:ext uri="{FF2B5EF4-FFF2-40B4-BE49-F238E27FC236}">
                <a16:creationId xmlns:a16="http://schemas.microsoft.com/office/drawing/2014/main" id="{633C58CB-B4C2-6D80-FB2C-FF9287817113}"/>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intelligent reviewer</a:t>
            </a:r>
          </a:p>
        </p:txBody>
      </p:sp>
    </p:spTree>
    <p:extLst>
      <p:ext uri="{BB962C8B-B14F-4D97-AF65-F5344CB8AC3E}">
        <p14:creationId xmlns:p14="http://schemas.microsoft.com/office/powerpoint/2010/main" val="2100942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02165-1997-F779-88B3-45BB56984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8CFD0-F105-10E1-5403-B2623B07FD4B}"/>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Write in the Style of X</a:t>
            </a:r>
          </a:p>
        </p:txBody>
      </p:sp>
      <p:sp>
        <p:nvSpPr>
          <p:cNvPr id="3" name="Text Placeholder 2">
            <a:extLst>
              <a:ext uri="{FF2B5EF4-FFF2-40B4-BE49-F238E27FC236}">
                <a16:creationId xmlns:a16="http://schemas.microsoft.com/office/drawing/2014/main" id="{302FC6F9-8B23-D575-A9A2-C336B1941435}"/>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dirty="0">
                <a:solidFill>
                  <a:srgbClr val="424242"/>
                </a:solidFill>
                <a:effectLst/>
                <a:latin typeface="Segoe Sans"/>
              </a:rPr>
              <a:t>Leverage the successful tone and approach of others</a:t>
            </a:r>
          </a:p>
        </p:txBody>
      </p:sp>
      <p:sp>
        <p:nvSpPr>
          <p:cNvPr id="4" name="Rectangle: Rounded Corners 3">
            <a:extLst>
              <a:ext uri="{FF2B5EF4-FFF2-40B4-BE49-F238E27FC236}">
                <a16:creationId xmlns:a16="http://schemas.microsoft.com/office/drawing/2014/main" id="{BD3E6428-47BA-F74A-BDB6-1B9F2FE15FE4}"/>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8882B314-7262-05FD-BD83-053DD5863E61}"/>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2F63B701-EAD4-A912-8772-8034F7C38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D49BBB7-520D-24A0-AA1B-9D7FF72EF9D3}"/>
              </a:ext>
            </a:extLst>
          </p:cNvPr>
          <p:cNvSpPr txBox="1"/>
          <p:nvPr/>
        </p:nvSpPr>
        <p:spPr>
          <a:xfrm>
            <a:off x="5290805" y="3172705"/>
            <a:ext cx="6054353" cy="2977738"/>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Write a product description for a smartwatch in the style of Nike. Use motivational language, focus on performance, and customer-centric approach. Structure it as:</a:t>
            </a:r>
          </a:p>
          <a:p>
            <a:pPr marL="342900" indent="-342900">
              <a:spcBef>
                <a:spcPts val="400"/>
              </a:spcBef>
              <a:spcAft>
                <a:spcPts val="700"/>
              </a:spcAft>
              <a:buFont typeface="Arial" panose="020B0604020202020204" pitchFamily="34" charset="0"/>
              <a:buChar char="•"/>
            </a:pPr>
            <a:r>
              <a:rPr lang="en-US" sz="2000" b="1" dirty="0">
                <a:solidFill>
                  <a:srgbClr val="424242"/>
                </a:solidFill>
                <a:effectLst/>
                <a:latin typeface="Courier New" panose="02070309020205020404" pitchFamily="49" charset="0"/>
                <a:cs typeface="Courier New" panose="02070309020205020404" pitchFamily="49" charset="0"/>
              </a:rPr>
              <a:t>Headline</a:t>
            </a:r>
          </a:p>
          <a:p>
            <a:pPr marL="342900" indent="-342900">
              <a:spcBef>
                <a:spcPts val="400"/>
              </a:spcBef>
              <a:spcAft>
                <a:spcPts val="700"/>
              </a:spcAft>
              <a:buFont typeface="Arial" panose="020B0604020202020204" pitchFamily="34" charset="0"/>
              <a:buChar char="•"/>
            </a:pPr>
            <a:r>
              <a:rPr lang="en-US" sz="2000" b="1" dirty="0">
                <a:solidFill>
                  <a:srgbClr val="424242"/>
                </a:solidFill>
                <a:effectLst/>
                <a:latin typeface="Courier New" panose="02070309020205020404" pitchFamily="49" charset="0"/>
                <a:cs typeface="Courier New" panose="02070309020205020404" pitchFamily="49" charset="0"/>
              </a:rPr>
              <a:t>Features</a:t>
            </a:r>
          </a:p>
          <a:p>
            <a:pPr marL="342900" indent="-342900">
              <a:spcBef>
                <a:spcPts val="400"/>
              </a:spcBef>
              <a:spcAft>
                <a:spcPts val="700"/>
              </a:spcAft>
              <a:buFont typeface="Arial" panose="020B0604020202020204" pitchFamily="34" charset="0"/>
              <a:buChar char="•"/>
            </a:pPr>
            <a:r>
              <a:rPr lang="en-US" sz="2000" b="1" dirty="0">
                <a:solidFill>
                  <a:srgbClr val="424242"/>
                </a:solidFill>
                <a:effectLst/>
                <a:latin typeface="Courier New" panose="02070309020205020404" pitchFamily="49" charset="0"/>
                <a:cs typeface="Courier New" panose="02070309020205020404" pitchFamily="49" charset="0"/>
              </a:rPr>
              <a:t>Call to action</a:t>
            </a:r>
            <a:endParaRPr lang="en-US" sz="2000" b="1" i="0" dirty="0">
              <a:solidFill>
                <a:srgbClr val="424242"/>
              </a:solidFill>
              <a:effectLst/>
              <a:latin typeface="Courier New" panose="02070309020205020404" pitchFamily="49" charset="0"/>
              <a:cs typeface="Courier New" panose="02070309020205020404" pitchFamily="49" charset="0"/>
            </a:endParaRPr>
          </a:p>
        </p:txBody>
      </p:sp>
      <p:pic>
        <p:nvPicPr>
          <p:cNvPr id="9" name="Graphic 8" descr="Paperclip with solid fill">
            <a:extLst>
              <a:ext uri="{FF2B5EF4-FFF2-40B4-BE49-F238E27FC236}">
                <a16:creationId xmlns:a16="http://schemas.microsoft.com/office/drawing/2014/main" id="{55CB73CC-AC04-66CD-8E0E-DC3850267B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8448" y="5290806"/>
            <a:ext cx="781152" cy="781152"/>
          </a:xfrm>
          <a:prstGeom prst="rect">
            <a:avLst/>
          </a:prstGeom>
        </p:spPr>
      </p:pic>
      <p:sp>
        <p:nvSpPr>
          <p:cNvPr id="15" name="Text Placeholder 2">
            <a:extLst>
              <a:ext uri="{FF2B5EF4-FFF2-40B4-BE49-F238E27FC236}">
                <a16:creationId xmlns:a16="http://schemas.microsoft.com/office/drawing/2014/main" id="{05E38AB8-CF67-C2E0-AC53-A7EC4A82EAD7}"/>
              </a:ext>
            </a:extLst>
          </p:cNvPr>
          <p:cNvSpPr txBox="1">
            <a:spLocks/>
          </p:cNvSpPr>
          <p:nvPr/>
        </p:nvSpPr>
        <p:spPr>
          <a:xfrm>
            <a:off x="579129" y="4263926"/>
            <a:ext cx="4364873" cy="21882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dirty="0">
                <a:solidFill>
                  <a:srgbClr val="424242"/>
                </a:solidFill>
                <a:effectLst/>
                <a:latin typeface="Segoe Sans"/>
              </a:rPr>
              <a:t>Roles: </a:t>
            </a:r>
          </a:p>
          <a:p>
            <a:pPr>
              <a:lnSpc>
                <a:spcPct val="100000"/>
              </a:lnSpc>
              <a:spcBef>
                <a:spcPts val="0"/>
              </a:spcBef>
            </a:pPr>
            <a:r>
              <a:rPr lang="en-US" sz="2800" dirty="0">
                <a:solidFill>
                  <a:srgbClr val="424242"/>
                </a:solidFill>
                <a:effectLst/>
                <a:latin typeface="Segoe Sans"/>
              </a:rPr>
              <a:t>Copywriter</a:t>
            </a:r>
          </a:p>
          <a:p>
            <a:pPr>
              <a:lnSpc>
                <a:spcPct val="100000"/>
              </a:lnSpc>
              <a:spcBef>
                <a:spcPts val="0"/>
              </a:spcBef>
            </a:pPr>
            <a:r>
              <a:rPr lang="en-US" sz="2800" dirty="0">
                <a:solidFill>
                  <a:srgbClr val="424242"/>
                </a:solidFill>
                <a:effectLst/>
                <a:latin typeface="Segoe Sans"/>
              </a:rPr>
              <a:t>Brand Manager</a:t>
            </a:r>
          </a:p>
          <a:p>
            <a:pPr>
              <a:lnSpc>
                <a:spcPct val="100000"/>
              </a:lnSpc>
              <a:spcBef>
                <a:spcPts val="0"/>
              </a:spcBef>
            </a:pPr>
            <a:r>
              <a:rPr lang="en-US" sz="2800" dirty="0">
                <a:solidFill>
                  <a:srgbClr val="424242"/>
                </a:solidFill>
                <a:latin typeface="Segoe Sans"/>
              </a:rPr>
              <a:t>Entrepreneur</a:t>
            </a:r>
            <a:r>
              <a:rPr lang="en-US" sz="2800" dirty="0">
                <a:solidFill>
                  <a:srgbClr val="424242"/>
                </a:solidFill>
                <a:effectLst/>
                <a:latin typeface="Segoe Sans"/>
              </a:rPr>
              <a:t> </a:t>
            </a:r>
          </a:p>
        </p:txBody>
      </p:sp>
      <p:sp>
        <p:nvSpPr>
          <p:cNvPr id="8" name="Speech Bubble: Oval 7">
            <a:extLst>
              <a:ext uri="{FF2B5EF4-FFF2-40B4-BE49-F238E27FC236}">
                <a16:creationId xmlns:a16="http://schemas.microsoft.com/office/drawing/2014/main" id="{06B67E54-3A07-ED63-60B1-E1B1B641A026}"/>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2900" dirty="0"/>
              <a:t>I’m your </a:t>
            </a:r>
            <a:r>
              <a:rPr lang="en-US" sz="2900" b="1" dirty="0"/>
              <a:t>branding chameleon</a:t>
            </a:r>
          </a:p>
        </p:txBody>
      </p:sp>
    </p:spTree>
    <p:extLst>
      <p:ext uri="{BB962C8B-B14F-4D97-AF65-F5344CB8AC3E}">
        <p14:creationId xmlns:p14="http://schemas.microsoft.com/office/powerpoint/2010/main" val="569205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39FCE-FD39-DD2A-933D-0A79922EF841}"/>
            </a:ext>
          </a:extLst>
        </p:cNvPr>
        <p:cNvGrpSpPr/>
        <p:nvPr/>
      </p:nvGrpSpPr>
      <p:grpSpPr>
        <a:xfrm>
          <a:off x="0" y="0"/>
          <a:ext cx="0" cy="0"/>
          <a:chOff x="0" y="0"/>
          <a:chExt cx="0" cy="0"/>
        </a:xfrm>
      </p:grpSpPr>
      <p:sp>
        <p:nvSpPr>
          <p:cNvPr id="16" name="Text Placeholder 2">
            <a:extLst>
              <a:ext uri="{FF2B5EF4-FFF2-40B4-BE49-F238E27FC236}">
                <a16:creationId xmlns:a16="http://schemas.microsoft.com/office/drawing/2014/main" id="{21297437-5E11-153B-F264-EACF18E20E28}"/>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a:solidFill>
                  <a:srgbClr val="424242"/>
                </a:solidFill>
                <a:effectLst/>
                <a:latin typeface="Segoe Sans"/>
              </a:rPr>
              <a:t>Leverage the successful tone and approach of others</a:t>
            </a:r>
          </a:p>
        </p:txBody>
      </p:sp>
      <p:sp>
        <p:nvSpPr>
          <p:cNvPr id="17" name="Text Placeholder 2">
            <a:extLst>
              <a:ext uri="{FF2B5EF4-FFF2-40B4-BE49-F238E27FC236}">
                <a16:creationId xmlns:a16="http://schemas.microsoft.com/office/drawing/2014/main" id="{E46B1555-05B8-3F16-0652-610060FAB2B6}"/>
              </a:ext>
            </a:extLst>
          </p:cNvPr>
          <p:cNvSpPr txBox="1">
            <a:spLocks/>
          </p:cNvSpPr>
          <p:nvPr/>
        </p:nvSpPr>
        <p:spPr>
          <a:xfrm>
            <a:off x="579129" y="4263926"/>
            <a:ext cx="4364873" cy="21882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a:solidFill>
                  <a:srgbClr val="424242"/>
                </a:solidFill>
                <a:effectLst/>
                <a:latin typeface="Segoe Sans"/>
              </a:rPr>
              <a:t>Roles: </a:t>
            </a:r>
          </a:p>
          <a:p>
            <a:pPr>
              <a:lnSpc>
                <a:spcPct val="100000"/>
              </a:lnSpc>
              <a:spcBef>
                <a:spcPts val="0"/>
              </a:spcBef>
            </a:pPr>
            <a:r>
              <a:rPr lang="en-US" sz="2800">
                <a:solidFill>
                  <a:srgbClr val="424242"/>
                </a:solidFill>
                <a:effectLst/>
                <a:latin typeface="Segoe Sans"/>
              </a:rPr>
              <a:t>Copywriter</a:t>
            </a:r>
          </a:p>
          <a:p>
            <a:pPr>
              <a:lnSpc>
                <a:spcPct val="100000"/>
              </a:lnSpc>
              <a:spcBef>
                <a:spcPts val="0"/>
              </a:spcBef>
            </a:pPr>
            <a:r>
              <a:rPr lang="en-US" sz="2800">
                <a:solidFill>
                  <a:srgbClr val="424242"/>
                </a:solidFill>
                <a:effectLst/>
                <a:latin typeface="Segoe Sans"/>
              </a:rPr>
              <a:t>Brand Manager</a:t>
            </a:r>
          </a:p>
          <a:p>
            <a:pPr>
              <a:lnSpc>
                <a:spcPct val="100000"/>
              </a:lnSpc>
              <a:spcBef>
                <a:spcPts val="0"/>
              </a:spcBef>
            </a:pPr>
            <a:r>
              <a:rPr lang="en-US" sz="2800">
                <a:solidFill>
                  <a:srgbClr val="424242"/>
                </a:solidFill>
                <a:latin typeface="Segoe Sans"/>
              </a:rPr>
              <a:t>Entrepreneur</a:t>
            </a:r>
            <a:r>
              <a:rPr lang="en-US" sz="2800">
                <a:solidFill>
                  <a:srgbClr val="424242"/>
                </a:solidFill>
                <a:effectLst/>
                <a:latin typeface="Segoe Sans"/>
              </a:rPr>
              <a:t> </a:t>
            </a:r>
          </a:p>
        </p:txBody>
      </p:sp>
      <p:sp>
        <p:nvSpPr>
          <p:cNvPr id="2" name="Title 1">
            <a:extLst>
              <a:ext uri="{FF2B5EF4-FFF2-40B4-BE49-F238E27FC236}">
                <a16:creationId xmlns:a16="http://schemas.microsoft.com/office/drawing/2014/main" id="{CE7F3829-8AE1-33B1-93C2-C03C9FA4251F}"/>
              </a:ext>
            </a:extLst>
          </p:cNvPr>
          <p:cNvSpPr>
            <a:spLocks noGrp="1"/>
          </p:cNvSpPr>
          <p:nvPr>
            <p:ph type="title"/>
          </p:nvPr>
        </p:nvSpPr>
        <p:spPr/>
        <p:txBody>
          <a:bodyPr>
            <a:noAutofit/>
          </a:bodyPr>
          <a:lstStyle/>
          <a:p>
            <a:pPr algn="l"/>
            <a:r>
              <a:rPr lang="en-US" sz="3600" b="0" spc="-50">
                <a:ln w="3175">
                  <a:noFill/>
                </a:ln>
                <a:gradFill>
                  <a:gsLst>
                    <a:gs pos="21000">
                      <a:srgbClr val="0078D4"/>
                    </a:gs>
                    <a:gs pos="100000">
                      <a:srgbClr val="C03BC4"/>
                    </a:gs>
                  </a:gsLst>
                  <a:lin ang="2400000" scaled="0"/>
                </a:gradFill>
                <a:latin typeface="Segoe Sans Display Semibold"/>
                <a:ea typeface="+mn-ea"/>
                <a:cs typeface="Segoe UI"/>
              </a:rPr>
              <a:t>Write in the Style of X</a:t>
            </a:r>
          </a:p>
        </p:txBody>
      </p:sp>
      <p:sp>
        <p:nvSpPr>
          <p:cNvPr id="4" name="Rectangle: Rounded Corners 3">
            <a:extLst>
              <a:ext uri="{FF2B5EF4-FFF2-40B4-BE49-F238E27FC236}">
                <a16:creationId xmlns:a16="http://schemas.microsoft.com/office/drawing/2014/main" id="{F837731A-1318-3A88-FBAE-4513DE891E2D}"/>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0A0DEB81-187E-FA4A-1AE5-623B6F113B93}"/>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84D0B22A-6B51-537F-AC7D-5A536E7F2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850E8A-DDED-9A9E-7AD1-9E96E40F4D13}"/>
              </a:ext>
            </a:extLst>
          </p:cNvPr>
          <p:cNvSpPr txBox="1"/>
          <p:nvPr/>
        </p:nvSpPr>
        <p:spPr>
          <a:xfrm>
            <a:off x="5290805" y="3172705"/>
            <a:ext cx="6054353" cy="2977738"/>
          </a:xfrm>
          <a:prstGeom prst="rect">
            <a:avLst/>
          </a:prstGeom>
          <a:noFill/>
        </p:spPr>
        <p:txBody>
          <a:bodyPr wrap="square">
            <a:spAutoFit/>
          </a:bodyPr>
          <a:lstStyle/>
          <a:p>
            <a:pPr>
              <a:spcBef>
                <a:spcPts val="400"/>
              </a:spcBef>
              <a:spcAft>
                <a:spcPts val="700"/>
              </a:spcAft>
              <a:buNone/>
            </a:pPr>
            <a:r>
              <a:rPr lang="en-US" sz="2000" dirty="0">
                <a:solidFill>
                  <a:srgbClr val="424242"/>
                </a:solidFill>
                <a:effectLst/>
                <a:latin typeface="Courier New" panose="02070309020205020404" pitchFamily="49" charset="0"/>
                <a:cs typeface="Courier New" panose="02070309020205020404" pitchFamily="49" charset="0"/>
              </a:rPr>
              <a:t>Write a product description for a smartwatch in the style of Nike. Use motivational language, focus on performance, and customer-centric approach. Structure it as:</a:t>
            </a:r>
          </a:p>
          <a:p>
            <a:pPr marL="342900" indent="-342900">
              <a:spcBef>
                <a:spcPts val="400"/>
              </a:spcBef>
              <a:spcAft>
                <a:spcPts val="700"/>
              </a:spcAft>
              <a:buFont typeface="Arial" panose="020B0604020202020204" pitchFamily="34" charset="0"/>
              <a:buChar char="•"/>
            </a:pPr>
            <a:r>
              <a:rPr lang="en-US" sz="2000" dirty="0">
                <a:solidFill>
                  <a:srgbClr val="424242"/>
                </a:solidFill>
                <a:effectLst/>
                <a:latin typeface="Courier New" panose="02070309020205020404" pitchFamily="49" charset="0"/>
                <a:cs typeface="Courier New" panose="02070309020205020404" pitchFamily="49" charset="0"/>
              </a:rPr>
              <a:t>Headline</a:t>
            </a:r>
          </a:p>
          <a:p>
            <a:pPr marL="342900" indent="-342900">
              <a:spcBef>
                <a:spcPts val="400"/>
              </a:spcBef>
              <a:spcAft>
                <a:spcPts val="700"/>
              </a:spcAft>
              <a:buFont typeface="Arial" panose="020B0604020202020204" pitchFamily="34" charset="0"/>
              <a:buChar char="•"/>
            </a:pPr>
            <a:r>
              <a:rPr lang="en-US" sz="2000" dirty="0">
                <a:solidFill>
                  <a:srgbClr val="424242"/>
                </a:solidFill>
                <a:effectLst/>
                <a:latin typeface="Courier New" panose="02070309020205020404" pitchFamily="49" charset="0"/>
                <a:cs typeface="Courier New" panose="02070309020205020404" pitchFamily="49" charset="0"/>
              </a:rPr>
              <a:t>Features</a:t>
            </a:r>
          </a:p>
          <a:p>
            <a:pPr marL="342900" indent="-342900">
              <a:spcBef>
                <a:spcPts val="400"/>
              </a:spcBef>
              <a:spcAft>
                <a:spcPts val="700"/>
              </a:spcAft>
              <a:buFont typeface="Arial" panose="020B0604020202020204" pitchFamily="34" charset="0"/>
              <a:buChar char="•"/>
            </a:pPr>
            <a:r>
              <a:rPr lang="en-US" sz="2000" dirty="0">
                <a:solidFill>
                  <a:srgbClr val="424242"/>
                </a:solidFill>
                <a:effectLst/>
                <a:latin typeface="Courier New" panose="02070309020205020404" pitchFamily="49" charset="0"/>
                <a:cs typeface="Courier New" panose="02070309020205020404" pitchFamily="49" charset="0"/>
              </a:rPr>
              <a:t>Call to action</a:t>
            </a:r>
            <a:endParaRPr lang="en-US" sz="2000" i="0" dirty="0">
              <a:solidFill>
                <a:srgbClr val="424242"/>
              </a:solidFill>
              <a:effectLst/>
              <a:latin typeface="Courier New" panose="02070309020205020404" pitchFamily="49" charset="0"/>
              <a:cs typeface="Courier New" panose="02070309020205020404" pitchFamily="49" charset="0"/>
            </a:endParaRPr>
          </a:p>
        </p:txBody>
      </p:sp>
      <p:pic>
        <p:nvPicPr>
          <p:cNvPr id="9" name="Graphic 8" descr="Paperclip with solid fill">
            <a:extLst>
              <a:ext uri="{FF2B5EF4-FFF2-40B4-BE49-F238E27FC236}">
                <a16:creationId xmlns:a16="http://schemas.microsoft.com/office/drawing/2014/main" id="{7BAD5499-EEA6-FD39-7D77-1C60CFEBD9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8448" y="5290806"/>
            <a:ext cx="781152" cy="781152"/>
          </a:xfrm>
          <a:prstGeom prst="rect">
            <a:avLst/>
          </a:prstGeom>
        </p:spPr>
      </p:pic>
      <p:grpSp>
        <p:nvGrpSpPr>
          <p:cNvPr id="10" name="Group 9">
            <a:extLst>
              <a:ext uri="{FF2B5EF4-FFF2-40B4-BE49-F238E27FC236}">
                <a16:creationId xmlns:a16="http://schemas.microsoft.com/office/drawing/2014/main" id="{BA895E48-0292-88B5-0EEA-5C2930D320A7}"/>
              </a:ext>
              <a:ext uri="{C183D7F6-B498-43B3-948B-1728B52AA6E4}">
                <adec:decorative xmlns:adec="http://schemas.microsoft.com/office/drawing/2017/decorative" val="1"/>
              </a:ext>
            </a:extLst>
          </p:cNvPr>
          <p:cNvGrpSpPr/>
          <p:nvPr/>
        </p:nvGrpSpPr>
        <p:grpSpPr>
          <a:xfrm>
            <a:off x="466344" y="1495851"/>
            <a:ext cx="7331027" cy="5154343"/>
            <a:chOff x="260353" y="1102267"/>
            <a:chExt cx="7331027" cy="5224633"/>
          </a:xfrm>
        </p:grpSpPr>
        <p:grpSp>
          <p:nvGrpSpPr>
            <p:cNvPr id="11" name="Group 10">
              <a:extLst>
                <a:ext uri="{FF2B5EF4-FFF2-40B4-BE49-F238E27FC236}">
                  <a16:creationId xmlns:a16="http://schemas.microsoft.com/office/drawing/2014/main" id="{14BF427E-9809-6EB8-4AE3-850A2A20460A}"/>
                </a:ext>
              </a:extLst>
            </p:cNvPr>
            <p:cNvGrpSpPr/>
            <p:nvPr/>
          </p:nvGrpSpPr>
          <p:grpSpPr>
            <a:xfrm>
              <a:off x="260353" y="1102267"/>
              <a:ext cx="6996169" cy="5224633"/>
              <a:chOff x="260353" y="1102267"/>
              <a:chExt cx="6996169" cy="5224633"/>
            </a:xfrm>
          </p:grpSpPr>
          <p:sp>
            <p:nvSpPr>
              <p:cNvPr id="13" name="Rectangle: Rounded Corners 12">
                <a:extLst>
                  <a:ext uri="{FF2B5EF4-FFF2-40B4-BE49-F238E27FC236}">
                    <a16:creationId xmlns:a16="http://schemas.microsoft.com/office/drawing/2014/main" id="{F792F127-C8A9-10AD-E91D-F2C839C93FFB}"/>
                  </a:ext>
                  <a:ext uri="{C183D7F6-B498-43B3-948B-1728B52AA6E4}">
                    <adec:decorative xmlns:adec="http://schemas.microsoft.com/office/drawing/2017/decorative" val="1"/>
                  </a:ext>
                </a:extLst>
              </p:cNvPr>
              <p:cNvSpPr/>
              <p:nvPr/>
            </p:nvSpPr>
            <p:spPr bwMode="auto">
              <a:xfrm>
                <a:off x="260353" y="1102267"/>
                <a:ext cx="6996169" cy="5224633"/>
              </a:xfrm>
              <a:prstGeom prst="roundRect">
                <a:avLst>
                  <a:gd name="adj" fmla="val 8370"/>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4" name="TextBox 13">
                <a:extLst>
                  <a:ext uri="{FF2B5EF4-FFF2-40B4-BE49-F238E27FC236}">
                    <a16:creationId xmlns:a16="http://schemas.microsoft.com/office/drawing/2014/main" id="{10D5F88C-B8D7-9986-566F-DE64309F16AF}"/>
                  </a:ext>
                </a:extLst>
              </p:cNvPr>
              <p:cNvSpPr txBox="1"/>
              <p:nvPr/>
            </p:nvSpPr>
            <p:spPr>
              <a:xfrm>
                <a:off x="469418" y="1102267"/>
                <a:ext cx="6645292" cy="5212561"/>
              </a:xfrm>
              <a:prstGeom prst="rect">
                <a:avLst/>
              </a:prstGeom>
              <a:noFill/>
            </p:spPr>
            <p:txBody>
              <a:bodyPr wrap="square">
                <a:spAutoFit/>
              </a:bodyPr>
              <a:lstStyle/>
              <a:p>
                <a:pPr algn="l">
                  <a:lnSpc>
                    <a:spcPts val="2400"/>
                  </a:lnSpc>
                  <a:spcBef>
                    <a:spcPts val="150"/>
                  </a:spcBef>
                  <a:spcAft>
                    <a:spcPts val="450"/>
                  </a:spcAft>
                </a:pPr>
                <a:r>
                  <a:rPr lang="en-US" sz="1600" b="0" i="0">
                    <a:solidFill>
                      <a:srgbClr val="424242"/>
                    </a:solidFill>
                    <a:effectLst/>
                    <a:latin typeface="Segoe UI Semibold" panose="020B0702040204020203" pitchFamily="34" charset="0"/>
                    <a:cs typeface="Segoe UI Semibold" panose="020B0702040204020203" pitchFamily="34" charset="0"/>
                  </a:rPr>
                  <a:t>Example Response:</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Headline: </a:t>
                </a:r>
                <a:r>
                  <a:rPr lang="en-US" sz="1600" i="0">
                    <a:solidFill>
                      <a:srgbClr val="424242"/>
                    </a:solidFill>
                    <a:effectLst/>
                    <a:latin typeface="Courier New" panose="02070309020205020404" pitchFamily="49" charset="0"/>
                    <a:cs typeface="Courier New" panose="02070309020205020404" pitchFamily="49" charset="0"/>
                  </a:rPr>
                  <a:t>"Unleash Your Potential with the Ultimate Performance Smartwatch"</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Features: </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Advanced Fitness Tracking: </a:t>
                </a:r>
                <a:r>
                  <a:rPr lang="en-US" sz="1600" i="0">
                    <a:solidFill>
                      <a:srgbClr val="424242"/>
                    </a:solidFill>
                    <a:effectLst/>
                    <a:latin typeface="Courier New" panose="02070309020205020404" pitchFamily="49" charset="0"/>
                    <a:cs typeface="Courier New" panose="02070309020205020404" pitchFamily="49" charset="0"/>
                  </a:rPr>
                  <a:t>Monitor your workouts with precision and track your progress towards your fitness goals.</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Heart Rate Monitoring: </a:t>
                </a:r>
                <a:r>
                  <a:rPr lang="en-US" sz="1600" i="0">
                    <a:solidFill>
                      <a:srgbClr val="424242"/>
                    </a:solidFill>
                    <a:effectLst/>
                    <a:latin typeface="Courier New" panose="02070309020205020404" pitchFamily="49" charset="0"/>
                    <a:cs typeface="Courier New" panose="02070309020205020404" pitchFamily="49" charset="0"/>
                  </a:rPr>
                  <a:t>Keep an eye on your heart health with real-time heart rate monitoring.</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GPS Navigation: </a:t>
                </a:r>
                <a:r>
                  <a:rPr lang="en-US" sz="1600" i="0">
                    <a:solidFill>
                      <a:srgbClr val="424242"/>
                    </a:solidFill>
                    <a:effectLst/>
                    <a:latin typeface="Courier New" panose="02070309020205020404" pitchFamily="49" charset="0"/>
                    <a:cs typeface="Courier New" panose="02070309020205020404" pitchFamily="49" charset="0"/>
                  </a:rPr>
                  <a:t>Navigate your runs and hikes with built-in GPS for accurate tracking.</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Long Battery Life: </a:t>
                </a:r>
                <a:r>
                  <a:rPr lang="en-US" sz="1600" i="0">
                    <a:solidFill>
                      <a:srgbClr val="424242"/>
                    </a:solidFill>
                    <a:effectLst/>
                    <a:latin typeface="Courier New" panose="02070309020205020404" pitchFamily="49" charset="0"/>
                    <a:cs typeface="Courier New" panose="02070309020205020404" pitchFamily="49" charset="0"/>
                  </a:rPr>
                  <a:t>Stay powered up throughout the day with a long-lasting battery.</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Water Resistance: </a:t>
                </a:r>
                <a:r>
                  <a:rPr lang="en-US" sz="1600" i="0">
                    <a:solidFill>
                      <a:srgbClr val="424242"/>
                    </a:solidFill>
                    <a:effectLst/>
                    <a:latin typeface="Courier New" panose="02070309020205020404" pitchFamily="49" charset="0"/>
                    <a:cs typeface="Courier New" panose="02070309020205020404" pitchFamily="49" charset="0"/>
                  </a:rPr>
                  <a:t>Take your smartwatch anywhere, even underwater, with its water-resistant design.</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Call to action: </a:t>
                </a:r>
                <a:r>
                  <a:rPr lang="en-US" sz="1600" i="0">
                    <a:solidFill>
                      <a:srgbClr val="424242"/>
                    </a:solidFill>
                    <a:effectLst/>
                    <a:latin typeface="Courier New" panose="02070309020205020404" pitchFamily="49" charset="0"/>
                    <a:cs typeface="Courier New" panose="02070309020205020404" pitchFamily="49" charset="0"/>
                  </a:rPr>
                  <a:t>"Experience the power of performance. Get your ultimate smartwatch today and take your fitness journey to the next level."</a:t>
                </a:r>
              </a:p>
            </p:txBody>
          </p:sp>
        </p:grpSp>
        <p:pic>
          <p:nvPicPr>
            <p:cNvPr id="12" name="Graphic 11" descr="Back with solid fill">
              <a:extLst>
                <a:ext uri="{FF2B5EF4-FFF2-40B4-BE49-F238E27FC236}">
                  <a16:creationId xmlns:a16="http://schemas.microsoft.com/office/drawing/2014/main" id="{E459CB49-54CA-A83F-2AE4-B7096E4F0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676980" y="4697591"/>
              <a:ext cx="914400" cy="914400"/>
            </a:xfrm>
            <a:prstGeom prst="rect">
              <a:avLst/>
            </a:prstGeom>
          </p:spPr>
        </p:pic>
      </p:grpSp>
      <p:sp>
        <p:nvSpPr>
          <p:cNvPr id="8" name="Speech Bubble: Oval 7">
            <a:extLst>
              <a:ext uri="{FF2B5EF4-FFF2-40B4-BE49-F238E27FC236}">
                <a16:creationId xmlns:a16="http://schemas.microsoft.com/office/drawing/2014/main" id="{92EC5C9D-9F3D-8F29-A603-AA2571B4A07A}"/>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2900" dirty="0"/>
              <a:t>I’m your </a:t>
            </a:r>
            <a:r>
              <a:rPr lang="en-US" sz="2900" b="1" dirty="0"/>
              <a:t>branding chameleon</a:t>
            </a:r>
          </a:p>
        </p:txBody>
      </p:sp>
    </p:spTree>
    <p:extLst>
      <p:ext uri="{BB962C8B-B14F-4D97-AF65-F5344CB8AC3E}">
        <p14:creationId xmlns:p14="http://schemas.microsoft.com/office/powerpoint/2010/main" val="271771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FFB3C-CF47-4617-D0BE-6500C32C0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85BA9-0469-6953-5B44-7E3B9AF88F17}"/>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Analyze Best Practices from Top Brands</a:t>
            </a:r>
          </a:p>
        </p:txBody>
      </p:sp>
      <p:sp>
        <p:nvSpPr>
          <p:cNvPr id="3" name="Text Placeholder 2">
            <a:extLst>
              <a:ext uri="{FF2B5EF4-FFF2-40B4-BE49-F238E27FC236}">
                <a16:creationId xmlns:a16="http://schemas.microsoft.com/office/drawing/2014/main" id="{1B18B3CC-C0F0-456B-0C11-6116868AC03E}"/>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dirty="0">
                <a:solidFill>
                  <a:srgbClr val="424242"/>
                </a:solidFill>
                <a:effectLst/>
                <a:latin typeface="Segoe Sans"/>
              </a:rPr>
              <a:t>Copilot can help you </a:t>
            </a:r>
            <a:br>
              <a:rPr lang="en-US" sz="2800" dirty="0">
                <a:solidFill>
                  <a:srgbClr val="424242"/>
                </a:solidFill>
                <a:effectLst/>
                <a:latin typeface="Segoe Sans"/>
              </a:rPr>
            </a:br>
            <a:r>
              <a:rPr lang="en-US" sz="2800" dirty="0">
                <a:solidFill>
                  <a:srgbClr val="424242"/>
                </a:solidFill>
                <a:effectLst/>
                <a:latin typeface="Segoe Sans"/>
              </a:rPr>
              <a:t>learn from real-world success stories</a:t>
            </a:r>
          </a:p>
        </p:txBody>
      </p:sp>
      <p:sp>
        <p:nvSpPr>
          <p:cNvPr id="4" name="Rectangle: Rounded Corners 3">
            <a:extLst>
              <a:ext uri="{FF2B5EF4-FFF2-40B4-BE49-F238E27FC236}">
                <a16:creationId xmlns:a16="http://schemas.microsoft.com/office/drawing/2014/main" id="{F10BC532-70A0-9A73-E321-61DD23C76B90}"/>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170B9DAB-EFDA-0CDA-7143-A317E316F935}"/>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9D5AC180-0D7D-CF46-DEB7-2E04E9C41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D9DA9F-0924-EDC2-71BA-FB5AC12279B8}"/>
              </a:ext>
            </a:extLst>
          </p:cNvPr>
          <p:cNvSpPr txBox="1"/>
          <p:nvPr/>
        </p:nvSpPr>
        <p:spPr>
          <a:xfrm>
            <a:off x="5238853" y="3172705"/>
            <a:ext cx="6106306" cy="2811026"/>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Break down 3 of Microsoft's most successful product launches. Analyze:</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The core strategy</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Marketing techniques used</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Why it was effective</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How to apply these principles to a small business</a:t>
            </a:r>
            <a:endParaRPr lang="en-US" sz="2000" b="1" i="0" dirty="0">
              <a:solidFill>
                <a:srgbClr val="424242"/>
              </a:solidFill>
              <a:effectLst/>
              <a:latin typeface="Courier New" panose="02070309020205020404" pitchFamily="49" charset="0"/>
              <a:cs typeface="Courier New" panose="02070309020205020404" pitchFamily="49" charset="0"/>
            </a:endParaRPr>
          </a:p>
        </p:txBody>
      </p:sp>
      <p:sp>
        <p:nvSpPr>
          <p:cNvPr id="14" name="Text Placeholder 2">
            <a:extLst>
              <a:ext uri="{FF2B5EF4-FFF2-40B4-BE49-F238E27FC236}">
                <a16:creationId xmlns:a16="http://schemas.microsoft.com/office/drawing/2014/main" id="{AE1B2EE8-22D1-F82E-C23A-9C7D016EB7A4}"/>
              </a:ext>
            </a:extLst>
          </p:cNvPr>
          <p:cNvSpPr txBox="1">
            <a:spLocks/>
          </p:cNvSpPr>
          <p:nvPr/>
        </p:nvSpPr>
        <p:spPr>
          <a:xfrm>
            <a:off x="579129" y="4263926"/>
            <a:ext cx="4364873" cy="2188203"/>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dirty="0">
                <a:solidFill>
                  <a:srgbClr val="424242"/>
                </a:solidFill>
                <a:effectLst/>
                <a:latin typeface="Segoe Sans"/>
              </a:rPr>
              <a:t>Roles: </a:t>
            </a:r>
          </a:p>
          <a:p>
            <a:pPr>
              <a:lnSpc>
                <a:spcPct val="100000"/>
              </a:lnSpc>
              <a:spcBef>
                <a:spcPts val="0"/>
              </a:spcBef>
            </a:pPr>
            <a:r>
              <a:rPr lang="en-US" sz="2800" dirty="0">
                <a:solidFill>
                  <a:srgbClr val="424242"/>
                </a:solidFill>
                <a:effectLst/>
                <a:latin typeface="Segoe Sans"/>
              </a:rPr>
              <a:t>Marketing Analyst</a:t>
            </a:r>
          </a:p>
          <a:p>
            <a:pPr>
              <a:lnSpc>
                <a:spcPct val="100000"/>
              </a:lnSpc>
              <a:spcBef>
                <a:spcPts val="0"/>
              </a:spcBef>
            </a:pPr>
            <a:r>
              <a:rPr lang="en-US" sz="2800" dirty="0">
                <a:solidFill>
                  <a:srgbClr val="424242"/>
                </a:solidFill>
                <a:effectLst/>
                <a:latin typeface="Segoe Sans"/>
              </a:rPr>
              <a:t>Business Consultant</a:t>
            </a:r>
          </a:p>
          <a:p>
            <a:pPr>
              <a:lnSpc>
                <a:spcPct val="100000"/>
              </a:lnSpc>
              <a:spcBef>
                <a:spcPts val="0"/>
              </a:spcBef>
            </a:pPr>
            <a:r>
              <a:rPr lang="en-US" sz="2800" dirty="0">
                <a:solidFill>
                  <a:srgbClr val="424242"/>
                </a:solidFill>
                <a:latin typeface="Segoe Sans"/>
              </a:rPr>
              <a:t>Leader</a:t>
            </a:r>
          </a:p>
          <a:p>
            <a:pPr>
              <a:lnSpc>
                <a:spcPct val="100000"/>
              </a:lnSpc>
              <a:spcBef>
                <a:spcPts val="0"/>
              </a:spcBef>
            </a:pPr>
            <a:r>
              <a:rPr lang="en-US" sz="2800" dirty="0">
                <a:solidFill>
                  <a:srgbClr val="424242"/>
                </a:solidFill>
                <a:effectLst/>
                <a:latin typeface="Segoe Sans"/>
              </a:rPr>
              <a:t>Everyone </a:t>
            </a:r>
            <a:r>
              <a:rPr lang="en-US" sz="2800" dirty="0">
                <a:solidFill>
                  <a:srgbClr val="424242"/>
                </a:solidFill>
                <a:effectLst/>
                <a:latin typeface="Segoe Sans"/>
                <a:sym typeface="Wingdings" panose="05000000000000000000" pitchFamily="2" charset="2"/>
              </a:rPr>
              <a:t></a:t>
            </a:r>
            <a:endParaRPr lang="en-US" sz="2800" dirty="0">
              <a:solidFill>
                <a:srgbClr val="424242"/>
              </a:solidFill>
              <a:effectLst/>
              <a:latin typeface="Segoe Sans"/>
            </a:endParaRPr>
          </a:p>
        </p:txBody>
      </p:sp>
      <p:sp>
        <p:nvSpPr>
          <p:cNvPr id="8" name="Speech Bubble: Oval 7">
            <a:extLst>
              <a:ext uri="{FF2B5EF4-FFF2-40B4-BE49-F238E27FC236}">
                <a16:creationId xmlns:a16="http://schemas.microsoft.com/office/drawing/2014/main" id="{636486DD-051F-5BEB-44C6-5A9A53FD38CA}"/>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research assistant</a:t>
            </a:r>
          </a:p>
        </p:txBody>
      </p:sp>
    </p:spTree>
    <p:extLst>
      <p:ext uri="{BB962C8B-B14F-4D97-AF65-F5344CB8AC3E}">
        <p14:creationId xmlns:p14="http://schemas.microsoft.com/office/powerpoint/2010/main" val="2813142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F7EC1-77A8-B8E1-60F7-E94B3A3A424C}"/>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A23F25BD-CD99-B44D-F707-092633BA849B}"/>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a:solidFill>
                  <a:srgbClr val="424242"/>
                </a:solidFill>
                <a:effectLst/>
                <a:latin typeface="Segoe Sans"/>
              </a:rPr>
              <a:t>Copilot can help you </a:t>
            </a:r>
            <a:br>
              <a:rPr lang="en-US" sz="2800">
                <a:solidFill>
                  <a:srgbClr val="424242"/>
                </a:solidFill>
                <a:effectLst/>
                <a:latin typeface="Segoe Sans"/>
              </a:rPr>
            </a:br>
            <a:r>
              <a:rPr lang="en-US" sz="2800">
                <a:solidFill>
                  <a:srgbClr val="424242"/>
                </a:solidFill>
                <a:effectLst/>
                <a:latin typeface="Segoe Sans"/>
              </a:rPr>
              <a:t>learn from real-world success stories</a:t>
            </a:r>
          </a:p>
        </p:txBody>
      </p:sp>
      <p:sp>
        <p:nvSpPr>
          <p:cNvPr id="16" name="Text Placeholder 2">
            <a:extLst>
              <a:ext uri="{FF2B5EF4-FFF2-40B4-BE49-F238E27FC236}">
                <a16:creationId xmlns:a16="http://schemas.microsoft.com/office/drawing/2014/main" id="{A491B4F3-1190-6B53-C912-31CCFB70C3F5}"/>
              </a:ext>
            </a:extLst>
          </p:cNvPr>
          <p:cNvSpPr txBox="1">
            <a:spLocks/>
          </p:cNvSpPr>
          <p:nvPr/>
        </p:nvSpPr>
        <p:spPr>
          <a:xfrm>
            <a:off x="579129" y="4263926"/>
            <a:ext cx="4364873" cy="2188203"/>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a:solidFill>
                  <a:srgbClr val="424242"/>
                </a:solidFill>
                <a:effectLst/>
                <a:latin typeface="Segoe Sans"/>
              </a:rPr>
              <a:t>Roles: </a:t>
            </a:r>
          </a:p>
          <a:p>
            <a:pPr>
              <a:lnSpc>
                <a:spcPct val="100000"/>
              </a:lnSpc>
              <a:spcBef>
                <a:spcPts val="0"/>
              </a:spcBef>
            </a:pPr>
            <a:r>
              <a:rPr lang="en-US" sz="2800">
                <a:solidFill>
                  <a:srgbClr val="424242"/>
                </a:solidFill>
                <a:effectLst/>
                <a:latin typeface="Segoe Sans"/>
              </a:rPr>
              <a:t>Marketing Analyst</a:t>
            </a:r>
          </a:p>
          <a:p>
            <a:pPr>
              <a:lnSpc>
                <a:spcPct val="100000"/>
              </a:lnSpc>
              <a:spcBef>
                <a:spcPts val="0"/>
              </a:spcBef>
            </a:pPr>
            <a:r>
              <a:rPr lang="en-US" sz="2800">
                <a:solidFill>
                  <a:srgbClr val="424242"/>
                </a:solidFill>
                <a:effectLst/>
                <a:latin typeface="Segoe Sans"/>
              </a:rPr>
              <a:t>Business Consultant</a:t>
            </a:r>
          </a:p>
          <a:p>
            <a:pPr>
              <a:lnSpc>
                <a:spcPct val="100000"/>
              </a:lnSpc>
              <a:spcBef>
                <a:spcPts val="0"/>
              </a:spcBef>
            </a:pPr>
            <a:r>
              <a:rPr lang="en-US" sz="2800">
                <a:solidFill>
                  <a:srgbClr val="424242"/>
                </a:solidFill>
                <a:latin typeface="Segoe Sans"/>
              </a:rPr>
              <a:t>Leader</a:t>
            </a:r>
          </a:p>
          <a:p>
            <a:pPr>
              <a:lnSpc>
                <a:spcPct val="100000"/>
              </a:lnSpc>
              <a:spcBef>
                <a:spcPts val="0"/>
              </a:spcBef>
            </a:pPr>
            <a:r>
              <a:rPr lang="en-US" sz="2800">
                <a:solidFill>
                  <a:srgbClr val="424242"/>
                </a:solidFill>
                <a:effectLst/>
                <a:latin typeface="Segoe Sans"/>
              </a:rPr>
              <a:t>Everyone </a:t>
            </a:r>
            <a:r>
              <a:rPr lang="en-US" sz="2800">
                <a:solidFill>
                  <a:srgbClr val="424242"/>
                </a:solidFill>
                <a:effectLst/>
                <a:latin typeface="Segoe Sans"/>
                <a:sym typeface="Wingdings" panose="05000000000000000000" pitchFamily="2" charset="2"/>
              </a:rPr>
              <a:t></a:t>
            </a:r>
            <a:endParaRPr lang="en-US" sz="2800">
              <a:solidFill>
                <a:srgbClr val="424242"/>
              </a:solidFill>
              <a:effectLst/>
              <a:latin typeface="Segoe Sans"/>
            </a:endParaRPr>
          </a:p>
        </p:txBody>
      </p:sp>
      <p:sp>
        <p:nvSpPr>
          <p:cNvPr id="2" name="Title 1">
            <a:extLst>
              <a:ext uri="{FF2B5EF4-FFF2-40B4-BE49-F238E27FC236}">
                <a16:creationId xmlns:a16="http://schemas.microsoft.com/office/drawing/2014/main" id="{06336450-3B9C-D302-F2CD-5C8CDD3077BD}"/>
              </a:ext>
            </a:extLst>
          </p:cNvPr>
          <p:cNvSpPr>
            <a:spLocks noGrp="1"/>
          </p:cNvSpPr>
          <p:nvPr>
            <p:ph type="title"/>
          </p:nvPr>
        </p:nvSpPr>
        <p:spPr/>
        <p:txBody>
          <a:bodyPr>
            <a:noAutofit/>
          </a:bodyPr>
          <a:lstStyle/>
          <a:p>
            <a:pPr algn="l"/>
            <a:r>
              <a:rPr lang="en-US" sz="3600" b="0" spc="-50">
                <a:ln w="3175">
                  <a:noFill/>
                </a:ln>
                <a:gradFill>
                  <a:gsLst>
                    <a:gs pos="21000">
                      <a:srgbClr val="0078D4"/>
                    </a:gs>
                    <a:gs pos="100000">
                      <a:srgbClr val="C03BC4"/>
                    </a:gs>
                  </a:gsLst>
                  <a:lin ang="2400000" scaled="0"/>
                </a:gradFill>
                <a:latin typeface="Segoe Sans Display Semibold"/>
                <a:ea typeface="+mn-ea"/>
                <a:cs typeface="Segoe UI"/>
              </a:rPr>
              <a:t>Analyze Best Practices from Top Brands</a:t>
            </a:r>
          </a:p>
        </p:txBody>
      </p:sp>
      <p:sp>
        <p:nvSpPr>
          <p:cNvPr id="4" name="Rectangle: Rounded Corners 3">
            <a:extLst>
              <a:ext uri="{FF2B5EF4-FFF2-40B4-BE49-F238E27FC236}">
                <a16:creationId xmlns:a16="http://schemas.microsoft.com/office/drawing/2014/main" id="{93FD0E3C-004C-0CB8-67C6-DA6119EFBFC8}"/>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88ABFE3C-EAD2-7611-70A3-A0031FFD10B4}"/>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27272CE6-24C8-317D-67AC-893DA176A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13C0E7-0E0D-B975-E76E-E684FA8D3FC0}"/>
              </a:ext>
            </a:extLst>
          </p:cNvPr>
          <p:cNvSpPr txBox="1"/>
          <p:nvPr/>
        </p:nvSpPr>
        <p:spPr>
          <a:xfrm>
            <a:off x="5238853" y="3172705"/>
            <a:ext cx="6106306" cy="2811026"/>
          </a:xfrm>
          <a:prstGeom prst="rect">
            <a:avLst/>
          </a:prstGeom>
          <a:noFill/>
        </p:spPr>
        <p:txBody>
          <a:bodyPr wrap="square">
            <a:spAutoFit/>
          </a:bodyPr>
          <a:lstStyle/>
          <a:p>
            <a:pPr>
              <a:spcBef>
                <a:spcPts val="400"/>
              </a:spcBef>
              <a:spcAft>
                <a:spcPts val="700"/>
              </a:spcAft>
              <a:buNone/>
            </a:pPr>
            <a:r>
              <a:rPr lang="en-US" sz="2000">
                <a:solidFill>
                  <a:srgbClr val="424242"/>
                </a:solidFill>
                <a:effectLst/>
                <a:latin typeface="Courier New" panose="02070309020205020404" pitchFamily="49" charset="0"/>
                <a:cs typeface="Courier New" panose="02070309020205020404" pitchFamily="49" charset="0"/>
              </a:rPr>
              <a:t>Break down 3 of Microsoft's most successful product launches. Analyze:</a:t>
            </a:r>
          </a:p>
          <a:p>
            <a:pPr marL="457200" indent="-457200">
              <a:spcBef>
                <a:spcPts val="400"/>
              </a:spcBef>
              <a:spcAft>
                <a:spcPts val="700"/>
              </a:spcAft>
              <a:buFont typeface="+mj-lt"/>
              <a:buAutoNum type="arabicPeriod"/>
            </a:pPr>
            <a:r>
              <a:rPr lang="en-US" sz="2000">
                <a:solidFill>
                  <a:srgbClr val="424242"/>
                </a:solidFill>
                <a:effectLst/>
                <a:latin typeface="Courier New" panose="02070309020205020404" pitchFamily="49" charset="0"/>
                <a:cs typeface="Courier New" panose="02070309020205020404" pitchFamily="49" charset="0"/>
              </a:rPr>
              <a:t>The core strategy</a:t>
            </a:r>
          </a:p>
          <a:p>
            <a:pPr marL="457200" indent="-457200">
              <a:spcBef>
                <a:spcPts val="400"/>
              </a:spcBef>
              <a:spcAft>
                <a:spcPts val="700"/>
              </a:spcAft>
              <a:buFont typeface="+mj-lt"/>
              <a:buAutoNum type="arabicPeriod"/>
            </a:pPr>
            <a:r>
              <a:rPr lang="en-US" sz="2000">
                <a:solidFill>
                  <a:srgbClr val="424242"/>
                </a:solidFill>
                <a:effectLst/>
                <a:latin typeface="Courier New" panose="02070309020205020404" pitchFamily="49" charset="0"/>
                <a:cs typeface="Courier New" panose="02070309020205020404" pitchFamily="49" charset="0"/>
              </a:rPr>
              <a:t>Marketing techniques used</a:t>
            </a:r>
          </a:p>
          <a:p>
            <a:pPr marL="457200" indent="-457200">
              <a:spcBef>
                <a:spcPts val="400"/>
              </a:spcBef>
              <a:spcAft>
                <a:spcPts val="700"/>
              </a:spcAft>
              <a:buFont typeface="+mj-lt"/>
              <a:buAutoNum type="arabicPeriod"/>
            </a:pPr>
            <a:r>
              <a:rPr lang="en-US" sz="2000">
                <a:solidFill>
                  <a:srgbClr val="424242"/>
                </a:solidFill>
                <a:effectLst/>
                <a:latin typeface="Courier New" panose="02070309020205020404" pitchFamily="49" charset="0"/>
                <a:cs typeface="Courier New" panose="02070309020205020404" pitchFamily="49" charset="0"/>
              </a:rPr>
              <a:t>Why it was effective</a:t>
            </a:r>
          </a:p>
          <a:p>
            <a:pPr marL="457200" indent="-457200">
              <a:spcBef>
                <a:spcPts val="400"/>
              </a:spcBef>
              <a:spcAft>
                <a:spcPts val="700"/>
              </a:spcAft>
              <a:buFont typeface="+mj-lt"/>
              <a:buAutoNum type="arabicPeriod"/>
            </a:pPr>
            <a:r>
              <a:rPr lang="en-US" sz="2000">
                <a:solidFill>
                  <a:srgbClr val="424242"/>
                </a:solidFill>
                <a:effectLst/>
                <a:latin typeface="Courier New" panose="02070309020205020404" pitchFamily="49" charset="0"/>
                <a:cs typeface="Courier New" panose="02070309020205020404" pitchFamily="49" charset="0"/>
              </a:rPr>
              <a:t>How to apply these principles to a small business</a:t>
            </a:r>
            <a:endParaRPr lang="en-US" sz="2000" b="0" i="0">
              <a:solidFill>
                <a:srgbClr val="424242"/>
              </a:solidFill>
              <a:effectLst/>
              <a:latin typeface="Courier New" panose="02070309020205020404" pitchFamily="49" charset="0"/>
              <a:cs typeface="Courier New" panose="02070309020205020404" pitchFamily="49" charset="0"/>
            </a:endParaRPr>
          </a:p>
        </p:txBody>
      </p:sp>
      <p:grpSp>
        <p:nvGrpSpPr>
          <p:cNvPr id="9" name="Group 8">
            <a:extLst>
              <a:ext uri="{FF2B5EF4-FFF2-40B4-BE49-F238E27FC236}">
                <a16:creationId xmlns:a16="http://schemas.microsoft.com/office/drawing/2014/main" id="{BCDE58CB-FD93-CCE1-1272-966D0E43C9B3}"/>
              </a:ext>
              <a:ext uri="{C183D7F6-B498-43B3-948B-1728B52AA6E4}">
                <adec:decorative xmlns:adec="http://schemas.microsoft.com/office/drawing/2017/decorative" val="1"/>
              </a:ext>
            </a:extLst>
          </p:cNvPr>
          <p:cNvGrpSpPr/>
          <p:nvPr/>
        </p:nvGrpSpPr>
        <p:grpSpPr>
          <a:xfrm>
            <a:off x="466344" y="1495851"/>
            <a:ext cx="7331027" cy="5154342"/>
            <a:chOff x="260353" y="1102267"/>
            <a:chExt cx="7331027" cy="5224633"/>
          </a:xfrm>
        </p:grpSpPr>
        <p:grpSp>
          <p:nvGrpSpPr>
            <p:cNvPr id="10" name="Group 9">
              <a:extLst>
                <a:ext uri="{FF2B5EF4-FFF2-40B4-BE49-F238E27FC236}">
                  <a16:creationId xmlns:a16="http://schemas.microsoft.com/office/drawing/2014/main" id="{95C621A4-A433-4E6A-554B-4FBC6094865A}"/>
                </a:ext>
              </a:extLst>
            </p:cNvPr>
            <p:cNvGrpSpPr/>
            <p:nvPr/>
          </p:nvGrpSpPr>
          <p:grpSpPr>
            <a:xfrm>
              <a:off x="260353" y="1102267"/>
              <a:ext cx="6996169" cy="5224633"/>
              <a:chOff x="260353" y="1102267"/>
              <a:chExt cx="6996169" cy="5224633"/>
            </a:xfrm>
          </p:grpSpPr>
          <p:sp>
            <p:nvSpPr>
              <p:cNvPr id="12" name="Rectangle: Rounded Corners 11">
                <a:extLst>
                  <a:ext uri="{FF2B5EF4-FFF2-40B4-BE49-F238E27FC236}">
                    <a16:creationId xmlns:a16="http://schemas.microsoft.com/office/drawing/2014/main" id="{CEB14AC1-D30A-63B6-C88C-689E09EC4BD8}"/>
                  </a:ext>
                  <a:ext uri="{C183D7F6-B498-43B3-948B-1728B52AA6E4}">
                    <adec:decorative xmlns:adec="http://schemas.microsoft.com/office/drawing/2017/decorative" val="1"/>
                  </a:ext>
                </a:extLst>
              </p:cNvPr>
              <p:cNvSpPr/>
              <p:nvPr/>
            </p:nvSpPr>
            <p:spPr bwMode="auto">
              <a:xfrm>
                <a:off x="260353" y="1102267"/>
                <a:ext cx="6996169" cy="5224633"/>
              </a:xfrm>
              <a:prstGeom prst="roundRect">
                <a:avLst>
                  <a:gd name="adj" fmla="val 8370"/>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0EDD458D-2F21-345B-4136-6945B5CF3E2F}"/>
                  </a:ext>
                </a:extLst>
              </p:cNvPr>
              <p:cNvSpPr txBox="1"/>
              <p:nvPr/>
            </p:nvSpPr>
            <p:spPr>
              <a:xfrm>
                <a:off x="469418" y="1102267"/>
                <a:ext cx="6645292" cy="5212561"/>
              </a:xfrm>
              <a:prstGeom prst="rect">
                <a:avLst/>
              </a:prstGeom>
              <a:noFill/>
            </p:spPr>
            <p:txBody>
              <a:bodyPr wrap="square">
                <a:spAutoFit/>
              </a:bodyPr>
              <a:lstStyle/>
              <a:p>
                <a:pPr algn="l">
                  <a:lnSpc>
                    <a:spcPts val="2400"/>
                  </a:lnSpc>
                  <a:spcBef>
                    <a:spcPts val="150"/>
                  </a:spcBef>
                  <a:spcAft>
                    <a:spcPts val="450"/>
                  </a:spcAft>
                </a:pPr>
                <a:r>
                  <a:rPr lang="en-US" sz="1600" b="0" i="0">
                    <a:solidFill>
                      <a:srgbClr val="424242"/>
                    </a:solidFill>
                    <a:effectLst/>
                    <a:latin typeface="Segoe UI Semibold" panose="020B0702040204020203" pitchFamily="34" charset="0"/>
                    <a:cs typeface="Segoe UI Semibold" panose="020B0702040204020203" pitchFamily="34" charset="0"/>
                  </a:rPr>
                  <a:t>Example Response:</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Windows 95 Launch:</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The core strategy: </a:t>
                </a:r>
                <a:r>
                  <a:rPr lang="en-US" sz="1600" i="0">
                    <a:solidFill>
                      <a:srgbClr val="424242"/>
                    </a:solidFill>
                    <a:effectLst/>
                    <a:latin typeface="Courier New" panose="02070309020205020404" pitchFamily="49" charset="0"/>
                    <a:cs typeface="Courier New" panose="02070309020205020404" pitchFamily="49" charset="0"/>
                  </a:rPr>
                  <a:t>Microsoft aimed to revolutionize the personal computing experience by introducing a user-friendly interface and robust features.</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Marketing techniques used: </a:t>
                </a:r>
                <a:r>
                  <a:rPr lang="en-US" sz="1600" i="0">
                    <a:solidFill>
                      <a:srgbClr val="424242"/>
                    </a:solidFill>
                    <a:effectLst/>
                    <a:latin typeface="Courier New" panose="02070309020205020404" pitchFamily="49" charset="0"/>
                    <a:cs typeface="Courier New" panose="02070309020205020404" pitchFamily="49" charset="0"/>
                  </a:rPr>
                  <a:t>Extensive advertising campaigns, including TV commercials featuring the Rolling Stones' "Start Me Up," and a global launch event.</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Why it was effective: </a:t>
                </a:r>
                <a:r>
                  <a:rPr lang="en-US" sz="1600" i="0">
                    <a:solidFill>
                      <a:srgbClr val="424242"/>
                    </a:solidFill>
                    <a:effectLst/>
                    <a:latin typeface="Courier New" panose="02070309020205020404" pitchFamily="49" charset="0"/>
                    <a:cs typeface="Courier New" panose="02070309020205020404" pitchFamily="49" charset="0"/>
                  </a:rPr>
                  <a:t>The combination of innovative features, strong marketing, and widespread media coverage created significant buzz and anticipation.</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How to apply these principles to a small business: </a:t>
                </a:r>
                <a:r>
                  <a:rPr lang="en-US" sz="1600" i="0">
                    <a:solidFill>
                      <a:srgbClr val="424242"/>
                    </a:solidFill>
                    <a:effectLst/>
                    <a:latin typeface="Courier New" panose="02070309020205020404" pitchFamily="49" charset="0"/>
                    <a:cs typeface="Courier New" panose="02070309020205020404" pitchFamily="49" charset="0"/>
                  </a:rPr>
                  <a:t>Focus on creating a unique value proposition, leverage media and influencers, and plan a memorable launch event.</a:t>
                </a:r>
              </a:p>
              <a:p>
                <a:pPr marL="342900" indent="-342900" algn="l">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Xbox Launch:</a:t>
                </a:r>
              </a:p>
              <a:p>
                <a:pPr marL="800100" lvl="1" indent="-342900">
                  <a:buFont typeface="Arial" panose="020B0604020202020204" pitchFamily="34" charset="0"/>
                  <a:buChar char="•"/>
                </a:pPr>
                <a:r>
                  <a:rPr lang="en-US" sz="1600" b="1" i="0">
                    <a:solidFill>
                      <a:srgbClr val="424242"/>
                    </a:solidFill>
                    <a:effectLst/>
                    <a:latin typeface="Courier New" panose="02070309020205020404" pitchFamily="49" charset="0"/>
                    <a:cs typeface="Courier New" panose="02070309020205020404" pitchFamily="49" charset="0"/>
                  </a:rPr>
                  <a:t>The core strategy: </a:t>
                </a:r>
                <a:r>
                  <a:rPr lang="en-US" sz="1600" i="0">
                    <a:solidFill>
                      <a:srgbClr val="424242"/>
                    </a:solidFill>
                    <a:effectLst/>
                    <a:latin typeface="Courier New" panose="02070309020205020404" pitchFamily="49" charset="0"/>
                    <a:cs typeface="Courier New" panose="02070309020205020404" pitchFamily="49" charset="0"/>
                  </a:rPr>
                  <a:t>Microsoft entered the</a:t>
                </a:r>
              </a:p>
            </p:txBody>
          </p:sp>
        </p:grpSp>
        <p:pic>
          <p:nvPicPr>
            <p:cNvPr id="11" name="Graphic 10" descr="Back with solid fill">
              <a:extLst>
                <a:ext uri="{FF2B5EF4-FFF2-40B4-BE49-F238E27FC236}">
                  <a16:creationId xmlns:a16="http://schemas.microsoft.com/office/drawing/2014/main" id="{A0300DAE-F7C2-083C-4E2D-965CA86768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6676980" y="4697591"/>
              <a:ext cx="914400" cy="914400"/>
            </a:xfrm>
            <a:prstGeom prst="rect">
              <a:avLst/>
            </a:prstGeom>
          </p:spPr>
        </p:pic>
      </p:grpSp>
      <p:sp>
        <p:nvSpPr>
          <p:cNvPr id="3" name="Speech Bubble: Oval 2">
            <a:extLst>
              <a:ext uri="{FF2B5EF4-FFF2-40B4-BE49-F238E27FC236}">
                <a16:creationId xmlns:a16="http://schemas.microsoft.com/office/drawing/2014/main" id="{C33054E6-D6A7-A8BF-7F77-AE61F7FFC106}"/>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research assistant</a:t>
            </a:r>
          </a:p>
        </p:txBody>
      </p:sp>
    </p:spTree>
    <p:extLst>
      <p:ext uri="{BB962C8B-B14F-4D97-AF65-F5344CB8AC3E}">
        <p14:creationId xmlns:p14="http://schemas.microsoft.com/office/powerpoint/2010/main" val="738899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0CD6D-96EE-4255-2073-D1C7496BE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F71D0-1E5C-CC3B-862B-F3F2969DB711}"/>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Use a Specific Method</a:t>
            </a:r>
          </a:p>
        </p:txBody>
      </p:sp>
      <p:sp>
        <p:nvSpPr>
          <p:cNvPr id="3" name="Text Placeholder 2">
            <a:extLst>
              <a:ext uri="{FF2B5EF4-FFF2-40B4-BE49-F238E27FC236}">
                <a16:creationId xmlns:a16="http://schemas.microsoft.com/office/drawing/2014/main" id="{4F0AF71A-A1E2-1398-74CC-86489B599AA7}"/>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dirty="0">
                <a:solidFill>
                  <a:srgbClr val="424242"/>
                </a:solidFill>
                <a:effectLst/>
                <a:latin typeface="Segoe Sans"/>
              </a:rPr>
              <a:t>Copilot can leverage industry-standard methods or models for a structured, strategic approach</a:t>
            </a:r>
          </a:p>
        </p:txBody>
      </p:sp>
      <p:sp>
        <p:nvSpPr>
          <p:cNvPr id="4" name="Rectangle: Rounded Corners 3">
            <a:extLst>
              <a:ext uri="{FF2B5EF4-FFF2-40B4-BE49-F238E27FC236}">
                <a16:creationId xmlns:a16="http://schemas.microsoft.com/office/drawing/2014/main" id="{538B12D8-0763-BE23-80DD-F5FAF8B55DBA}"/>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AC43A2A8-88A3-F7BD-80FE-FEAD2106043B}"/>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CABDB2E6-DD42-69F7-AE93-B739E2D15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29ECE4-6D78-C5F7-0BD4-E085ADA2AE11}"/>
              </a:ext>
            </a:extLst>
          </p:cNvPr>
          <p:cNvSpPr txBox="1"/>
          <p:nvPr/>
        </p:nvSpPr>
        <p:spPr>
          <a:xfrm>
            <a:off x="5238853" y="3172705"/>
            <a:ext cx="6106306" cy="2811026"/>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Create a customer retention strategy using the RFM model. Structure it as:</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Recency</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Frequency</a:t>
            </a:r>
          </a:p>
          <a:p>
            <a:pPr marL="457200" indent="-457200">
              <a:spcBef>
                <a:spcPts val="400"/>
              </a:spcBef>
              <a:spcAft>
                <a:spcPts val="700"/>
              </a:spcAft>
              <a:buFont typeface="+mj-lt"/>
              <a:buAutoNum type="arabicPeriod"/>
            </a:pPr>
            <a:r>
              <a:rPr lang="en-US" sz="2000" b="1" dirty="0">
                <a:solidFill>
                  <a:srgbClr val="424242"/>
                </a:solidFill>
                <a:effectLst/>
                <a:latin typeface="Courier New" panose="02070309020205020404" pitchFamily="49" charset="0"/>
                <a:cs typeface="Courier New" panose="02070309020205020404" pitchFamily="49" charset="0"/>
              </a:rPr>
              <a:t>Monetary value </a:t>
            </a:r>
          </a:p>
          <a:p>
            <a:pPr>
              <a:spcBef>
                <a:spcPts val="400"/>
              </a:spcBef>
              <a:spcAft>
                <a:spcPts val="700"/>
              </a:spcAft>
            </a:pPr>
            <a:r>
              <a:rPr lang="en-US" sz="2000" b="1" dirty="0">
                <a:solidFill>
                  <a:srgbClr val="424242"/>
                </a:solidFill>
                <a:effectLst/>
                <a:latin typeface="Courier New" panose="02070309020205020404" pitchFamily="49" charset="0"/>
                <a:cs typeface="Courier New" panose="02070309020205020404" pitchFamily="49" charset="0"/>
              </a:rPr>
              <a:t>Include real-world examples for each step.</a:t>
            </a:r>
            <a:endParaRPr lang="en-US" sz="2000" b="1" i="0" dirty="0">
              <a:solidFill>
                <a:srgbClr val="424242"/>
              </a:solidFill>
              <a:effectLst/>
              <a:latin typeface="Courier New" panose="02070309020205020404" pitchFamily="49" charset="0"/>
              <a:cs typeface="Courier New" panose="02070309020205020404" pitchFamily="49" charset="0"/>
            </a:endParaRPr>
          </a:p>
        </p:txBody>
      </p:sp>
      <p:sp>
        <p:nvSpPr>
          <p:cNvPr id="15" name="Text Placeholder 2">
            <a:extLst>
              <a:ext uri="{FF2B5EF4-FFF2-40B4-BE49-F238E27FC236}">
                <a16:creationId xmlns:a16="http://schemas.microsoft.com/office/drawing/2014/main" id="{521E6687-7EBC-BCA4-6402-3040C8764323}"/>
              </a:ext>
            </a:extLst>
          </p:cNvPr>
          <p:cNvSpPr txBox="1">
            <a:spLocks/>
          </p:cNvSpPr>
          <p:nvPr/>
        </p:nvSpPr>
        <p:spPr>
          <a:xfrm>
            <a:off x="579129" y="4263926"/>
            <a:ext cx="4364873" cy="2188203"/>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dirty="0">
                <a:solidFill>
                  <a:srgbClr val="424242"/>
                </a:solidFill>
                <a:effectLst/>
                <a:latin typeface="Segoe Sans"/>
              </a:rPr>
              <a:t>Roles: </a:t>
            </a:r>
          </a:p>
          <a:p>
            <a:pPr>
              <a:lnSpc>
                <a:spcPct val="100000"/>
              </a:lnSpc>
              <a:spcBef>
                <a:spcPts val="0"/>
              </a:spcBef>
            </a:pPr>
            <a:r>
              <a:rPr lang="en-US" sz="2800" dirty="0">
                <a:solidFill>
                  <a:srgbClr val="424242"/>
                </a:solidFill>
                <a:effectLst/>
                <a:latin typeface="Segoe Sans"/>
              </a:rPr>
              <a:t>Sales Manager</a:t>
            </a:r>
          </a:p>
          <a:p>
            <a:pPr>
              <a:lnSpc>
                <a:spcPct val="100000"/>
              </a:lnSpc>
              <a:spcBef>
                <a:spcPts val="0"/>
              </a:spcBef>
            </a:pPr>
            <a:r>
              <a:rPr lang="en-US" sz="2800" dirty="0">
                <a:solidFill>
                  <a:srgbClr val="424242"/>
                </a:solidFill>
                <a:latin typeface="Segoe Sans"/>
              </a:rPr>
              <a:t>Operations Manager</a:t>
            </a:r>
          </a:p>
          <a:p>
            <a:pPr>
              <a:lnSpc>
                <a:spcPct val="100000"/>
              </a:lnSpc>
              <a:spcBef>
                <a:spcPts val="0"/>
              </a:spcBef>
            </a:pPr>
            <a:r>
              <a:rPr lang="en-US" sz="2800" dirty="0">
                <a:solidFill>
                  <a:srgbClr val="424242"/>
                </a:solidFill>
                <a:effectLst/>
                <a:latin typeface="Segoe Sans"/>
              </a:rPr>
              <a:t>Business Owner</a:t>
            </a:r>
          </a:p>
          <a:p>
            <a:pPr>
              <a:lnSpc>
                <a:spcPct val="100000"/>
              </a:lnSpc>
              <a:spcBef>
                <a:spcPts val="0"/>
              </a:spcBef>
            </a:pPr>
            <a:r>
              <a:rPr lang="en-US" sz="2800" dirty="0">
                <a:solidFill>
                  <a:srgbClr val="424242"/>
                </a:solidFill>
                <a:effectLst/>
                <a:latin typeface="Segoe Sans"/>
              </a:rPr>
              <a:t>Consultant</a:t>
            </a:r>
          </a:p>
        </p:txBody>
      </p:sp>
      <p:sp>
        <p:nvSpPr>
          <p:cNvPr id="8" name="Speech Bubble: Oval 7">
            <a:extLst>
              <a:ext uri="{FF2B5EF4-FFF2-40B4-BE49-F238E27FC236}">
                <a16:creationId xmlns:a16="http://schemas.microsoft.com/office/drawing/2014/main" id="{536F1EF3-1FB2-A5F8-281D-718DD3BE5A80}"/>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2800" dirty="0"/>
              <a:t>I’m your </a:t>
            </a:r>
            <a:r>
              <a:rPr lang="en-US" sz="2800" b="1" dirty="0"/>
              <a:t>business</a:t>
            </a:r>
            <a:r>
              <a:rPr lang="en-US" sz="2800" dirty="0"/>
              <a:t> </a:t>
            </a:r>
            <a:r>
              <a:rPr lang="en-US" sz="2800" b="1" dirty="0"/>
              <a:t>consultant</a:t>
            </a:r>
          </a:p>
        </p:txBody>
      </p:sp>
    </p:spTree>
    <p:extLst>
      <p:ext uri="{BB962C8B-B14F-4D97-AF65-F5344CB8AC3E}">
        <p14:creationId xmlns:p14="http://schemas.microsoft.com/office/powerpoint/2010/main" val="2916480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691F-AE65-08B4-4E7F-E7333BA18695}"/>
            </a:ext>
          </a:extLst>
        </p:cNvPr>
        <p:cNvGrpSpPr/>
        <p:nvPr/>
      </p:nvGrpSpPr>
      <p:grpSpPr>
        <a:xfrm>
          <a:off x="0" y="0"/>
          <a:ext cx="0" cy="0"/>
          <a:chOff x="0" y="0"/>
          <a:chExt cx="0" cy="0"/>
        </a:xfrm>
      </p:grpSpPr>
      <p:grpSp>
        <p:nvGrpSpPr>
          <p:cNvPr id="18" name="Group 17" descr="Microsoft Logo circle with the Copilot logo in the center and other Microsoft 365 logo's surrounding it. ">
            <a:extLst>
              <a:ext uri="{FF2B5EF4-FFF2-40B4-BE49-F238E27FC236}">
                <a16:creationId xmlns:a16="http://schemas.microsoft.com/office/drawing/2014/main" id="{55A76CF5-5009-9443-8246-FCE1DB89226C}"/>
              </a:ext>
            </a:extLst>
          </p:cNvPr>
          <p:cNvGrpSpPr/>
          <p:nvPr/>
        </p:nvGrpSpPr>
        <p:grpSpPr>
          <a:xfrm>
            <a:off x="3009568" y="423409"/>
            <a:ext cx="6172863" cy="6140904"/>
            <a:chOff x="3008242" y="343893"/>
            <a:chExt cx="6172863" cy="6140904"/>
          </a:xfrm>
        </p:grpSpPr>
        <p:sp>
          <p:nvSpPr>
            <p:cNvPr id="3" name="Oval 2">
              <a:extLst>
                <a:ext uri="{FF2B5EF4-FFF2-40B4-BE49-F238E27FC236}">
                  <a16:creationId xmlns:a16="http://schemas.microsoft.com/office/drawing/2014/main" id="{452D7AF9-9F4A-EFC0-3130-E7C3214D878E}"/>
                </a:ext>
              </a:extLst>
            </p:cNvPr>
            <p:cNvSpPr/>
            <p:nvPr/>
          </p:nvSpPr>
          <p:spPr bwMode="auto">
            <a:xfrm>
              <a:off x="3416410" y="749410"/>
              <a:ext cx="5359179" cy="5359179"/>
            </a:xfrm>
            <a:prstGeom prst="ellipse">
              <a:avLst/>
            </a:prstGeom>
            <a:noFill/>
            <a:ln w="38100">
              <a:solidFill>
                <a:srgbClr val="00999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4" name="Oval 3">
              <a:extLst>
                <a:ext uri="{FF2B5EF4-FFF2-40B4-BE49-F238E27FC236}">
                  <a16:creationId xmlns:a16="http://schemas.microsoft.com/office/drawing/2014/main" id="{4E943CA8-96A3-FCB2-A172-9DE26C5F7947}"/>
                </a:ext>
              </a:extLst>
            </p:cNvPr>
            <p:cNvSpPr/>
            <p:nvPr/>
          </p:nvSpPr>
          <p:spPr bwMode="auto">
            <a:xfrm>
              <a:off x="8370072" y="3023482"/>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5" name="Oval 4">
              <a:extLst>
                <a:ext uri="{FF2B5EF4-FFF2-40B4-BE49-F238E27FC236}">
                  <a16:creationId xmlns:a16="http://schemas.microsoft.com/office/drawing/2014/main" id="{C93D992A-21F6-320A-977C-E20D8909050B}"/>
                </a:ext>
              </a:extLst>
            </p:cNvPr>
            <p:cNvSpPr/>
            <p:nvPr/>
          </p:nvSpPr>
          <p:spPr bwMode="auto">
            <a:xfrm>
              <a:off x="3008242" y="302348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7" name="Oval 6">
              <a:extLst>
                <a:ext uri="{FF2B5EF4-FFF2-40B4-BE49-F238E27FC236}">
                  <a16:creationId xmlns:a16="http://schemas.microsoft.com/office/drawing/2014/main" id="{56B3DE2F-FD03-7D4A-9ABE-B0BD183786F1}"/>
                </a:ext>
              </a:extLst>
            </p:cNvPr>
            <p:cNvSpPr/>
            <p:nvPr/>
          </p:nvSpPr>
          <p:spPr bwMode="auto">
            <a:xfrm>
              <a:off x="5690481" y="343893"/>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8" name="Oval 7">
              <a:extLst>
                <a:ext uri="{FF2B5EF4-FFF2-40B4-BE49-F238E27FC236}">
                  <a16:creationId xmlns:a16="http://schemas.microsoft.com/office/drawing/2014/main" id="{B4543027-F31D-8EEC-3C3D-3A635E781948}"/>
                </a:ext>
              </a:extLst>
            </p:cNvPr>
            <p:cNvSpPr/>
            <p:nvPr/>
          </p:nvSpPr>
          <p:spPr bwMode="auto">
            <a:xfrm>
              <a:off x="6994289" y="749409"/>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9" name="Oval 8">
              <a:extLst>
                <a:ext uri="{FF2B5EF4-FFF2-40B4-BE49-F238E27FC236}">
                  <a16:creationId xmlns:a16="http://schemas.microsoft.com/office/drawing/2014/main" id="{3809FCF6-6863-E218-C12A-7B3C0C46E30C}"/>
                </a:ext>
              </a:extLst>
            </p:cNvPr>
            <p:cNvSpPr/>
            <p:nvPr/>
          </p:nvSpPr>
          <p:spPr bwMode="auto">
            <a:xfrm>
              <a:off x="8021333" y="1696940"/>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0" name="Oval 9">
              <a:extLst>
                <a:ext uri="{FF2B5EF4-FFF2-40B4-BE49-F238E27FC236}">
                  <a16:creationId xmlns:a16="http://schemas.microsoft.com/office/drawing/2014/main" id="{D1B03D09-199D-D4BF-0091-730B9F791F39}"/>
                </a:ext>
              </a:extLst>
            </p:cNvPr>
            <p:cNvSpPr/>
            <p:nvPr/>
          </p:nvSpPr>
          <p:spPr bwMode="auto">
            <a:xfrm>
              <a:off x="6994289" y="534924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1" name="Oval 10">
              <a:extLst>
                <a:ext uri="{FF2B5EF4-FFF2-40B4-BE49-F238E27FC236}">
                  <a16:creationId xmlns:a16="http://schemas.microsoft.com/office/drawing/2014/main" id="{75D00295-2A6B-6E06-BC8D-D3B7DC543BE0}"/>
                </a:ext>
              </a:extLst>
            </p:cNvPr>
            <p:cNvSpPr/>
            <p:nvPr/>
          </p:nvSpPr>
          <p:spPr bwMode="auto">
            <a:xfrm>
              <a:off x="8021333" y="4396407"/>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2" name="Oval 11">
              <a:extLst>
                <a:ext uri="{FF2B5EF4-FFF2-40B4-BE49-F238E27FC236}">
                  <a16:creationId xmlns:a16="http://schemas.microsoft.com/office/drawing/2014/main" id="{247088A4-5CEC-BDA1-6C0B-A2A083C06025}"/>
                </a:ext>
              </a:extLst>
            </p:cNvPr>
            <p:cNvSpPr/>
            <p:nvPr/>
          </p:nvSpPr>
          <p:spPr bwMode="auto">
            <a:xfrm>
              <a:off x="3319878" y="1697933"/>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3" name="Oval 12">
              <a:extLst>
                <a:ext uri="{FF2B5EF4-FFF2-40B4-BE49-F238E27FC236}">
                  <a16:creationId xmlns:a16="http://schemas.microsoft.com/office/drawing/2014/main" id="{98B1BD06-C724-0800-000A-D9CF00566C09}"/>
                </a:ext>
              </a:extLst>
            </p:cNvPr>
            <p:cNvSpPr/>
            <p:nvPr/>
          </p:nvSpPr>
          <p:spPr bwMode="auto">
            <a:xfrm>
              <a:off x="4330599" y="749409"/>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6" name="Oval 5">
              <a:extLst>
                <a:ext uri="{FF2B5EF4-FFF2-40B4-BE49-F238E27FC236}">
                  <a16:creationId xmlns:a16="http://schemas.microsoft.com/office/drawing/2014/main" id="{6ADB95A1-D531-69DC-BCD1-53D559EAD70B}"/>
                </a:ext>
              </a:extLst>
            </p:cNvPr>
            <p:cNvSpPr/>
            <p:nvPr/>
          </p:nvSpPr>
          <p:spPr bwMode="auto">
            <a:xfrm>
              <a:off x="5728147" y="5673764"/>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4" name="Oval 13">
              <a:extLst>
                <a:ext uri="{FF2B5EF4-FFF2-40B4-BE49-F238E27FC236}">
                  <a16:creationId xmlns:a16="http://schemas.microsoft.com/office/drawing/2014/main" id="{0871DCCD-1589-0E55-A30D-4E4BD825B7CB}"/>
                </a:ext>
              </a:extLst>
            </p:cNvPr>
            <p:cNvSpPr/>
            <p:nvPr/>
          </p:nvSpPr>
          <p:spPr bwMode="auto">
            <a:xfrm>
              <a:off x="3376860" y="4396407"/>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15" name="Oval 14">
              <a:extLst>
                <a:ext uri="{FF2B5EF4-FFF2-40B4-BE49-F238E27FC236}">
                  <a16:creationId xmlns:a16="http://schemas.microsoft.com/office/drawing/2014/main" id="{F5C7D14A-D709-00A2-F35B-733E1016EC86}"/>
                </a:ext>
              </a:extLst>
            </p:cNvPr>
            <p:cNvSpPr/>
            <p:nvPr/>
          </p:nvSpPr>
          <p:spPr bwMode="auto">
            <a:xfrm>
              <a:off x="4362512" y="5349241"/>
              <a:ext cx="811033" cy="81103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grpSp>
      <p:pic>
        <p:nvPicPr>
          <p:cNvPr id="20" name="Picture 19">
            <a:extLst>
              <a:ext uri="{FF2B5EF4-FFF2-40B4-BE49-F238E27FC236}">
                <a16:creationId xmlns:a16="http://schemas.microsoft.com/office/drawing/2014/main" id="{7770A7D7-DF22-67A0-A5A9-5205D245F9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610" y="508886"/>
            <a:ext cx="640080" cy="640080"/>
          </a:xfrm>
          <a:prstGeom prst="rect">
            <a:avLst/>
          </a:prstGeom>
        </p:spPr>
      </p:pic>
      <p:pic>
        <p:nvPicPr>
          <p:cNvPr id="22" name="Picture 21">
            <a:extLst>
              <a:ext uri="{FF2B5EF4-FFF2-40B4-BE49-F238E27FC236}">
                <a16:creationId xmlns:a16="http://schemas.microsoft.com/office/drawing/2014/main" id="{E06D46EF-7CB4-7E8F-52C4-3F4D94900AF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929" y="1855084"/>
            <a:ext cx="604296" cy="607395"/>
          </a:xfrm>
          <a:prstGeom prst="rect">
            <a:avLst/>
          </a:prstGeom>
        </p:spPr>
      </p:pic>
      <p:pic>
        <p:nvPicPr>
          <p:cNvPr id="24" name="Picture 23">
            <a:extLst>
              <a:ext uri="{FF2B5EF4-FFF2-40B4-BE49-F238E27FC236}">
                <a16:creationId xmlns:a16="http://schemas.microsoft.com/office/drawing/2014/main" id="{1A2D45C4-88D5-2694-3101-157C7DACEA1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1296" t="20516" r="20008" b="23179"/>
          <a:stretch/>
        </p:blipFill>
        <p:spPr>
          <a:xfrm>
            <a:off x="3116438" y="3180521"/>
            <a:ext cx="667264" cy="640080"/>
          </a:xfrm>
          <a:prstGeom prst="rect">
            <a:avLst/>
          </a:prstGeom>
        </p:spPr>
      </p:pic>
      <p:pic>
        <p:nvPicPr>
          <p:cNvPr id="26" name="Picture 25">
            <a:extLst>
              <a:ext uri="{FF2B5EF4-FFF2-40B4-BE49-F238E27FC236}">
                <a16:creationId xmlns:a16="http://schemas.microsoft.com/office/drawing/2014/main" id="{0579B2A2-4EC8-E7C3-FCC5-7DD6587384E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058" y="865196"/>
            <a:ext cx="686040" cy="686040"/>
          </a:xfrm>
          <a:prstGeom prst="rect">
            <a:avLst/>
          </a:prstGeom>
        </p:spPr>
      </p:pic>
      <p:pic>
        <p:nvPicPr>
          <p:cNvPr id="28" name="Picture 27">
            <a:extLst>
              <a:ext uri="{FF2B5EF4-FFF2-40B4-BE49-F238E27FC236}">
                <a16:creationId xmlns:a16="http://schemas.microsoft.com/office/drawing/2014/main" id="{8F9A1C9E-4ED2-4F4C-3338-7E3DFF14186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1340" y="3265999"/>
            <a:ext cx="485844" cy="485034"/>
          </a:xfrm>
          <a:prstGeom prst="rect">
            <a:avLst/>
          </a:prstGeom>
        </p:spPr>
      </p:pic>
      <p:pic>
        <p:nvPicPr>
          <p:cNvPr id="30" name="Picture 29">
            <a:extLst>
              <a:ext uri="{FF2B5EF4-FFF2-40B4-BE49-F238E27FC236}">
                <a16:creationId xmlns:a16="http://schemas.microsoft.com/office/drawing/2014/main" id="{CEFC88C6-1AFE-DA06-10C8-9895E8C42AA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8331" y="922348"/>
            <a:ext cx="640080" cy="640080"/>
          </a:xfrm>
          <a:prstGeom prst="rect">
            <a:avLst/>
          </a:prstGeom>
        </p:spPr>
      </p:pic>
      <p:pic>
        <p:nvPicPr>
          <p:cNvPr id="32" name="Picture 31">
            <a:extLst>
              <a:ext uri="{FF2B5EF4-FFF2-40B4-BE49-F238E27FC236}">
                <a16:creationId xmlns:a16="http://schemas.microsoft.com/office/drawing/2014/main" id="{68C4632E-C1A3-5120-60B4-5F15BCEC2E90}"/>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3795" y="5563921"/>
            <a:ext cx="546665" cy="546665"/>
          </a:xfrm>
          <a:prstGeom prst="rect">
            <a:avLst/>
          </a:prstGeom>
        </p:spPr>
      </p:pic>
      <p:pic>
        <p:nvPicPr>
          <p:cNvPr id="38" name="Picture 37">
            <a:extLst>
              <a:ext uri="{FF2B5EF4-FFF2-40B4-BE49-F238E27FC236}">
                <a16:creationId xmlns:a16="http://schemas.microsoft.com/office/drawing/2014/main" id="{588868E1-F51A-3FDB-E09C-CE1A53021F0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4269" y="0"/>
            <a:ext cx="548640" cy="548640"/>
          </a:xfrm>
          <a:prstGeom prst="rect">
            <a:avLst/>
          </a:prstGeom>
        </p:spPr>
      </p:pic>
      <p:pic>
        <p:nvPicPr>
          <p:cNvPr id="40" name="Picture 39">
            <a:extLst>
              <a:ext uri="{FF2B5EF4-FFF2-40B4-BE49-F238E27FC236}">
                <a16:creationId xmlns:a16="http://schemas.microsoft.com/office/drawing/2014/main" id="{F370CD8E-3D1E-7636-8897-095E209F0975}"/>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8186" y="1855319"/>
            <a:ext cx="640080" cy="640080"/>
          </a:xfrm>
          <a:prstGeom prst="rect">
            <a:avLst/>
          </a:prstGeom>
        </p:spPr>
      </p:pic>
      <p:pic>
        <p:nvPicPr>
          <p:cNvPr id="1028" name="Picture 4">
            <a:extLst>
              <a:ext uri="{FF2B5EF4-FFF2-40B4-BE49-F238E27FC236}">
                <a16:creationId xmlns:a16="http://schemas.microsoft.com/office/drawing/2014/main" id="{53FF2696-D7CD-99DD-B54F-B872BE59FA6B}"/>
              </a:ext>
              <a:ext uri="{C183D7F6-B498-43B3-948B-1728B52AA6E4}">
                <adec:decorative xmlns:adec="http://schemas.microsoft.com/office/drawing/2017/decorative" val="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785" t="26494" r="24378" b="28059"/>
          <a:stretch/>
        </p:blipFill>
        <p:spPr bwMode="auto">
          <a:xfrm>
            <a:off x="8022218" y="4525716"/>
            <a:ext cx="811033" cy="725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1F5885-4403-90CC-063C-93B33FC3B8A7}"/>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810130" y="5797227"/>
            <a:ext cx="725091" cy="723299"/>
          </a:xfrm>
          <a:prstGeom prst="rect">
            <a:avLst/>
          </a:prstGeom>
        </p:spPr>
      </p:pic>
      <p:pic>
        <p:nvPicPr>
          <p:cNvPr id="17" name="Picture 16">
            <a:extLst>
              <a:ext uri="{FF2B5EF4-FFF2-40B4-BE49-F238E27FC236}">
                <a16:creationId xmlns:a16="http://schemas.microsoft.com/office/drawing/2014/main" id="{E8BE721D-B67E-50D6-FA23-B44137369FB9}"/>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74498" y="4584826"/>
            <a:ext cx="548640" cy="548640"/>
          </a:xfrm>
          <a:prstGeom prst="rect">
            <a:avLst/>
          </a:prstGeom>
        </p:spPr>
      </p:pic>
      <p:pic>
        <p:nvPicPr>
          <p:cNvPr id="25" name="Picture 24">
            <a:extLst>
              <a:ext uri="{FF2B5EF4-FFF2-40B4-BE49-F238E27FC236}">
                <a16:creationId xmlns:a16="http://schemas.microsoft.com/office/drawing/2014/main" id="{4564CFEF-63D9-3ED9-F175-FED9382AF49E}"/>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4620" y="5449656"/>
            <a:ext cx="706355" cy="753446"/>
          </a:xfrm>
          <a:prstGeom prst="rect">
            <a:avLst/>
          </a:prstGeom>
        </p:spPr>
      </p:pic>
      <p:sp>
        <p:nvSpPr>
          <p:cNvPr id="21" name="Title 4">
            <a:extLst>
              <a:ext uri="{FF2B5EF4-FFF2-40B4-BE49-F238E27FC236}">
                <a16:creationId xmlns:a16="http://schemas.microsoft.com/office/drawing/2014/main" id="{B5146145-5C3A-C598-5D35-699B92A066C0}"/>
              </a:ext>
            </a:extLst>
          </p:cNvPr>
          <p:cNvSpPr txBox="1">
            <a:spLocks noGrp="1"/>
          </p:cNvSpPr>
          <p:nvPr>
            <p:ph type="title" idx="4294967295"/>
          </p:nvPr>
        </p:nvSpPr>
        <p:spPr>
          <a:xfrm>
            <a:off x="0" y="-903879"/>
            <a:ext cx="11017250" cy="554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DB6FF"/>
                </a:solidFill>
                <a:effectLst/>
                <a:uLnTx/>
                <a:uFillTx/>
                <a:latin typeface="Segoe UI" panose="020B0502040204020203" pitchFamily="34" charset="0"/>
                <a:ea typeface="+mj-ea"/>
                <a:cs typeface="Segoe UI" panose="020B0502040204020203" pitchFamily="34" charset="0"/>
              </a:rPr>
              <a:t>Wheel of Services</a:t>
            </a:r>
          </a:p>
        </p:txBody>
      </p:sp>
      <p:pic>
        <p:nvPicPr>
          <p:cNvPr id="19" name="!!CopilotLogo1" descr="Microsoft 365 Copilot UI icon">
            <a:extLst>
              <a:ext uri="{FF2B5EF4-FFF2-40B4-BE49-F238E27FC236}">
                <a16:creationId xmlns:a16="http://schemas.microsoft.com/office/drawing/2014/main" id="{D4A786D0-4C18-FB33-C767-680C065A5873}"/>
              </a:ext>
            </a:extLst>
          </p:cNvPr>
          <p:cNvPicPr>
            <a:picLocks noChangeAspect="1"/>
          </p:cNvPicPr>
          <p:nvPr/>
        </p:nvPicPr>
        <p:blipFill>
          <a:blip r:embed="rId16"/>
          <a:stretch>
            <a:fillRect/>
          </a:stretch>
        </p:blipFill>
        <p:spPr>
          <a:xfrm>
            <a:off x="5101335" y="2402436"/>
            <a:ext cx="1920240" cy="1948444"/>
          </a:xfrm>
          <a:prstGeom prst="rect">
            <a:avLst/>
          </a:prstGeom>
        </p:spPr>
      </p:pic>
    </p:spTree>
    <p:extLst>
      <p:ext uri="{BB962C8B-B14F-4D97-AF65-F5344CB8AC3E}">
        <p14:creationId xmlns:p14="http://schemas.microsoft.com/office/powerpoint/2010/main" val="221804964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61201-1860-BC85-377C-D306F62FA62F}"/>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C78FF8B2-DBB1-54C4-D5AF-9C8BC57BCD92}"/>
              </a:ext>
            </a:extLst>
          </p:cNvPr>
          <p:cNvSpPr>
            <a:spLocks noGrp="1"/>
          </p:cNvSpPr>
          <p:nvPr>
            <p:ph type="body" sz="quarter" idx="10"/>
          </p:nvPr>
        </p:nvSpPr>
        <p:spPr>
          <a:xfrm>
            <a:off x="584199" y="1828800"/>
            <a:ext cx="4364873" cy="4549635"/>
          </a:xfrm>
        </p:spPr>
        <p:txBody>
          <a:bodyPr>
            <a:normAutofit/>
          </a:bodyPr>
          <a:lstStyle/>
          <a:p>
            <a:pPr marL="0" indent="0">
              <a:lnSpc>
                <a:spcPct val="100000"/>
              </a:lnSpc>
              <a:spcBef>
                <a:spcPts val="0"/>
              </a:spcBef>
              <a:buNone/>
            </a:pPr>
            <a:r>
              <a:rPr lang="en-US" sz="2800" dirty="0">
                <a:solidFill>
                  <a:srgbClr val="424242"/>
                </a:solidFill>
                <a:effectLst/>
                <a:latin typeface="Segoe Sans"/>
              </a:rPr>
              <a:t>Copilot can leverage </a:t>
            </a:r>
            <a:r>
              <a:rPr lang="en-US" sz="2800" dirty="0">
                <a:solidFill>
                  <a:srgbClr val="424242"/>
                </a:solidFill>
                <a:latin typeface="Segoe Sans"/>
              </a:rPr>
              <a:t>industry-</a:t>
            </a:r>
            <a:r>
              <a:rPr lang="en-US" sz="2800" dirty="0">
                <a:solidFill>
                  <a:srgbClr val="424242"/>
                </a:solidFill>
                <a:effectLst/>
                <a:latin typeface="Segoe Sans"/>
              </a:rPr>
              <a:t>standard methods or models for a structured, strategic approach</a:t>
            </a:r>
          </a:p>
        </p:txBody>
      </p:sp>
      <p:sp>
        <p:nvSpPr>
          <p:cNvPr id="16" name="Text Placeholder 2">
            <a:extLst>
              <a:ext uri="{FF2B5EF4-FFF2-40B4-BE49-F238E27FC236}">
                <a16:creationId xmlns:a16="http://schemas.microsoft.com/office/drawing/2014/main" id="{47A0B01D-6573-F635-7076-C0D0444804EF}"/>
              </a:ext>
            </a:extLst>
          </p:cNvPr>
          <p:cNvSpPr txBox="1">
            <a:spLocks/>
          </p:cNvSpPr>
          <p:nvPr/>
        </p:nvSpPr>
        <p:spPr>
          <a:xfrm>
            <a:off x="579129" y="4263926"/>
            <a:ext cx="4364873" cy="2188203"/>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a:solidFill>
                  <a:srgbClr val="424242"/>
                </a:solidFill>
                <a:effectLst/>
                <a:latin typeface="Segoe Sans"/>
              </a:rPr>
              <a:t>Roles: </a:t>
            </a:r>
          </a:p>
          <a:p>
            <a:pPr>
              <a:lnSpc>
                <a:spcPct val="100000"/>
              </a:lnSpc>
              <a:spcBef>
                <a:spcPts val="0"/>
              </a:spcBef>
            </a:pPr>
            <a:r>
              <a:rPr lang="en-US" sz="2800">
                <a:solidFill>
                  <a:srgbClr val="424242"/>
                </a:solidFill>
                <a:effectLst/>
                <a:latin typeface="Segoe Sans"/>
              </a:rPr>
              <a:t>Sales Manager</a:t>
            </a:r>
          </a:p>
          <a:p>
            <a:pPr>
              <a:lnSpc>
                <a:spcPct val="100000"/>
              </a:lnSpc>
              <a:spcBef>
                <a:spcPts val="0"/>
              </a:spcBef>
            </a:pPr>
            <a:r>
              <a:rPr lang="en-US" sz="2800">
                <a:solidFill>
                  <a:srgbClr val="424242"/>
                </a:solidFill>
                <a:latin typeface="Segoe Sans"/>
              </a:rPr>
              <a:t>Operations Manager</a:t>
            </a:r>
          </a:p>
          <a:p>
            <a:pPr>
              <a:lnSpc>
                <a:spcPct val="100000"/>
              </a:lnSpc>
              <a:spcBef>
                <a:spcPts val="0"/>
              </a:spcBef>
            </a:pPr>
            <a:r>
              <a:rPr lang="en-US" sz="2800">
                <a:solidFill>
                  <a:srgbClr val="424242"/>
                </a:solidFill>
                <a:effectLst/>
                <a:latin typeface="Segoe Sans"/>
              </a:rPr>
              <a:t>Business Owner</a:t>
            </a:r>
          </a:p>
          <a:p>
            <a:pPr>
              <a:lnSpc>
                <a:spcPct val="100000"/>
              </a:lnSpc>
              <a:spcBef>
                <a:spcPts val="0"/>
              </a:spcBef>
            </a:pPr>
            <a:r>
              <a:rPr lang="en-US" sz="2800">
                <a:solidFill>
                  <a:srgbClr val="424242"/>
                </a:solidFill>
                <a:effectLst/>
                <a:latin typeface="Segoe Sans"/>
              </a:rPr>
              <a:t>Consultant</a:t>
            </a:r>
          </a:p>
        </p:txBody>
      </p:sp>
      <p:sp>
        <p:nvSpPr>
          <p:cNvPr id="2" name="Title 1">
            <a:extLst>
              <a:ext uri="{FF2B5EF4-FFF2-40B4-BE49-F238E27FC236}">
                <a16:creationId xmlns:a16="http://schemas.microsoft.com/office/drawing/2014/main" id="{13EF5BE8-45E9-DFB4-0D21-CBDA6AEBA726}"/>
              </a:ext>
            </a:extLst>
          </p:cNvPr>
          <p:cNvSpPr>
            <a:spLocks noGrp="1"/>
          </p:cNvSpPr>
          <p:nvPr>
            <p:ph type="title"/>
          </p:nvPr>
        </p:nvSpPr>
        <p:spPr/>
        <p:txBody>
          <a:bodyPr>
            <a:noAutofit/>
          </a:bodyPr>
          <a:lstStyle/>
          <a:p>
            <a:pPr algn="l"/>
            <a:r>
              <a:rPr lang="en-US" sz="3600" b="0" spc="-50">
                <a:ln w="3175">
                  <a:noFill/>
                </a:ln>
                <a:gradFill>
                  <a:gsLst>
                    <a:gs pos="21000">
                      <a:srgbClr val="0078D4"/>
                    </a:gs>
                    <a:gs pos="100000">
                      <a:srgbClr val="C03BC4"/>
                    </a:gs>
                  </a:gsLst>
                  <a:lin ang="2400000" scaled="0"/>
                </a:gradFill>
                <a:latin typeface="Segoe Sans Display Semibold"/>
                <a:ea typeface="+mn-ea"/>
                <a:cs typeface="Segoe UI"/>
              </a:rPr>
              <a:t>Use a Specific Method</a:t>
            </a:r>
          </a:p>
        </p:txBody>
      </p:sp>
      <p:sp>
        <p:nvSpPr>
          <p:cNvPr id="4" name="Rectangle: Rounded Corners 3">
            <a:extLst>
              <a:ext uri="{FF2B5EF4-FFF2-40B4-BE49-F238E27FC236}">
                <a16:creationId xmlns:a16="http://schemas.microsoft.com/office/drawing/2014/main" id="{752945CA-1ED3-CC77-0D90-1E786E5B0AC5}"/>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1A580D5B-8287-230D-BBFF-53F4D1A9D86E}"/>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F5978110-2E74-A9CD-8BCA-13C29CE0B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756B0E-6CD4-6351-1343-7FAA8D048491}"/>
              </a:ext>
            </a:extLst>
          </p:cNvPr>
          <p:cNvSpPr txBox="1"/>
          <p:nvPr/>
        </p:nvSpPr>
        <p:spPr>
          <a:xfrm>
            <a:off x="5238853" y="3172705"/>
            <a:ext cx="6106306" cy="2811026"/>
          </a:xfrm>
          <a:prstGeom prst="rect">
            <a:avLst/>
          </a:prstGeom>
          <a:noFill/>
        </p:spPr>
        <p:txBody>
          <a:bodyPr wrap="square">
            <a:spAutoFit/>
          </a:bodyPr>
          <a:lstStyle/>
          <a:p>
            <a:pPr>
              <a:spcBef>
                <a:spcPts val="400"/>
              </a:spcBef>
              <a:spcAft>
                <a:spcPts val="700"/>
              </a:spcAft>
              <a:buNone/>
            </a:pPr>
            <a:r>
              <a:rPr lang="en-US" sz="2000">
                <a:solidFill>
                  <a:srgbClr val="424242"/>
                </a:solidFill>
                <a:effectLst/>
                <a:latin typeface="Courier New" panose="02070309020205020404" pitchFamily="49" charset="0"/>
                <a:cs typeface="Courier New" panose="02070309020205020404" pitchFamily="49" charset="0"/>
              </a:rPr>
              <a:t>Create a customer retention strategy using the RFM model. Structure it as:</a:t>
            </a:r>
          </a:p>
          <a:p>
            <a:pPr marL="457200" indent="-457200">
              <a:spcBef>
                <a:spcPts val="400"/>
              </a:spcBef>
              <a:spcAft>
                <a:spcPts val="700"/>
              </a:spcAft>
              <a:buFont typeface="+mj-lt"/>
              <a:buAutoNum type="arabicPeriod"/>
            </a:pPr>
            <a:r>
              <a:rPr lang="en-US" sz="2000">
                <a:solidFill>
                  <a:srgbClr val="424242"/>
                </a:solidFill>
                <a:effectLst/>
                <a:latin typeface="Courier New" panose="02070309020205020404" pitchFamily="49" charset="0"/>
                <a:cs typeface="Courier New" panose="02070309020205020404" pitchFamily="49" charset="0"/>
              </a:rPr>
              <a:t>Recency</a:t>
            </a:r>
          </a:p>
          <a:p>
            <a:pPr marL="457200" indent="-457200">
              <a:spcBef>
                <a:spcPts val="400"/>
              </a:spcBef>
              <a:spcAft>
                <a:spcPts val="700"/>
              </a:spcAft>
              <a:buFont typeface="+mj-lt"/>
              <a:buAutoNum type="arabicPeriod"/>
            </a:pPr>
            <a:r>
              <a:rPr lang="en-US" sz="2000">
                <a:solidFill>
                  <a:srgbClr val="424242"/>
                </a:solidFill>
                <a:effectLst/>
                <a:latin typeface="Courier New" panose="02070309020205020404" pitchFamily="49" charset="0"/>
                <a:cs typeface="Courier New" panose="02070309020205020404" pitchFamily="49" charset="0"/>
              </a:rPr>
              <a:t>Frequency</a:t>
            </a:r>
          </a:p>
          <a:p>
            <a:pPr marL="457200" indent="-457200">
              <a:spcBef>
                <a:spcPts val="400"/>
              </a:spcBef>
              <a:spcAft>
                <a:spcPts val="700"/>
              </a:spcAft>
              <a:buFont typeface="+mj-lt"/>
              <a:buAutoNum type="arabicPeriod"/>
            </a:pPr>
            <a:r>
              <a:rPr lang="en-US" sz="2000">
                <a:solidFill>
                  <a:srgbClr val="424242"/>
                </a:solidFill>
                <a:effectLst/>
                <a:latin typeface="Courier New" panose="02070309020205020404" pitchFamily="49" charset="0"/>
                <a:cs typeface="Courier New" panose="02070309020205020404" pitchFamily="49" charset="0"/>
              </a:rPr>
              <a:t>Monetary value </a:t>
            </a:r>
          </a:p>
          <a:p>
            <a:pPr>
              <a:spcBef>
                <a:spcPts val="400"/>
              </a:spcBef>
              <a:spcAft>
                <a:spcPts val="700"/>
              </a:spcAft>
            </a:pPr>
            <a:r>
              <a:rPr lang="en-US" sz="2000">
                <a:solidFill>
                  <a:srgbClr val="424242"/>
                </a:solidFill>
                <a:effectLst/>
                <a:latin typeface="Courier New" panose="02070309020205020404" pitchFamily="49" charset="0"/>
                <a:cs typeface="Courier New" panose="02070309020205020404" pitchFamily="49" charset="0"/>
              </a:rPr>
              <a:t>Include real-world examples for each step.</a:t>
            </a:r>
            <a:endParaRPr lang="en-US" sz="2000" b="0" i="0">
              <a:solidFill>
                <a:srgbClr val="424242"/>
              </a:solidFill>
              <a:effectLst/>
              <a:latin typeface="Courier New" panose="02070309020205020404" pitchFamily="49" charset="0"/>
              <a:cs typeface="Courier New" panose="02070309020205020404" pitchFamily="49" charset="0"/>
            </a:endParaRPr>
          </a:p>
        </p:txBody>
      </p:sp>
      <p:grpSp>
        <p:nvGrpSpPr>
          <p:cNvPr id="14" name="Group 13">
            <a:extLst>
              <a:ext uri="{FF2B5EF4-FFF2-40B4-BE49-F238E27FC236}">
                <a16:creationId xmlns:a16="http://schemas.microsoft.com/office/drawing/2014/main" id="{B41CA82D-34AE-102B-CB38-2397FB845FE0}"/>
              </a:ext>
              <a:ext uri="{C183D7F6-B498-43B3-948B-1728B52AA6E4}">
                <adec:decorative xmlns:adec="http://schemas.microsoft.com/office/drawing/2017/decorative" val="1"/>
              </a:ext>
            </a:extLst>
          </p:cNvPr>
          <p:cNvGrpSpPr/>
          <p:nvPr/>
        </p:nvGrpSpPr>
        <p:grpSpPr>
          <a:xfrm>
            <a:off x="468619" y="2819711"/>
            <a:ext cx="7413842" cy="3934268"/>
            <a:chOff x="0" y="3209789"/>
            <a:chExt cx="7413842" cy="3934268"/>
          </a:xfrm>
        </p:grpSpPr>
        <p:grpSp>
          <p:nvGrpSpPr>
            <p:cNvPr id="10" name="Group 9">
              <a:extLst>
                <a:ext uri="{FF2B5EF4-FFF2-40B4-BE49-F238E27FC236}">
                  <a16:creationId xmlns:a16="http://schemas.microsoft.com/office/drawing/2014/main" id="{0495D3A1-E469-4DA0-9E08-39F354C9A806}"/>
                </a:ext>
              </a:extLst>
            </p:cNvPr>
            <p:cNvGrpSpPr/>
            <p:nvPr/>
          </p:nvGrpSpPr>
          <p:grpSpPr>
            <a:xfrm>
              <a:off x="0" y="3209789"/>
              <a:ext cx="6996169" cy="3934268"/>
              <a:chOff x="0" y="4110863"/>
              <a:chExt cx="6996169" cy="5616373"/>
            </a:xfrm>
          </p:grpSpPr>
          <p:sp>
            <p:nvSpPr>
              <p:cNvPr id="12" name="Rectangle: Rounded Corners 11">
                <a:extLst>
                  <a:ext uri="{FF2B5EF4-FFF2-40B4-BE49-F238E27FC236}">
                    <a16:creationId xmlns:a16="http://schemas.microsoft.com/office/drawing/2014/main" id="{7F5C0074-27E8-FEBB-5A4C-74EB74E802FB}"/>
                  </a:ext>
                  <a:ext uri="{C183D7F6-B498-43B3-948B-1728B52AA6E4}">
                    <adec:decorative xmlns:adec="http://schemas.microsoft.com/office/drawing/2017/decorative" val="1"/>
                  </a:ext>
                </a:extLst>
              </p:cNvPr>
              <p:cNvSpPr/>
              <p:nvPr/>
            </p:nvSpPr>
            <p:spPr bwMode="auto">
              <a:xfrm>
                <a:off x="0" y="4110863"/>
                <a:ext cx="6996169" cy="5616373"/>
              </a:xfrm>
              <a:prstGeom prst="roundRect">
                <a:avLst>
                  <a:gd name="adj" fmla="val 8370"/>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DA1BE53F-A940-EBFD-EA44-56F5C4616723}"/>
                  </a:ext>
                </a:extLst>
              </p:cNvPr>
              <p:cNvSpPr txBox="1"/>
              <p:nvPr/>
            </p:nvSpPr>
            <p:spPr>
              <a:xfrm>
                <a:off x="122239" y="4200044"/>
                <a:ext cx="6645292" cy="3818995"/>
              </a:xfrm>
              <a:prstGeom prst="rect">
                <a:avLst/>
              </a:prstGeom>
              <a:noFill/>
            </p:spPr>
            <p:txBody>
              <a:bodyPr wrap="square">
                <a:spAutoFit/>
              </a:bodyPr>
              <a:lstStyle/>
              <a:p>
                <a:pPr algn="l">
                  <a:lnSpc>
                    <a:spcPts val="2400"/>
                  </a:lnSpc>
                  <a:spcBef>
                    <a:spcPts val="150"/>
                  </a:spcBef>
                  <a:spcAft>
                    <a:spcPts val="450"/>
                  </a:spcAft>
                </a:pPr>
                <a:r>
                  <a:rPr lang="en-US" b="0" i="0">
                    <a:solidFill>
                      <a:srgbClr val="424242"/>
                    </a:solidFill>
                    <a:effectLst/>
                    <a:latin typeface="Segoe UI Semibold" panose="020B0702040204020203" pitchFamily="34" charset="0"/>
                    <a:cs typeface="Segoe UI Semibold" panose="020B0702040204020203" pitchFamily="34" charset="0"/>
                  </a:rPr>
                  <a:t>Example Response:</a:t>
                </a:r>
              </a:p>
              <a:p>
                <a:pPr marL="342900" indent="-342900" algn="l">
                  <a:spcAft>
                    <a:spcPts val="600"/>
                  </a:spcAft>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Recency:</a:t>
                </a:r>
                <a:r>
                  <a:rPr lang="en-US" sz="1600" b="0" i="0">
                    <a:solidFill>
                      <a:srgbClr val="424242"/>
                    </a:solidFill>
                    <a:effectLst/>
                    <a:latin typeface="Courier New" panose="02070309020205020404" pitchFamily="49" charset="0"/>
                    <a:cs typeface="Courier New" panose="02070309020205020404" pitchFamily="49" charset="0"/>
                  </a:rPr>
                  <a:t> Describe how recently customers have made a purchase.</a:t>
                </a:r>
                <a:br>
                  <a:rPr lang="en-US" sz="1600">
                    <a:solidFill>
                      <a:srgbClr val="424242"/>
                    </a:solidFill>
                    <a:latin typeface="Courier New" panose="02070309020205020404" pitchFamily="49" charset="0"/>
                    <a:cs typeface="Courier New" panose="02070309020205020404" pitchFamily="49" charset="0"/>
                  </a:rPr>
                </a:br>
                <a:r>
                  <a:rPr lang="en-US" sz="1600" b="0" i="0">
                    <a:solidFill>
                      <a:srgbClr val="424242"/>
                    </a:solidFill>
                    <a:effectLst/>
                    <a:latin typeface="Courier New" panose="02070309020205020404" pitchFamily="49" charset="0"/>
                    <a:cs typeface="Courier New" panose="02070309020205020404" pitchFamily="49" charset="0"/>
                  </a:rPr>
                  <a:t>Example: Implement a loyalty program that rewards customers who have made recent purchases with exclusive offers.</a:t>
                </a:r>
              </a:p>
              <a:p>
                <a:pPr marL="342900" indent="-342900" algn="l">
                  <a:spcAft>
                    <a:spcPts val="600"/>
                  </a:spcAft>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Frequency:</a:t>
                </a:r>
                <a:r>
                  <a:rPr lang="en-US" sz="1600" b="0" i="0">
                    <a:solidFill>
                      <a:srgbClr val="424242"/>
                    </a:solidFill>
                    <a:effectLst/>
                    <a:latin typeface="Courier New" panose="02070309020205020404" pitchFamily="49" charset="0"/>
                    <a:cs typeface="Courier New" panose="02070309020205020404" pitchFamily="49" charset="0"/>
                  </a:rPr>
                  <a:t> Describe how often customers make purchases.</a:t>
                </a:r>
                <a:br>
                  <a:rPr lang="en-US" sz="1600" b="0" i="0">
                    <a:solidFill>
                      <a:srgbClr val="424242"/>
                    </a:solidFill>
                    <a:effectLst/>
                    <a:latin typeface="Courier New" panose="02070309020205020404" pitchFamily="49" charset="0"/>
                    <a:cs typeface="Courier New" panose="02070309020205020404" pitchFamily="49" charset="0"/>
                  </a:rPr>
                </a:br>
                <a:r>
                  <a:rPr lang="en-US" sz="1600" b="0" i="0">
                    <a:solidFill>
                      <a:srgbClr val="424242"/>
                    </a:solidFill>
                    <a:effectLst/>
                    <a:latin typeface="Courier New" panose="02070309020205020404" pitchFamily="49" charset="0"/>
                    <a:cs typeface="Courier New" panose="02070309020205020404" pitchFamily="49" charset="0"/>
                  </a:rPr>
                  <a:t>Example: Offer subscription services or regular promotions to encourage frequent purchases.</a:t>
                </a:r>
              </a:p>
              <a:p>
                <a:pPr marL="342900" indent="-342900" algn="l">
                  <a:spcAft>
                    <a:spcPts val="600"/>
                  </a:spcAft>
                  <a:buFont typeface="+mj-lt"/>
                  <a:buAutoNum type="arabicPeriod"/>
                </a:pPr>
                <a:r>
                  <a:rPr lang="en-US" sz="1600" b="1" i="0">
                    <a:solidFill>
                      <a:srgbClr val="424242"/>
                    </a:solidFill>
                    <a:effectLst/>
                    <a:latin typeface="Courier New" panose="02070309020205020404" pitchFamily="49" charset="0"/>
                    <a:cs typeface="Courier New" panose="02070309020205020404" pitchFamily="49" charset="0"/>
                  </a:rPr>
                  <a:t>Monetary value:</a:t>
                </a:r>
                <a:r>
                  <a:rPr lang="en-US" sz="1600" b="0" i="0">
                    <a:solidFill>
                      <a:srgbClr val="424242"/>
                    </a:solidFill>
                    <a:effectLst/>
                    <a:latin typeface="Courier New" panose="02070309020205020404" pitchFamily="49" charset="0"/>
                    <a:cs typeface="Courier New" panose="02070309020205020404" pitchFamily="49" charset="0"/>
                  </a:rPr>
                  <a:t> Describe the amount of money customers spend.</a:t>
                </a:r>
                <a:br>
                  <a:rPr lang="en-US" sz="1600" b="0" i="0">
                    <a:solidFill>
                      <a:srgbClr val="424242"/>
                    </a:solidFill>
                    <a:effectLst/>
                    <a:latin typeface="Courier New" panose="02070309020205020404" pitchFamily="49" charset="0"/>
                    <a:cs typeface="Courier New" panose="02070309020205020404" pitchFamily="49" charset="0"/>
                  </a:rPr>
                </a:br>
                <a:r>
                  <a:rPr lang="en-US" sz="1600" b="0" i="0">
                    <a:solidFill>
                      <a:srgbClr val="424242"/>
                    </a:solidFill>
                    <a:effectLst/>
                    <a:latin typeface="Courier New" panose="02070309020205020404" pitchFamily="49" charset="0"/>
                    <a:cs typeface="Courier New" panose="02070309020205020404" pitchFamily="49" charset="0"/>
                  </a:rPr>
                  <a:t>Example: Provide tiered rewards based on spending levels to incentivize higher spending.</a:t>
                </a:r>
              </a:p>
            </p:txBody>
          </p:sp>
        </p:grpSp>
        <p:pic>
          <p:nvPicPr>
            <p:cNvPr id="11" name="Graphic 10" descr="Back with solid fill">
              <a:extLst>
                <a:ext uri="{FF2B5EF4-FFF2-40B4-BE49-F238E27FC236}">
                  <a16:creationId xmlns:a16="http://schemas.microsoft.com/office/drawing/2014/main" id="{77630CA1-9216-4229-22CA-3338498A7F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6499442" y="5940461"/>
              <a:ext cx="914400" cy="914400"/>
            </a:xfrm>
            <a:prstGeom prst="rect">
              <a:avLst/>
            </a:prstGeom>
          </p:spPr>
        </p:pic>
      </p:grpSp>
      <p:sp>
        <p:nvSpPr>
          <p:cNvPr id="3" name="Speech Bubble: Oval 2">
            <a:extLst>
              <a:ext uri="{FF2B5EF4-FFF2-40B4-BE49-F238E27FC236}">
                <a16:creationId xmlns:a16="http://schemas.microsoft.com/office/drawing/2014/main" id="{94561F9F-A155-6601-077A-06043813AC68}"/>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2800" dirty="0"/>
              <a:t>I’m your </a:t>
            </a:r>
            <a:r>
              <a:rPr lang="en-US" sz="2800" b="1" dirty="0"/>
              <a:t>business</a:t>
            </a:r>
            <a:r>
              <a:rPr lang="en-US" sz="2800" dirty="0"/>
              <a:t> </a:t>
            </a:r>
            <a:r>
              <a:rPr lang="en-US" sz="2800" b="1" dirty="0"/>
              <a:t>consultant</a:t>
            </a:r>
          </a:p>
        </p:txBody>
      </p:sp>
    </p:spTree>
    <p:extLst>
      <p:ext uri="{BB962C8B-B14F-4D97-AF65-F5344CB8AC3E}">
        <p14:creationId xmlns:p14="http://schemas.microsoft.com/office/powerpoint/2010/main" val="4144778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EB9F5-556C-95B3-9EE7-7B67EA078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3389B-4DA9-098D-AB79-0981DD99FC97}"/>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Generate Unconventional Alternatives</a:t>
            </a:r>
          </a:p>
        </p:txBody>
      </p:sp>
      <p:sp>
        <p:nvSpPr>
          <p:cNvPr id="3" name="Text Placeholder 2">
            <a:extLst>
              <a:ext uri="{FF2B5EF4-FFF2-40B4-BE49-F238E27FC236}">
                <a16:creationId xmlns:a16="http://schemas.microsoft.com/office/drawing/2014/main" id="{C1EDB791-DC9B-F9B2-95EF-D48BA202A240}"/>
              </a:ext>
            </a:extLst>
          </p:cNvPr>
          <p:cNvSpPr>
            <a:spLocks noGrp="1"/>
          </p:cNvSpPr>
          <p:nvPr>
            <p:ph type="body" sz="quarter" idx="10"/>
          </p:nvPr>
        </p:nvSpPr>
        <p:spPr>
          <a:xfrm>
            <a:off x="584199" y="1828800"/>
            <a:ext cx="4364873" cy="4549635"/>
          </a:xfrm>
        </p:spPr>
        <p:txBody>
          <a:bodyPr>
            <a:normAutofit/>
          </a:bodyPr>
          <a:lstStyle/>
          <a:p>
            <a:pPr marL="0" indent="0">
              <a:lnSpc>
                <a:spcPct val="100000"/>
              </a:lnSpc>
              <a:buNone/>
            </a:pPr>
            <a:r>
              <a:rPr lang="en-US" sz="2800" dirty="0">
                <a:solidFill>
                  <a:srgbClr val="424242"/>
                </a:solidFill>
                <a:effectLst/>
                <a:latin typeface="Segoe Sans"/>
              </a:rPr>
              <a:t>Copilot can help generate unique and original ideas</a:t>
            </a:r>
          </a:p>
        </p:txBody>
      </p:sp>
      <p:sp>
        <p:nvSpPr>
          <p:cNvPr id="4" name="Rectangle: Rounded Corners 3">
            <a:extLst>
              <a:ext uri="{FF2B5EF4-FFF2-40B4-BE49-F238E27FC236}">
                <a16:creationId xmlns:a16="http://schemas.microsoft.com/office/drawing/2014/main" id="{7235404F-046C-2D06-322A-CC77F87DDA9C}"/>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9B7FC61A-3BD3-5424-1461-495BDB423876}"/>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B6631F42-F1B6-C45A-5557-8BAB95473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1D61FA3-B3E3-EF53-416A-5CEFD5BA267B}"/>
              </a:ext>
            </a:extLst>
          </p:cNvPr>
          <p:cNvSpPr txBox="1"/>
          <p:nvPr/>
        </p:nvSpPr>
        <p:spPr>
          <a:xfrm>
            <a:off x="5238853" y="3172705"/>
            <a:ext cx="6106306" cy="1631216"/>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Give me 5 unconventional ways to increase brand awareness WITHOUT social media. Each method should be creative but feasible with an example of how it works.</a:t>
            </a:r>
            <a:endParaRPr lang="en-US" sz="2000" b="1" i="0" dirty="0">
              <a:solidFill>
                <a:srgbClr val="424242"/>
              </a:solidFill>
              <a:effectLst/>
              <a:latin typeface="Courier New" panose="02070309020205020404" pitchFamily="49" charset="0"/>
              <a:cs typeface="Courier New" panose="02070309020205020404" pitchFamily="49" charset="0"/>
            </a:endParaRPr>
          </a:p>
        </p:txBody>
      </p:sp>
      <p:sp>
        <p:nvSpPr>
          <p:cNvPr id="15" name="Text Placeholder 2">
            <a:extLst>
              <a:ext uri="{FF2B5EF4-FFF2-40B4-BE49-F238E27FC236}">
                <a16:creationId xmlns:a16="http://schemas.microsoft.com/office/drawing/2014/main" id="{B100847B-0477-AE29-382E-EBF54BF50D9C}"/>
              </a:ext>
            </a:extLst>
          </p:cNvPr>
          <p:cNvSpPr txBox="1">
            <a:spLocks/>
          </p:cNvSpPr>
          <p:nvPr/>
        </p:nvSpPr>
        <p:spPr>
          <a:xfrm>
            <a:off x="579129" y="4263926"/>
            <a:ext cx="4364873" cy="21882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800" dirty="0">
                <a:solidFill>
                  <a:srgbClr val="424242"/>
                </a:solidFill>
                <a:effectLst/>
                <a:latin typeface="Segoe Sans"/>
              </a:rPr>
              <a:t>Roles: </a:t>
            </a:r>
          </a:p>
          <a:p>
            <a:pPr>
              <a:lnSpc>
                <a:spcPct val="100000"/>
              </a:lnSpc>
              <a:spcBef>
                <a:spcPts val="0"/>
              </a:spcBef>
            </a:pPr>
            <a:r>
              <a:rPr lang="en-US" sz="2800" dirty="0">
                <a:solidFill>
                  <a:srgbClr val="424242"/>
                </a:solidFill>
                <a:effectLst/>
                <a:latin typeface="Segoe Sans"/>
              </a:rPr>
              <a:t>Marketing Specialist</a:t>
            </a:r>
          </a:p>
          <a:p>
            <a:pPr>
              <a:lnSpc>
                <a:spcPct val="100000"/>
              </a:lnSpc>
              <a:spcBef>
                <a:spcPts val="0"/>
              </a:spcBef>
            </a:pPr>
            <a:r>
              <a:rPr lang="en-US" sz="2800" dirty="0">
                <a:solidFill>
                  <a:srgbClr val="424242"/>
                </a:solidFill>
                <a:effectLst/>
                <a:latin typeface="Segoe Sans"/>
              </a:rPr>
              <a:t>Product Innovator</a:t>
            </a:r>
          </a:p>
          <a:p>
            <a:pPr>
              <a:lnSpc>
                <a:spcPct val="100000"/>
              </a:lnSpc>
              <a:spcBef>
                <a:spcPts val="0"/>
              </a:spcBef>
            </a:pPr>
            <a:r>
              <a:rPr lang="en-US" sz="2800" dirty="0">
                <a:solidFill>
                  <a:srgbClr val="424242"/>
                </a:solidFill>
                <a:effectLst/>
                <a:latin typeface="Segoe Sans"/>
              </a:rPr>
              <a:t>Educator</a:t>
            </a:r>
          </a:p>
        </p:txBody>
      </p:sp>
      <p:sp>
        <p:nvSpPr>
          <p:cNvPr id="7" name="Speech Bubble: Oval 6">
            <a:extLst>
              <a:ext uri="{FF2B5EF4-FFF2-40B4-BE49-F238E27FC236}">
                <a16:creationId xmlns:a16="http://schemas.microsoft.com/office/drawing/2014/main" id="{F4DA167C-59A9-788C-F489-E48190830913}"/>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creative catalyst</a:t>
            </a:r>
          </a:p>
        </p:txBody>
      </p:sp>
    </p:spTree>
    <p:extLst>
      <p:ext uri="{BB962C8B-B14F-4D97-AF65-F5344CB8AC3E}">
        <p14:creationId xmlns:p14="http://schemas.microsoft.com/office/powerpoint/2010/main" val="314168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3877B-CD32-377A-15D6-14BFA82D1B99}"/>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B0C2529B-4DA5-CF77-DB04-EEAB59593DE4}"/>
              </a:ext>
            </a:extLst>
          </p:cNvPr>
          <p:cNvSpPr>
            <a:spLocks noGrp="1"/>
          </p:cNvSpPr>
          <p:nvPr>
            <p:ph type="body" sz="quarter" idx="10"/>
          </p:nvPr>
        </p:nvSpPr>
        <p:spPr>
          <a:xfrm>
            <a:off x="584199" y="1828800"/>
            <a:ext cx="4364873" cy="4549635"/>
          </a:xfrm>
        </p:spPr>
        <p:txBody>
          <a:bodyPr>
            <a:normAutofit/>
          </a:bodyPr>
          <a:lstStyle/>
          <a:p>
            <a:pPr marL="0" indent="0">
              <a:lnSpc>
                <a:spcPct val="100000"/>
              </a:lnSpc>
              <a:buNone/>
            </a:pPr>
            <a:r>
              <a:rPr lang="en-US" sz="2800">
                <a:solidFill>
                  <a:srgbClr val="424242"/>
                </a:solidFill>
                <a:effectLst/>
                <a:latin typeface="Segoe Sans"/>
              </a:rPr>
              <a:t>Copilot can help generate unique and original ideas</a:t>
            </a:r>
          </a:p>
        </p:txBody>
      </p:sp>
      <p:sp>
        <p:nvSpPr>
          <p:cNvPr id="16" name="Text Placeholder 2">
            <a:extLst>
              <a:ext uri="{FF2B5EF4-FFF2-40B4-BE49-F238E27FC236}">
                <a16:creationId xmlns:a16="http://schemas.microsoft.com/office/drawing/2014/main" id="{ABBBA17D-A952-281F-8060-FBA41D01D040}"/>
              </a:ext>
            </a:extLst>
          </p:cNvPr>
          <p:cNvSpPr txBox="1">
            <a:spLocks/>
          </p:cNvSpPr>
          <p:nvPr/>
        </p:nvSpPr>
        <p:spPr>
          <a:xfrm>
            <a:off x="579129" y="4263926"/>
            <a:ext cx="4364873" cy="21882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800">
                <a:solidFill>
                  <a:srgbClr val="424242"/>
                </a:solidFill>
                <a:effectLst/>
                <a:latin typeface="Segoe Sans"/>
              </a:rPr>
              <a:t>Roles: </a:t>
            </a:r>
          </a:p>
          <a:p>
            <a:pPr>
              <a:lnSpc>
                <a:spcPct val="100000"/>
              </a:lnSpc>
              <a:spcBef>
                <a:spcPts val="0"/>
              </a:spcBef>
            </a:pPr>
            <a:r>
              <a:rPr lang="en-US" sz="2800">
                <a:solidFill>
                  <a:srgbClr val="424242"/>
                </a:solidFill>
                <a:effectLst/>
                <a:latin typeface="Segoe Sans"/>
              </a:rPr>
              <a:t>Marketing Specialist</a:t>
            </a:r>
          </a:p>
          <a:p>
            <a:pPr>
              <a:lnSpc>
                <a:spcPct val="100000"/>
              </a:lnSpc>
              <a:spcBef>
                <a:spcPts val="0"/>
              </a:spcBef>
            </a:pPr>
            <a:r>
              <a:rPr lang="en-US" sz="2800">
                <a:solidFill>
                  <a:srgbClr val="424242"/>
                </a:solidFill>
                <a:effectLst/>
                <a:latin typeface="Segoe Sans"/>
              </a:rPr>
              <a:t>Product Innovator</a:t>
            </a:r>
          </a:p>
          <a:p>
            <a:pPr>
              <a:lnSpc>
                <a:spcPct val="100000"/>
              </a:lnSpc>
              <a:spcBef>
                <a:spcPts val="0"/>
              </a:spcBef>
            </a:pPr>
            <a:r>
              <a:rPr lang="en-US" sz="2800">
                <a:solidFill>
                  <a:srgbClr val="424242"/>
                </a:solidFill>
                <a:effectLst/>
                <a:latin typeface="Segoe Sans"/>
              </a:rPr>
              <a:t>Educator</a:t>
            </a:r>
          </a:p>
        </p:txBody>
      </p:sp>
      <p:sp>
        <p:nvSpPr>
          <p:cNvPr id="2" name="Title 1">
            <a:extLst>
              <a:ext uri="{FF2B5EF4-FFF2-40B4-BE49-F238E27FC236}">
                <a16:creationId xmlns:a16="http://schemas.microsoft.com/office/drawing/2014/main" id="{DA35ECF8-2F06-7673-F913-31CC099132AA}"/>
              </a:ext>
            </a:extLst>
          </p:cNvPr>
          <p:cNvSpPr>
            <a:spLocks noGrp="1"/>
          </p:cNvSpPr>
          <p:nvPr>
            <p:ph type="title"/>
          </p:nvPr>
        </p:nvSpPr>
        <p:spPr/>
        <p:txBody>
          <a:bodyPr>
            <a:noAutofit/>
          </a:bodyPr>
          <a:lstStyle/>
          <a:p>
            <a:pPr algn="l"/>
            <a:r>
              <a:rPr lang="en-US" sz="3600" b="0" spc="-50">
                <a:ln w="3175">
                  <a:noFill/>
                </a:ln>
                <a:gradFill>
                  <a:gsLst>
                    <a:gs pos="21000">
                      <a:srgbClr val="0078D4"/>
                    </a:gs>
                    <a:gs pos="100000">
                      <a:srgbClr val="C03BC4"/>
                    </a:gs>
                  </a:gsLst>
                  <a:lin ang="2400000" scaled="0"/>
                </a:gradFill>
                <a:latin typeface="Segoe Sans Display Semibold"/>
                <a:ea typeface="+mn-ea"/>
                <a:cs typeface="Segoe UI"/>
              </a:rPr>
              <a:t>Generate Unconventional Alternatives</a:t>
            </a:r>
          </a:p>
        </p:txBody>
      </p:sp>
      <p:sp>
        <p:nvSpPr>
          <p:cNvPr id="4" name="Rectangle: Rounded Corners 3">
            <a:extLst>
              <a:ext uri="{FF2B5EF4-FFF2-40B4-BE49-F238E27FC236}">
                <a16:creationId xmlns:a16="http://schemas.microsoft.com/office/drawing/2014/main" id="{F12B6EAC-A8D5-9B38-569F-1880CC04F425}"/>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F53BFEC4-5F19-563F-56A8-D99D69BC73C0}"/>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8066B4A7-908D-F0A6-FB44-F5492DABB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5077422-87A5-5489-140A-F669706F19DD}"/>
              </a:ext>
            </a:extLst>
          </p:cNvPr>
          <p:cNvSpPr txBox="1"/>
          <p:nvPr/>
        </p:nvSpPr>
        <p:spPr>
          <a:xfrm>
            <a:off x="5238853" y="3172705"/>
            <a:ext cx="6106306" cy="1631216"/>
          </a:xfrm>
          <a:prstGeom prst="rect">
            <a:avLst/>
          </a:prstGeom>
          <a:noFill/>
        </p:spPr>
        <p:txBody>
          <a:bodyPr wrap="square">
            <a:spAutoFit/>
          </a:bodyPr>
          <a:lstStyle/>
          <a:p>
            <a:pPr>
              <a:spcBef>
                <a:spcPts val="400"/>
              </a:spcBef>
              <a:spcAft>
                <a:spcPts val="700"/>
              </a:spcAft>
              <a:buNone/>
            </a:pPr>
            <a:r>
              <a:rPr lang="en-US" sz="2000">
                <a:solidFill>
                  <a:srgbClr val="424242"/>
                </a:solidFill>
                <a:effectLst/>
                <a:latin typeface="Courier New" panose="02070309020205020404" pitchFamily="49" charset="0"/>
                <a:cs typeface="Courier New" panose="02070309020205020404" pitchFamily="49" charset="0"/>
              </a:rPr>
              <a:t>Give me 5 unconventional ways to increase brand awareness WITHOUT social media. Each method should be creative but feasible with an example of how it works.</a:t>
            </a:r>
            <a:endParaRPr lang="en-US" sz="2000" b="0" i="0">
              <a:solidFill>
                <a:srgbClr val="424242"/>
              </a:solidFill>
              <a:effectLst/>
              <a:latin typeface="Courier New" panose="02070309020205020404" pitchFamily="49" charset="0"/>
              <a:cs typeface="Courier New" panose="02070309020205020404" pitchFamily="49" charset="0"/>
            </a:endParaRPr>
          </a:p>
        </p:txBody>
      </p:sp>
      <p:grpSp>
        <p:nvGrpSpPr>
          <p:cNvPr id="14" name="Group 13">
            <a:extLst>
              <a:ext uri="{FF2B5EF4-FFF2-40B4-BE49-F238E27FC236}">
                <a16:creationId xmlns:a16="http://schemas.microsoft.com/office/drawing/2014/main" id="{483F27D5-9209-6F73-17B5-AA123D42BEDE}"/>
              </a:ext>
              <a:ext uri="{C183D7F6-B498-43B3-948B-1728B52AA6E4}">
                <adec:decorative xmlns:adec="http://schemas.microsoft.com/office/drawing/2017/decorative" val="1"/>
              </a:ext>
            </a:extLst>
          </p:cNvPr>
          <p:cNvGrpSpPr/>
          <p:nvPr/>
        </p:nvGrpSpPr>
        <p:grpSpPr>
          <a:xfrm>
            <a:off x="466344" y="1124211"/>
            <a:ext cx="7331027" cy="5616373"/>
            <a:chOff x="260353" y="1102267"/>
            <a:chExt cx="7331027" cy="5616373"/>
          </a:xfrm>
        </p:grpSpPr>
        <p:grpSp>
          <p:nvGrpSpPr>
            <p:cNvPr id="11" name="Group 10">
              <a:extLst>
                <a:ext uri="{FF2B5EF4-FFF2-40B4-BE49-F238E27FC236}">
                  <a16:creationId xmlns:a16="http://schemas.microsoft.com/office/drawing/2014/main" id="{EBDCAB7B-F17F-3C0C-EB58-787FB67DD526}"/>
                </a:ext>
              </a:extLst>
            </p:cNvPr>
            <p:cNvGrpSpPr/>
            <p:nvPr/>
          </p:nvGrpSpPr>
          <p:grpSpPr>
            <a:xfrm>
              <a:off x="260353" y="1102267"/>
              <a:ext cx="6996169" cy="5616373"/>
              <a:chOff x="260353" y="1102267"/>
              <a:chExt cx="6996169" cy="5616373"/>
            </a:xfrm>
          </p:grpSpPr>
          <p:sp>
            <p:nvSpPr>
              <p:cNvPr id="10" name="Rectangle: Rounded Corners 9">
                <a:extLst>
                  <a:ext uri="{FF2B5EF4-FFF2-40B4-BE49-F238E27FC236}">
                    <a16:creationId xmlns:a16="http://schemas.microsoft.com/office/drawing/2014/main" id="{B4FB72E4-D39A-FD4B-60B5-B14F4526E312}"/>
                  </a:ext>
                  <a:ext uri="{C183D7F6-B498-43B3-948B-1728B52AA6E4}">
                    <adec:decorative xmlns:adec="http://schemas.microsoft.com/office/drawing/2017/decorative" val="1"/>
                  </a:ext>
                </a:extLst>
              </p:cNvPr>
              <p:cNvSpPr/>
              <p:nvPr/>
            </p:nvSpPr>
            <p:spPr bwMode="auto">
              <a:xfrm>
                <a:off x="260353" y="1102267"/>
                <a:ext cx="6996169" cy="5616373"/>
              </a:xfrm>
              <a:prstGeom prst="roundRect">
                <a:avLst>
                  <a:gd name="adj" fmla="val 8370"/>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9" name="TextBox 8">
                <a:extLst>
                  <a:ext uri="{FF2B5EF4-FFF2-40B4-BE49-F238E27FC236}">
                    <a16:creationId xmlns:a16="http://schemas.microsoft.com/office/drawing/2014/main" id="{26C300EE-639B-66C3-452D-7E244A807FF5}"/>
                  </a:ext>
                </a:extLst>
              </p:cNvPr>
              <p:cNvSpPr txBox="1"/>
              <p:nvPr/>
            </p:nvSpPr>
            <p:spPr>
              <a:xfrm>
                <a:off x="469418" y="1102267"/>
                <a:ext cx="6645292" cy="5511765"/>
              </a:xfrm>
              <a:prstGeom prst="rect">
                <a:avLst/>
              </a:prstGeom>
              <a:noFill/>
            </p:spPr>
            <p:txBody>
              <a:bodyPr wrap="square">
                <a:spAutoFit/>
              </a:bodyPr>
              <a:lstStyle/>
              <a:p>
                <a:pPr algn="l">
                  <a:lnSpc>
                    <a:spcPts val="2400"/>
                  </a:lnSpc>
                  <a:spcBef>
                    <a:spcPts val="150"/>
                  </a:spcBef>
                  <a:spcAft>
                    <a:spcPts val="450"/>
                  </a:spcAft>
                </a:pPr>
                <a:r>
                  <a:rPr lang="en-US" sz="1600" b="0" i="0">
                    <a:solidFill>
                      <a:srgbClr val="424242"/>
                    </a:solidFill>
                    <a:effectLst/>
                    <a:latin typeface="Segoe UI Semibold" panose="020B0702040204020203" pitchFamily="34" charset="0"/>
                    <a:cs typeface="Segoe UI Semibold" panose="020B0702040204020203" pitchFamily="34" charset="0"/>
                  </a:rPr>
                  <a:t>Example Response:</a:t>
                </a:r>
              </a:p>
              <a:p>
                <a:pPr marL="342900" indent="-342900" algn="l">
                  <a:spcAft>
                    <a:spcPts val="600"/>
                  </a:spcAft>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Host a Unique Event or Experience:</a:t>
                </a:r>
                <a:r>
                  <a:rPr lang="en-US" sz="1400" b="0" i="0">
                    <a:solidFill>
                      <a:srgbClr val="424242"/>
                    </a:solidFill>
                    <a:effectLst/>
                    <a:latin typeface="Courier New" panose="02070309020205020404" pitchFamily="49" charset="0"/>
                    <a:cs typeface="Courier New" panose="02070309020205020404" pitchFamily="49" charset="0"/>
                  </a:rPr>
                  <a:t> Create an engaging event that attracts attention and showcases your brand.</a:t>
                </a:r>
                <a:br>
                  <a:rPr lang="en-US" sz="1400" b="0" i="0">
                    <a:solidFill>
                      <a:srgbClr val="424242"/>
                    </a:solidFill>
                    <a:effectLst/>
                    <a:latin typeface="Courier New" panose="02070309020205020404" pitchFamily="49" charset="0"/>
                    <a:cs typeface="Courier New" panose="02070309020205020404" pitchFamily="49" charset="0"/>
                  </a:rPr>
                </a:br>
                <a:r>
                  <a:rPr lang="en-US" sz="1400" b="0" i="0">
                    <a:solidFill>
                      <a:srgbClr val="424242"/>
                    </a:solidFill>
                    <a:effectLst/>
                    <a:latin typeface="Courier New" panose="02070309020205020404" pitchFamily="49" charset="0"/>
                    <a:cs typeface="Courier New" panose="02070309020205020404" pitchFamily="49" charset="0"/>
                  </a:rPr>
                  <a:t>Example: A pop-up shop with interactive product demonstrations.</a:t>
                </a:r>
              </a:p>
              <a:p>
                <a:pPr marL="342900" indent="-342900" algn="l">
                  <a:spcAft>
                    <a:spcPts val="600"/>
                  </a:spcAft>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Collaborate with Local Businesses:</a:t>
                </a:r>
                <a:r>
                  <a:rPr lang="en-US" sz="1400" b="0" i="0">
                    <a:solidFill>
                      <a:srgbClr val="424242"/>
                    </a:solidFill>
                    <a:effectLst/>
                    <a:latin typeface="Courier New" panose="02070309020205020404" pitchFamily="49" charset="0"/>
                    <a:cs typeface="Courier New" panose="02070309020205020404" pitchFamily="49" charset="0"/>
                  </a:rPr>
                  <a:t> Partner with local businesses to cross-promote each other's products or services.</a:t>
                </a:r>
                <a:br>
                  <a:rPr lang="en-US" sz="1400" b="0" i="0">
                    <a:solidFill>
                      <a:srgbClr val="424242"/>
                    </a:solidFill>
                    <a:effectLst/>
                    <a:latin typeface="Courier New" panose="02070309020205020404" pitchFamily="49" charset="0"/>
                    <a:cs typeface="Courier New" panose="02070309020205020404" pitchFamily="49" charset="0"/>
                  </a:rPr>
                </a:br>
                <a:r>
                  <a:rPr lang="en-US" sz="1400" b="0" i="0">
                    <a:solidFill>
                      <a:srgbClr val="424242"/>
                    </a:solidFill>
                    <a:effectLst/>
                    <a:latin typeface="Courier New" panose="02070309020205020404" pitchFamily="49" charset="0"/>
                    <a:cs typeface="Courier New" panose="02070309020205020404" pitchFamily="49" charset="0"/>
                  </a:rPr>
                  <a:t>Example: A coffee shop featuring your products in their store and vice versa.</a:t>
                </a:r>
              </a:p>
              <a:p>
                <a:pPr marL="342900" indent="-342900" algn="l">
                  <a:spcAft>
                    <a:spcPts val="600"/>
                  </a:spcAft>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Create a Loyalty Program:</a:t>
                </a:r>
                <a:r>
                  <a:rPr lang="en-US" sz="1400" b="0" i="0">
                    <a:solidFill>
                      <a:srgbClr val="424242"/>
                    </a:solidFill>
                    <a:effectLst/>
                    <a:latin typeface="Courier New" panose="02070309020205020404" pitchFamily="49" charset="0"/>
                    <a:cs typeface="Courier New" panose="02070309020205020404" pitchFamily="49" charset="0"/>
                  </a:rPr>
                  <a:t> Develop a loyalty program that rewards customers for repeat purchases and referrals.</a:t>
                </a:r>
                <a:br>
                  <a:rPr lang="en-US" sz="1400" b="0" i="0">
                    <a:solidFill>
                      <a:srgbClr val="424242"/>
                    </a:solidFill>
                    <a:effectLst/>
                    <a:latin typeface="Courier New" panose="02070309020205020404" pitchFamily="49" charset="0"/>
                    <a:cs typeface="Courier New" panose="02070309020205020404" pitchFamily="49" charset="0"/>
                  </a:rPr>
                </a:br>
                <a:r>
                  <a:rPr lang="en-US" sz="1400" b="0" i="0">
                    <a:solidFill>
                      <a:srgbClr val="424242"/>
                    </a:solidFill>
                    <a:effectLst/>
                    <a:latin typeface="Courier New" panose="02070309020205020404" pitchFamily="49" charset="0"/>
                    <a:cs typeface="Courier New" panose="02070309020205020404" pitchFamily="49" charset="0"/>
                  </a:rPr>
                  <a:t>Example: A points-based system where customers earn rewards for every purchase and referral.</a:t>
                </a:r>
              </a:p>
              <a:p>
                <a:pPr marL="342900" indent="-342900" algn="l">
                  <a:spcAft>
                    <a:spcPts val="600"/>
                  </a:spcAft>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Leverage Influencer Marketing:</a:t>
                </a:r>
                <a:r>
                  <a:rPr lang="en-US" sz="1400" b="0" i="0">
                    <a:solidFill>
                      <a:srgbClr val="424242"/>
                    </a:solidFill>
                    <a:effectLst/>
                    <a:latin typeface="Courier New" panose="02070309020205020404" pitchFamily="49" charset="0"/>
                    <a:cs typeface="Courier New" panose="02070309020205020404" pitchFamily="49" charset="0"/>
                  </a:rPr>
                  <a:t> Collaborate with influencers who align with your brand values to promote your products or services.</a:t>
                </a:r>
                <a:br>
                  <a:rPr lang="en-US" sz="1400" b="0" i="0">
                    <a:solidFill>
                      <a:srgbClr val="424242"/>
                    </a:solidFill>
                    <a:effectLst/>
                    <a:latin typeface="Courier New" panose="02070309020205020404" pitchFamily="49" charset="0"/>
                    <a:cs typeface="Courier New" panose="02070309020205020404" pitchFamily="49" charset="0"/>
                  </a:rPr>
                </a:br>
                <a:r>
                  <a:rPr lang="en-US" sz="1400" b="0" i="0">
                    <a:solidFill>
                      <a:srgbClr val="424242"/>
                    </a:solidFill>
                    <a:effectLst/>
                    <a:latin typeface="Courier New" panose="02070309020205020404" pitchFamily="49" charset="0"/>
                    <a:cs typeface="Courier New" panose="02070309020205020404" pitchFamily="49" charset="0"/>
                  </a:rPr>
                  <a:t>Example: An influencer hosting a giveaway of your products to their followers.</a:t>
                </a:r>
              </a:p>
              <a:p>
                <a:pPr marL="342900" indent="-342900" algn="l">
                  <a:spcAft>
                    <a:spcPts val="600"/>
                  </a:spcAft>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Utilize Guerrilla Marketing:</a:t>
                </a:r>
                <a:r>
                  <a:rPr lang="en-US" sz="1400" b="0" i="0">
                    <a:solidFill>
                      <a:srgbClr val="424242"/>
                    </a:solidFill>
                    <a:effectLst/>
                    <a:latin typeface="Courier New" panose="02070309020205020404" pitchFamily="49" charset="0"/>
                    <a:cs typeface="Courier New" panose="02070309020205020404" pitchFamily="49" charset="0"/>
                  </a:rPr>
                  <a:t> Implement unconventional marketing tactics that create buzz and attract attention.</a:t>
                </a:r>
                <a:br>
                  <a:rPr lang="en-US" sz="1400" b="0" i="0">
                    <a:solidFill>
                      <a:srgbClr val="424242"/>
                    </a:solidFill>
                    <a:effectLst/>
                    <a:latin typeface="Courier New" panose="02070309020205020404" pitchFamily="49" charset="0"/>
                    <a:cs typeface="Courier New" panose="02070309020205020404" pitchFamily="49" charset="0"/>
                  </a:rPr>
                </a:br>
                <a:r>
                  <a:rPr lang="en-US" sz="1400" b="0" i="0">
                    <a:solidFill>
                      <a:srgbClr val="424242"/>
                    </a:solidFill>
                    <a:effectLst/>
                    <a:latin typeface="Courier New" panose="02070309020205020404" pitchFamily="49" charset="0"/>
                    <a:cs typeface="Courier New" panose="02070309020205020404" pitchFamily="49" charset="0"/>
                  </a:rPr>
                  <a:t>Example: Flash mobs, street art, or unexpected installations in high-traffic areas.</a:t>
                </a:r>
              </a:p>
            </p:txBody>
          </p:sp>
        </p:grpSp>
        <p:pic>
          <p:nvPicPr>
            <p:cNvPr id="13" name="Graphic 12" descr="Back with solid fill">
              <a:extLst>
                <a:ext uri="{FF2B5EF4-FFF2-40B4-BE49-F238E27FC236}">
                  <a16:creationId xmlns:a16="http://schemas.microsoft.com/office/drawing/2014/main" id="{62703646-E8C6-7AEA-6FD3-F025354421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6676980" y="4841333"/>
              <a:ext cx="914400" cy="914400"/>
            </a:xfrm>
            <a:prstGeom prst="rect">
              <a:avLst/>
            </a:prstGeom>
          </p:spPr>
        </p:pic>
      </p:grpSp>
      <p:sp>
        <p:nvSpPr>
          <p:cNvPr id="3" name="Speech Bubble: Oval 2">
            <a:extLst>
              <a:ext uri="{FF2B5EF4-FFF2-40B4-BE49-F238E27FC236}">
                <a16:creationId xmlns:a16="http://schemas.microsoft.com/office/drawing/2014/main" id="{45A32FC8-4305-1231-F2DB-364B050179D9}"/>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creative catalyst</a:t>
            </a:r>
          </a:p>
        </p:txBody>
      </p:sp>
    </p:spTree>
    <p:extLst>
      <p:ext uri="{BB962C8B-B14F-4D97-AF65-F5344CB8AC3E}">
        <p14:creationId xmlns:p14="http://schemas.microsoft.com/office/powerpoint/2010/main" val="722243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51FAE-0BA0-4F8E-4649-F55A80729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1619A-E7A8-A282-927C-316B61E43EC3}"/>
              </a:ext>
            </a:extLst>
          </p:cNvPr>
          <p:cNvSpPr>
            <a:spLocks noGrp="1"/>
          </p:cNvSpPr>
          <p:nvPr>
            <p:ph type="title"/>
          </p:nvPr>
        </p:nvSpPr>
        <p:spPr/>
        <p:txBody>
          <a:bodyPr>
            <a:noAutofit/>
          </a:bodyPr>
          <a:lstStyle/>
          <a:p>
            <a:pPr algn="l"/>
            <a:r>
              <a:rPr lang="en-US" sz="3600" b="0" spc="-50" dirty="0">
                <a:ln w="3175">
                  <a:noFill/>
                </a:ln>
                <a:gradFill>
                  <a:gsLst>
                    <a:gs pos="21000">
                      <a:srgbClr val="0078D4"/>
                    </a:gs>
                    <a:gs pos="100000">
                      <a:srgbClr val="C03BC4"/>
                    </a:gs>
                  </a:gsLst>
                  <a:lin ang="2400000" scaled="0"/>
                </a:gradFill>
                <a:latin typeface="Segoe Sans Display Semibold"/>
                <a:ea typeface="+mn-ea"/>
                <a:cs typeface="Segoe UI"/>
              </a:rPr>
              <a:t>Define a Step-by-Step Process</a:t>
            </a:r>
          </a:p>
        </p:txBody>
      </p:sp>
      <p:sp>
        <p:nvSpPr>
          <p:cNvPr id="3" name="Text Placeholder 2">
            <a:extLst>
              <a:ext uri="{FF2B5EF4-FFF2-40B4-BE49-F238E27FC236}">
                <a16:creationId xmlns:a16="http://schemas.microsoft.com/office/drawing/2014/main" id="{9489FA74-A8ED-C467-BEF0-769745703B8C}"/>
              </a:ext>
            </a:extLst>
          </p:cNvPr>
          <p:cNvSpPr>
            <a:spLocks noGrp="1"/>
          </p:cNvSpPr>
          <p:nvPr>
            <p:ph type="body" sz="quarter" idx="10"/>
          </p:nvPr>
        </p:nvSpPr>
        <p:spPr>
          <a:xfrm>
            <a:off x="584199" y="1828800"/>
            <a:ext cx="4364873" cy="4549635"/>
          </a:xfrm>
        </p:spPr>
        <p:txBody>
          <a:bodyPr>
            <a:normAutofit/>
          </a:bodyPr>
          <a:lstStyle/>
          <a:p>
            <a:pPr marL="0" indent="0">
              <a:lnSpc>
                <a:spcPct val="100000"/>
              </a:lnSpc>
              <a:buNone/>
            </a:pPr>
            <a:r>
              <a:rPr lang="en-US" sz="2800" dirty="0">
                <a:solidFill>
                  <a:srgbClr val="424242"/>
                </a:solidFill>
                <a:effectLst/>
                <a:latin typeface="Segoe Sans"/>
              </a:rPr>
              <a:t>Use Copilot to turn complex tasks into clear action plans</a:t>
            </a:r>
          </a:p>
          <a:p>
            <a:pPr marL="0" indent="0">
              <a:lnSpc>
                <a:spcPct val="100000"/>
              </a:lnSpc>
              <a:buNone/>
            </a:pPr>
            <a:endParaRPr lang="en-US" sz="2800" dirty="0">
              <a:solidFill>
                <a:srgbClr val="424242"/>
              </a:solidFill>
              <a:latin typeface="Segoe Sans"/>
            </a:endParaRPr>
          </a:p>
        </p:txBody>
      </p:sp>
      <p:sp>
        <p:nvSpPr>
          <p:cNvPr id="4" name="Rectangle: Rounded Corners 3">
            <a:extLst>
              <a:ext uri="{FF2B5EF4-FFF2-40B4-BE49-F238E27FC236}">
                <a16:creationId xmlns:a16="http://schemas.microsoft.com/office/drawing/2014/main" id="{9B35416E-2633-0F3C-350A-EDEE4E3A344B}"/>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7A721B5A-A390-804A-5F3D-01B038CCEB14}"/>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5A56A18D-A362-A18B-D01C-D7B97764D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A3184F-C301-7F1E-C658-9D0315DE969D}"/>
              </a:ext>
            </a:extLst>
          </p:cNvPr>
          <p:cNvSpPr txBox="1"/>
          <p:nvPr/>
        </p:nvSpPr>
        <p:spPr>
          <a:xfrm>
            <a:off x="5233963" y="3172705"/>
            <a:ext cx="6106306" cy="2362185"/>
          </a:xfrm>
          <a:prstGeom prst="rect">
            <a:avLst/>
          </a:prstGeom>
          <a:noFill/>
        </p:spPr>
        <p:txBody>
          <a:bodyPr wrap="square">
            <a:spAutoFit/>
          </a:bodyPr>
          <a:lstStyle/>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Break down how to start a new business on Instagram into 10 clear steps with a timeline. </a:t>
            </a:r>
          </a:p>
          <a:p>
            <a:pPr>
              <a:spcBef>
                <a:spcPts val="400"/>
              </a:spcBef>
              <a:spcAft>
                <a:spcPts val="700"/>
              </a:spcAft>
              <a:buNone/>
            </a:pPr>
            <a:r>
              <a:rPr lang="en-US" sz="2000" b="1" dirty="0">
                <a:solidFill>
                  <a:srgbClr val="424242"/>
                </a:solidFill>
                <a:effectLst/>
                <a:latin typeface="Courier New" panose="02070309020205020404" pitchFamily="49" charset="0"/>
                <a:cs typeface="Courier New" panose="02070309020205020404" pitchFamily="49" charset="0"/>
              </a:rPr>
              <a:t>For each step, specify:</a:t>
            </a:r>
          </a:p>
          <a:p>
            <a:pPr marL="342900" indent="-342900">
              <a:spcBef>
                <a:spcPts val="400"/>
              </a:spcBef>
              <a:spcAft>
                <a:spcPts val="700"/>
              </a:spcAft>
              <a:buFont typeface="Arial" panose="020B0604020202020204" pitchFamily="34" charset="0"/>
              <a:buChar char="•"/>
            </a:pPr>
            <a:r>
              <a:rPr lang="en-US" sz="2000" b="1" dirty="0">
                <a:solidFill>
                  <a:srgbClr val="424242"/>
                </a:solidFill>
                <a:effectLst/>
                <a:latin typeface="Courier New" panose="02070309020205020404" pitchFamily="49" charset="0"/>
                <a:cs typeface="Courier New" panose="02070309020205020404" pitchFamily="49" charset="0"/>
              </a:rPr>
              <a:t>Necessary tools</a:t>
            </a:r>
          </a:p>
          <a:p>
            <a:pPr marL="342900" indent="-342900">
              <a:spcBef>
                <a:spcPts val="400"/>
              </a:spcBef>
              <a:spcAft>
                <a:spcPts val="700"/>
              </a:spcAft>
              <a:buFont typeface="Arial" panose="020B0604020202020204" pitchFamily="34" charset="0"/>
              <a:buChar char="•"/>
            </a:pPr>
            <a:r>
              <a:rPr lang="en-US" sz="2000" b="1" dirty="0">
                <a:solidFill>
                  <a:srgbClr val="424242"/>
                </a:solidFill>
                <a:effectLst/>
                <a:latin typeface="Courier New" panose="02070309020205020404" pitchFamily="49" charset="0"/>
                <a:cs typeface="Courier New" panose="02070309020205020404" pitchFamily="49" charset="0"/>
              </a:rPr>
              <a:t>How to measure success</a:t>
            </a:r>
            <a:endParaRPr lang="en-US" sz="2000" b="1" i="0" dirty="0">
              <a:solidFill>
                <a:srgbClr val="424242"/>
              </a:solidFill>
              <a:effectLst/>
              <a:latin typeface="Courier New" panose="02070309020205020404" pitchFamily="49" charset="0"/>
              <a:cs typeface="Courier New" panose="02070309020205020404" pitchFamily="49" charset="0"/>
            </a:endParaRPr>
          </a:p>
        </p:txBody>
      </p:sp>
      <p:sp>
        <p:nvSpPr>
          <p:cNvPr id="15" name="Text Placeholder 2">
            <a:extLst>
              <a:ext uri="{FF2B5EF4-FFF2-40B4-BE49-F238E27FC236}">
                <a16:creationId xmlns:a16="http://schemas.microsoft.com/office/drawing/2014/main" id="{B1C010CA-3287-BC4E-F453-1A122CF866DD}"/>
              </a:ext>
            </a:extLst>
          </p:cNvPr>
          <p:cNvSpPr txBox="1">
            <a:spLocks/>
          </p:cNvSpPr>
          <p:nvPr/>
        </p:nvSpPr>
        <p:spPr>
          <a:xfrm>
            <a:off x="579129" y="4263926"/>
            <a:ext cx="4364873" cy="21882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dirty="0">
                <a:solidFill>
                  <a:srgbClr val="424242"/>
                </a:solidFill>
                <a:effectLst/>
                <a:latin typeface="Segoe Sans"/>
              </a:rPr>
              <a:t>Roles: </a:t>
            </a:r>
          </a:p>
          <a:p>
            <a:pPr>
              <a:lnSpc>
                <a:spcPct val="100000"/>
              </a:lnSpc>
              <a:spcBef>
                <a:spcPts val="0"/>
              </a:spcBef>
            </a:pPr>
            <a:r>
              <a:rPr lang="en-US" sz="2800" dirty="0">
                <a:solidFill>
                  <a:srgbClr val="424242"/>
                </a:solidFill>
                <a:latin typeface="Segoe Sans"/>
              </a:rPr>
              <a:t>Project Manager</a:t>
            </a:r>
          </a:p>
          <a:p>
            <a:pPr>
              <a:lnSpc>
                <a:spcPct val="100000"/>
              </a:lnSpc>
              <a:spcBef>
                <a:spcPts val="0"/>
              </a:spcBef>
            </a:pPr>
            <a:r>
              <a:rPr lang="en-US" sz="2800" dirty="0">
                <a:solidFill>
                  <a:srgbClr val="424242"/>
                </a:solidFill>
                <a:effectLst/>
                <a:latin typeface="Segoe Sans"/>
              </a:rPr>
              <a:t>Operations Manager</a:t>
            </a:r>
          </a:p>
          <a:p>
            <a:pPr>
              <a:lnSpc>
                <a:spcPct val="100000"/>
              </a:lnSpc>
              <a:spcBef>
                <a:spcPts val="0"/>
              </a:spcBef>
            </a:pPr>
            <a:r>
              <a:rPr lang="en-US" sz="2800" dirty="0">
                <a:solidFill>
                  <a:srgbClr val="424242"/>
                </a:solidFill>
                <a:effectLst/>
                <a:latin typeface="Segoe Sans"/>
              </a:rPr>
              <a:t>Entrepreneur</a:t>
            </a:r>
          </a:p>
        </p:txBody>
      </p:sp>
      <p:sp>
        <p:nvSpPr>
          <p:cNvPr id="8" name="Speech Bubble: Oval 7">
            <a:extLst>
              <a:ext uri="{FF2B5EF4-FFF2-40B4-BE49-F238E27FC236}">
                <a16:creationId xmlns:a16="http://schemas.microsoft.com/office/drawing/2014/main" id="{A8695A3D-16A5-C0AA-11D5-53BCFF914168}"/>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strategic planner</a:t>
            </a:r>
          </a:p>
        </p:txBody>
      </p:sp>
    </p:spTree>
    <p:extLst>
      <p:ext uri="{BB962C8B-B14F-4D97-AF65-F5344CB8AC3E}">
        <p14:creationId xmlns:p14="http://schemas.microsoft.com/office/powerpoint/2010/main" val="359006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250"/>
                                  </p:stCondLst>
                                  <p:childTnLst>
                                    <p:animMotion origin="layout" path="M -6.25E-7 -3.33333E-6 L -6.25E-7 0.05255 " pathEditMode="relative" rAng="0" ptsTypes="AA">
                                      <p:cBhvr>
                                        <p:cTn id="9" dur="500" spd="-100000" fill="hold"/>
                                        <p:tgtEl>
                                          <p:spTgt spid="6"/>
                                        </p:tgtEl>
                                        <p:attrNameLst>
                                          <p:attrName>ppt_x</p:attrName>
                                          <p:attrName>ppt_y</p:attrName>
                                        </p:attrNameLst>
                                      </p:cBhvr>
                                      <p:rCtr x="0" y="261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76A6F-AEF9-853C-DB9E-1BD6E413CC89}"/>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AD10F54D-5FD6-D224-5C84-5E27B4D74FAD}"/>
              </a:ext>
            </a:extLst>
          </p:cNvPr>
          <p:cNvSpPr>
            <a:spLocks noGrp="1"/>
          </p:cNvSpPr>
          <p:nvPr>
            <p:ph type="body" sz="quarter" idx="10"/>
          </p:nvPr>
        </p:nvSpPr>
        <p:spPr>
          <a:xfrm>
            <a:off x="584199" y="1828800"/>
            <a:ext cx="4364873" cy="4549635"/>
          </a:xfrm>
        </p:spPr>
        <p:txBody>
          <a:bodyPr>
            <a:normAutofit/>
          </a:bodyPr>
          <a:lstStyle/>
          <a:p>
            <a:pPr marL="0" indent="0">
              <a:lnSpc>
                <a:spcPct val="100000"/>
              </a:lnSpc>
              <a:buNone/>
            </a:pPr>
            <a:r>
              <a:rPr lang="en-US" sz="2800">
                <a:solidFill>
                  <a:srgbClr val="424242"/>
                </a:solidFill>
                <a:effectLst/>
                <a:latin typeface="Segoe Sans"/>
              </a:rPr>
              <a:t>Use Copilot to turn complex tasks into clear action plans</a:t>
            </a:r>
          </a:p>
          <a:p>
            <a:pPr marL="0" indent="0">
              <a:lnSpc>
                <a:spcPct val="100000"/>
              </a:lnSpc>
              <a:buNone/>
            </a:pPr>
            <a:endParaRPr lang="en-US" sz="2800">
              <a:solidFill>
                <a:srgbClr val="424242"/>
              </a:solidFill>
              <a:latin typeface="Segoe Sans"/>
            </a:endParaRPr>
          </a:p>
        </p:txBody>
      </p:sp>
      <p:sp>
        <p:nvSpPr>
          <p:cNvPr id="16" name="Text Placeholder 2">
            <a:extLst>
              <a:ext uri="{FF2B5EF4-FFF2-40B4-BE49-F238E27FC236}">
                <a16:creationId xmlns:a16="http://schemas.microsoft.com/office/drawing/2014/main" id="{52DDF712-B5BC-E88E-E2BF-55BD2594824E}"/>
              </a:ext>
            </a:extLst>
          </p:cNvPr>
          <p:cNvSpPr txBox="1">
            <a:spLocks/>
          </p:cNvSpPr>
          <p:nvPr/>
        </p:nvSpPr>
        <p:spPr>
          <a:xfrm>
            <a:off x="579129" y="4263926"/>
            <a:ext cx="4364873" cy="218820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800">
                <a:solidFill>
                  <a:srgbClr val="424242"/>
                </a:solidFill>
                <a:effectLst/>
                <a:latin typeface="Segoe Sans"/>
              </a:rPr>
              <a:t>Roles: </a:t>
            </a:r>
          </a:p>
          <a:p>
            <a:pPr>
              <a:lnSpc>
                <a:spcPct val="100000"/>
              </a:lnSpc>
              <a:spcBef>
                <a:spcPts val="0"/>
              </a:spcBef>
            </a:pPr>
            <a:r>
              <a:rPr lang="en-US" sz="2800">
                <a:solidFill>
                  <a:srgbClr val="424242"/>
                </a:solidFill>
                <a:latin typeface="Segoe Sans"/>
              </a:rPr>
              <a:t>Project Manager</a:t>
            </a:r>
          </a:p>
          <a:p>
            <a:pPr>
              <a:lnSpc>
                <a:spcPct val="100000"/>
              </a:lnSpc>
              <a:spcBef>
                <a:spcPts val="0"/>
              </a:spcBef>
            </a:pPr>
            <a:r>
              <a:rPr lang="en-US" sz="2800">
                <a:solidFill>
                  <a:srgbClr val="424242"/>
                </a:solidFill>
                <a:effectLst/>
                <a:latin typeface="Segoe Sans"/>
              </a:rPr>
              <a:t>Operations Manager</a:t>
            </a:r>
          </a:p>
          <a:p>
            <a:pPr>
              <a:lnSpc>
                <a:spcPct val="100000"/>
              </a:lnSpc>
              <a:spcBef>
                <a:spcPts val="0"/>
              </a:spcBef>
            </a:pPr>
            <a:r>
              <a:rPr lang="en-US" sz="2800">
                <a:solidFill>
                  <a:srgbClr val="424242"/>
                </a:solidFill>
                <a:effectLst/>
                <a:latin typeface="Segoe Sans"/>
              </a:rPr>
              <a:t>Entrepreneur</a:t>
            </a:r>
          </a:p>
        </p:txBody>
      </p:sp>
      <p:sp>
        <p:nvSpPr>
          <p:cNvPr id="2" name="Title 1">
            <a:extLst>
              <a:ext uri="{FF2B5EF4-FFF2-40B4-BE49-F238E27FC236}">
                <a16:creationId xmlns:a16="http://schemas.microsoft.com/office/drawing/2014/main" id="{E4114C42-C332-6E02-95B3-FDFBC2520C3A}"/>
              </a:ext>
            </a:extLst>
          </p:cNvPr>
          <p:cNvSpPr>
            <a:spLocks noGrp="1"/>
          </p:cNvSpPr>
          <p:nvPr>
            <p:ph type="title"/>
          </p:nvPr>
        </p:nvSpPr>
        <p:spPr/>
        <p:txBody>
          <a:bodyPr>
            <a:noAutofit/>
          </a:bodyPr>
          <a:lstStyle/>
          <a:p>
            <a:pPr algn="l"/>
            <a:r>
              <a:rPr lang="en-US" sz="3600" b="0" spc="-50">
                <a:ln w="3175">
                  <a:noFill/>
                </a:ln>
                <a:gradFill>
                  <a:gsLst>
                    <a:gs pos="21000">
                      <a:srgbClr val="0078D4"/>
                    </a:gs>
                    <a:gs pos="100000">
                      <a:srgbClr val="C03BC4"/>
                    </a:gs>
                  </a:gsLst>
                  <a:lin ang="2400000" scaled="0"/>
                </a:gradFill>
                <a:latin typeface="Segoe Sans Display Semibold"/>
                <a:ea typeface="+mn-ea"/>
                <a:cs typeface="Segoe UI"/>
              </a:rPr>
              <a:t>Define a Step-by-Step Process</a:t>
            </a:r>
          </a:p>
        </p:txBody>
      </p:sp>
      <p:sp>
        <p:nvSpPr>
          <p:cNvPr id="4" name="Rectangle: Rounded Corners 3">
            <a:extLst>
              <a:ext uri="{FF2B5EF4-FFF2-40B4-BE49-F238E27FC236}">
                <a16:creationId xmlns:a16="http://schemas.microsoft.com/office/drawing/2014/main" id="{0803E957-60D0-CD9E-2CD5-A80A7F98E372}"/>
              </a:ext>
              <a:ext uri="{C183D7F6-B498-43B3-948B-1728B52AA6E4}">
                <adec:decorative xmlns:adec="http://schemas.microsoft.com/office/drawing/2017/decorative" val="1"/>
              </a:ext>
            </a:extLst>
          </p:cNvPr>
          <p:cNvSpPr/>
          <p:nvPr/>
        </p:nvSpPr>
        <p:spPr bwMode="auto">
          <a:xfrm>
            <a:off x="4988012" y="1938361"/>
            <a:ext cx="6735369" cy="4506421"/>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5" name="Rectangle: Rounded Corners 9">
            <a:extLst>
              <a:ext uri="{FF2B5EF4-FFF2-40B4-BE49-F238E27FC236}">
                <a16:creationId xmlns:a16="http://schemas.microsoft.com/office/drawing/2014/main" id="{65899D20-4FB5-BD0E-383B-F0D097029146}"/>
              </a:ext>
              <a:ext uri="{C183D7F6-B498-43B3-948B-1728B52AA6E4}">
                <adec:decorative xmlns:adec="http://schemas.microsoft.com/office/drawing/2017/decorative" val="1"/>
              </a:ext>
            </a:extLst>
          </p:cNvPr>
          <p:cNvSpPr/>
          <p:nvPr/>
        </p:nvSpPr>
        <p:spPr>
          <a:xfrm>
            <a:off x="7472140" y="1050864"/>
            <a:ext cx="1768847" cy="1768847"/>
          </a:xfrm>
          <a:prstGeom prst="ellipse">
            <a:avLst/>
          </a:prstGeom>
          <a:solidFill>
            <a:schemeClr val="bg1"/>
          </a:solidFill>
          <a:ln w="9525" cap="flat" cmpd="sng" algn="ctr">
            <a:noFill/>
            <a:prstDash val="solid"/>
            <a:headEnd type="none" w="med" len="med"/>
            <a:tailEnd type="none" w="med" len="med"/>
          </a:ln>
          <a:effectLst>
            <a:outerShdw blurRad="63500" dist="127000" dir="2700000" algn="tl" rotWithShape="0">
              <a:prstClr val="black">
                <a:alpha val="9176"/>
              </a:prst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6" name="Picture 4" descr="A logo with a rainbow colored design">
            <a:extLst>
              <a:ext uri="{FF2B5EF4-FFF2-40B4-BE49-F238E27FC236}">
                <a16:creationId xmlns:a16="http://schemas.microsoft.com/office/drawing/2014/main" id="{609E0CB7-1A1A-5114-89F9-FA90A1A5E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621" y="1292971"/>
            <a:ext cx="1199354" cy="12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B98AF4-FAB2-B03E-3888-6EA6B3B2240D}"/>
              </a:ext>
            </a:extLst>
          </p:cNvPr>
          <p:cNvSpPr txBox="1"/>
          <p:nvPr/>
        </p:nvSpPr>
        <p:spPr>
          <a:xfrm>
            <a:off x="5233963" y="3172705"/>
            <a:ext cx="6106306" cy="2362185"/>
          </a:xfrm>
          <a:prstGeom prst="rect">
            <a:avLst/>
          </a:prstGeom>
          <a:noFill/>
        </p:spPr>
        <p:txBody>
          <a:bodyPr wrap="square">
            <a:spAutoFit/>
          </a:bodyPr>
          <a:lstStyle/>
          <a:p>
            <a:pPr>
              <a:spcBef>
                <a:spcPts val="400"/>
              </a:spcBef>
              <a:spcAft>
                <a:spcPts val="700"/>
              </a:spcAft>
              <a:buNone/>
            </a:pPr>
            <a:r>
              <a:rPr lang="en-US" sz="2000">
                <a:solidFill>
                  <a:srgbClr val="424242"/>
                </a:solidFill>
                <a:effectLst/>
                <a:latin typeface="Courier New" panose="02070309020205020404" pitchFamily="49" charset="0"/>
                <a:cs typeface="Courier New" panose="02070309020205020404" pitchFamily="49" charset="0"/>
              </a:rPr>
              <a:t>Break down how to start a new business on Instagram into 10 clear steps with a timeline. </a:t>
            </a:r>
          </a:p>
          <a:p>
            <a:pPr>
              <a:spcBef>
                <a:spcPts val="400"/>
              </a:spcBef>
              <a:spcAft>
                <a:spcPts val="700"/>
              </a:spcAft>
              <a:buNone/>
            </a:pPr>
            <a:r>
              <a:rPr lang="en-US" sz="2000">
                <a:solidFill>
                  <a:srgbClr val="424242"/>
                </a:solidFill>
                <a:effectLst/>
                <a:latin typeface="Courier New" panose="02070309020205020404" pitchFamily="49" charset="0"/>
                <a:cs typeface="Courier New" panose="02070309020205020404" pitchFamily="49" charset="0"/>
              </a:rPr>
              <a:t>For each step, specify:</a:t>
            </a:r>
          </a:p>
          <a:p>
            <a:pPr marL="342900" indent="-342900">
              <a:spcBef>
                <a:spcPts val="400"/>
              </a:spcBef>
              <a:spcAft>
                <a:spcPts val="700"/>
              </a:spcAft>
              <a:buFont typeface="Arial" panose="020B0604020202020204" pitchFamily="34" charset="0"/>
              <a:buChar char="•"/>
            </a:pPr>
            <a:r>
              <a:rPr lang="en-US" sz="2000">
                <a:solidFill>
                  <a:srgbClr val="424242"/>
                </a:solidFill>
                <a:effectLst/>
                <a:latin typeface="Courier New" panose="02070309020205020404" pitchFamily="49" charset="0"/>
                <a:cs typeface="Courier New" panose="02070309020205020404" pitchFamily="49" charset="0"/>
              </a:rPr>
              <a:t>Necessary tools</a:t>
            </a:r>
          </a:p>
          <a:p>
            <a:pPr marL="342900" indent="-342900">
              <a:spcBef>
                <a:spcPts val="400"/>
              </a:spcBef>
              <a:spcAft>
                <a:spcPts val="700"/>
              </a:spcAft>
              <a:buFont typeface="Arial" panose="020B0604020202020204" pitchFamily="34" charset="0"/>
              <a:buChar char="•"/>
            </a:pPr>
            <a:r>
              <a:rPr lang="en-US" sz="2000">
                <a:solidFill>
                  <a:srgbClr val="424242"/>
                </a:solidFill>
                <a:effectLst/>
                <a:latin typeface="Courier New" panose="02070309020205020404" pitchFamily="49" charset="0"/>
                <a:cs typeface="Courier New" panose="02070309020205020404" pitchFamily="49" charset="0"/>
              </a:rPr>
              <a:t>How to measure success</a:t>
            </a:r>
            <a:endParaRPr lang="en-US" sz="2000" b="0" i="0">
              <a:solidFill>
                <a:srgbClr val="424242"/>
              </a:solidFill>
              <a:effectLst/>
              <a:latin typeface="Courier New" panose="02070309020205020404" pitchFamily="49" charset="0"/>
              <a:cs typeface="Courier New" panose="02070309020205020404" pitchFamily="49" charset="0"/>
            </a:endParaRPr>
          </a:p>
        </p:txBody>
      </p:sp>
      <p:grpSp>
        <p:nvGrpSpPr>
          <p:cNvPr id="9" name="Group 8">
            <a:extLst>
              <a:ext uri="{FF2B5EF4-FFF2-40B4-BE49-F238E27FC236}">
                <a16:creationId xmlns:a16="http://schemas.microsoft.com/office/drawing/2014/main" id="{67F5A4AD-A7DD-209D-8E12-74C57AE4EF2F}"/>
              </a:ext>
              <a:ext uri="{C183D7F6-B498-43B3-948B-1728B52AA6E4}">
                <adec:decorative xmlns:adec="http://schemas.microsoft.com/office/drawing/2017/decorative" val="1"/>
              </a:ext>
            </a:extLst>
          </p:cNvPr>
          <p:cNvGrpSpPr/>
          <p:nvPr/>
        </p:nvGrpSpPr>
        <p:grpSpPr>
          <a:xfrm>
            <a:off x="466344" y="1578971"/>
            <a:ext cx="7331027" cy="5154343"/>
            <a:chOff x="260353" y="1102267"/>
            <a:chExt cx="7331027" cy="5224633"/>
          </a:xfrm>
        </p:grpSpPr>
        <p:grpSp>
          <p:nvGrpSpPr>
            <p:cNvPr id="10" name="Group 9">
              <a:extLst>
                <a:ext uri="{FF2B5EF4-FFF2-40B4-BE49-F238E27FC236}">
                  <a16:creationId xmlns:a16="http://schemas.microsoft.com/office/drawing/2014/main" id="{98082CDA-7E28-9691-0F69-2494377B108A}"/>
                </a:ext>
              </a:extLst>
            </p:cNvPr>
            <p:cNvGrpSpPr/>
            <p:nvPr/>
          </p:nvGrpSpPr>
          <p:grpSpPr>
            <a:xfrm>
              <a:off x="260353" y="1102267"/>
              <a:ext cx="6996169" cy="5224633"/>
              <a:chOff x="260353" y="1102267"/>
              <a:chExt cx="6996169" cy="5224633"/>
            </a:xfrm>
          </p:grpSpPr>
          <p:sp>
            <p:nvSpPr>
              <p:cNvPr id="12" name="Rectangle: Rounded Corners 11">
                <a:extLst>
                  <a:ext uri="{FF2B5EF4-FFF2-40B4-BE49-F238E27FC236}">
                    <a16:creationId xmlns:a16="http://schemas.microsoft.com/office/drawing/2014/main" id="{6F75C11C-3E88-482E-8108-208D5318F61E}"/>
                  </a:ext>
                  <a:ext uri="{C183D7F6-B498-43B3-948B-1728B52AA6E4}">
                    <adec:decorative xmlns:adec="http://schemas.microsoft.com/office/drawing/2017/decorative" val="1"/>
                  </a:ext>
                </a:extLst>
              </p:cNvPr>
              <p:cNvSpPr/>
              <p:nvPr/>
            </p:nvSpPr>
            <p:spPr bwMode="auto">
              <a:xfrm>
                <a:off x="260353" y="1102267"/>
                <a:ext cx="6996169" cy="5224633"/>
              </a:xfrm>
              <a:prstGeom prst="roundRect">
                <a:avLst>
                  <a:gd name="adj" fmla="val 8370"/>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A3F2A870-7E84-592A-5B2E-20DD8DDEABB7}"/>
                  </a:ext>
                </a:extLst>
              </p:cNvPr>
              <p:cNvSpPr txBox="1"/>
              <p:nvPr/>
            </p:nvSpPr>
            <p:spPr>
              <a:xfrm>
                <a:off x="469418" y="1102267"/>
                <a:ext cx="6645292" cy="5142433"/>
              </a:xfrm>
              <a:prstGeom prst="rect">
                <a:avLst/>
              </a:prstGeom>
              <a:noFill/>
            </p:spPr>
            <p:txBody>
              <a:bodyPr wrap="square">
                <a:spAutoFit/>
              </a:bodyPr>
              <a:lstStyle/>
              <a:p>
                <a:pPr algn="l">
                  <a:lnSpc>
                    <a:spcPts val="2400"/>
                  </a:lnSpc>
                  <a:spcBef>
                    <a:spcPts val="150"/>
                  </a:spcBef>
                  <a:spcAft>
                    <a:spcPts val="450"/>
                  </a:spcAft>
                </a:pPr>
                <a:r>
                  <a:rPr lang="en-US" sz="1600" b="0" i="0">
                    <a:solidFill>
                      <a:srgbClr val="424242"/>
                    </a:solidFill>
                    <a:effectLst/>
                    <a:latin typeface="Segoe UI Semibold" panose="020B0702040204020203" pitchFamily="34" charset="0"/>
                    <a:cs typeface="Segoe UI Semibold" panose="020B0702040204020203" pitchFamily="34" charset="0"/>
                  </a:rPr>
                  <a:t>Example Response:</a:t>
                </a:r>
              </a:p>
              <a:p>
                <a:pPr marL="342900" indent="-342900" algn="l">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Create an Instagram Business Account:</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Necessary tools: Instagram app, business email.</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How to measure success: Account setup completion.</a:t>
                </a:r>
              </a:p>
              <a:p>
                <a:pPr marL="342900" indent="-342900" algn="l">
                  <a:spcBef>
                    <a:spcPts val="300"/>
                  </a:spcBef>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Define Your Business Niche and Target Audience:</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Necessary tools: Market research tools, customer personas.</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How to measure success: Clear definition of niche and target audience.</a:t>
                </a:r>
              </a:p>
              <a:p>
                <a:pPr marL="342900" indent="-342900" algn="l">
                  <a:spcBef>
                    <a:spcPts val="300"/>
                  </a:spcBef>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Develop a Content Strategy:</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Necessary tools: Content calendar, graphic design tools.</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How to measure success: Content calendar completion and engagement metrics.</a:t>
                </a:r>
              </a:p>
              <a:p>
                <a:pPr marL="342900" indent="-342900" algn="l">
                  <a:spcBef>
                    <a:spcPts val="300"/>
                  </a:spcBef>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Set Up Your Profile:</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Necessary tools: High-quality images, brand logo, bio.</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How to measure success: Profile completion and follower growth.</a:t>
                </a:r>
              </a:p>
              <a:p>
                <a:pPr marL="342900" indent="-342900" algn="l">
                  <a:spcBef>
                    <a:spcPts val="300"/>
                  </a:spcBef>
                  <a:buFont typeface="+mj-lt"/>
                  <a:buAutoNum type="arabicPeriod"/>
                </a:pPr>
                <a:r>
                  <a:rPr lang="en-US" sz="1400" b="1" i="0">
                    <a:solidFill>
                      <a:srgbClr val="424242"/>
                    </a:solidFill>
                    <a:effectLst/>
                    <a:latin typeface="Courier New" panose="02070309020205020404" pitchFamily="49" charset="0"/>
                    <a:cs typeface="Courier New" panose="02070309020205020404" pitchFamily="49" charset="0"/>
                  </a:rPr>
                  <a:t>Create High-Quality Content:</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Necessary tools: Camera, photo editing software.</a:t>
                </a:r>
              </a:p>
              <a:p>
                <a:pPr marL="800100" lvl="1" indent="-342900">
                  <a:buFont typeface="Arial" panose="020B0604020202020204" pitchFamily="34" charset="0"/>
                  <a:buChar char="•"/>
                </a:pPr>
                <a:r>
                  <a:rPr lang="en-US" sz="1400" i="0">
                    <a:solidFill>
                      <a:srgbClr val="424242"/>
                    </a:solidFill>
                    <a:effectLst/>
                    <a:latin typeface="Courier New" panose="02070309020205020404" pitchFamily="49" charset="0"/>
                    <a:cs typeface="Courier New" panose="02070309020205020404" pitchFamily="49" charset="0"/>
                  </a:rPr>
                  <a:t>How to measure success: Content quality and</a:t>
                </a:r>
              </a:p>
            </p:txBody>
          </p:sp>
        </p:grpSp>
        <p:pic>
          <p:nvPicPr>
            <p:cNvPr id="11" name="Graphic 10" descr="Back with solid fill">
              <a:extLst>
                <a:ext uri="{FF2B5EF4-FFF2-40B4-BE49-F238E27FC236}">
                  <a16:creationId xmlns:a16="http://schemas.microsoft.com/office/drawing/2014/main" id="{4C457D8C-9734-BE3D-939C-3C86B5CBD5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6676980" y="4841333"/>
              <a:ext cx="914400" cy="914400"/>
            </a:xfrm>
            <a:prstGeom prst="rect">
              <a:avLst/>
            </a:prstGeom>
          </p:spPr>
        </p:pic>
      </p:grpSp>
      <p:sp>
        <p:nvSpPr>
          <p:cNvPr id="3" name="Speech Bubble: Oval 2">
            <a:extLst>
              <a:ext uri="{FF2B5EF4-FFF2-40B4-BE49-F238E27FC236}">
                <a16:creationId xmlns:a16="http://schemas.microsoft.com/office/drawing/2014/main" id="{88AE8CCF-777D-BB4D-BAA6-6A92DCED2FDE}"/>
              </a:ext>
            </a:extLst>
          </p:cNvPr>
          <p:cNvSpPr/>
          <p:nvPr/>
        </p:nvSpPr>
        <p:spPr>
          <a:xfrm>
            <a:off x="9401908" y="940043"/>
            <a:ext cx="2704123" cy="1981081"/>
          </a:xfrm>
          <a:prstGeom prst="wedgeEllipseCallout">
            <a:avLst>
              <a:gd name="adj1" fmla="val -67942"/>
              <a:gd name="adj2" fmla="val 1803"/>
            </a:avLst>
          </a:prstGeom>
          <a:gradFill flip="none" rotWithShape="1">
            <a:gsLst>
              <a:gs pos="17000">
                <a:srgbClr val="0179D4"/>
              </a:gs>
              <a:gs pos="55000">
                <a:srgbClr val="B574FB"/>
              </a:gs>
              <a:gs pos="88000">
                <a:srgbClr val="F69991"/>
              </a:gs>
            </a:gsLst>
            <a:lin ang="2700000" scaled="0"/>
            <a:tileRect/>
          </a:gradFill>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US" sz="3200" dirty="0"/>
              <a:t>I’m your </a:t>
            </a:r>
            <a:r>
              <a:rPr lang="en-US" sz="3200" b="1" dirty="0"/>
              <a:t>strategic planner</a:t>
            </a:r>
          </a:p>
        </p:txBody>
      </p:sp>
    </p:spTree>
    <p:extLst>
      <p:ext uri="{BB962C8B-B14F-4D97-AF65-F5344CB8AC3E}">
        <p14:creationId xmlns:p14="http://schemas.microsoft.com/office/powerpoint/2010/main" val="2038025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EB47-E850-46F3-C03C-CE8EA9A2987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B8ECF59-439C-86FD-C4A7-1D2DF91E0F13}"/>
              </a:ext>
            </a:extLst>
          </p:cNvPr>
          <p:cNvSpPr txBox="1">
            <a:spLocks noGrp="1"/>
          </p:cNvSpPr>
          <p:nvPr>
            <p:ph type="title" idx="4294967295"/>
          </p:nvPr>
        </p:nvSpPr>
        <p:spPr>
          <a:xfrm>
            <a:off x="-226224" y="4473012"/>
            <a:ext cx="11298997" cy="14219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5400" b="1" kern="1200">
                <a:solidFill>
                  <a:schemeClr val="bg1"/>
                </a:solidFill>
                <a:latin typeface="+mj-lt"/>
                <a:ea typeface="+mj-ea"/>
                <a:cs typeface="Segoe UI" panose="020B0502040204020203"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Segoe UI" panose="020B0502040204020203" pitchFamily="34" charset="0"/>
                <a:ea typeface="+mj-ea"/>
                <a:cs typeface="Segoe UI" panose="020B0502040204020203" pitchFamily="34" charset="0"/>
              </a:rPr>
              <a:t>Leverage these ideas to</a:t>
            </a:r>
            <a:r>
              <a:rPr kumimoji="0" lang="en-US" sz="4800" b="1" i="0" u="none" strike="noStrike" kern="1200" cap="none" spc="0" normalizeH="0" baseline="0" noProof="0">
                <a:ln>
                  <a:noFill/>
                </a:ln>
                <a:solidFill>
                  <a:schemeClr val="bg1"/>
                </a:solidFill>
                <a:effectLst/>
                <a:uLnTx/>
                <a:uFillTx/>
                <a:latin typeface="Segoe UI" panose="020B0502040204020203" pitchFamily="34" charset="0"/>
                <a:ea typeface="+mj-ea"/>
                <a:cs typeface="Segoe UI" panose="020B0502040204020203" pitchFamily="34" charset="0"/>
                <a:sym typeface="Wingdings" panose="05000000000000000000" pitchFamily="2" charset="2"/>
              </a:rPr>
              <a:t> </a:t>
            </a:r>
            <a:br>
              <a:rPr kumimoji="0" lang="en-US" sz="4800" b="1" i="0" u="none" strike="noStrike" kern="1200" cap="none" spc="0" normalizeH="0" baseline="0" noProof="0">
                <a:ln>
                  <a:noFill/>
                </a:ln>
                <a:solidFill>
                  <a:schemeClr val="bg1"/>
                </a:solidFill>
                <a:effectLst/>
                <a:uLnTx/>
                <a:uFillTx/>
                <a:latin typeface="Segoe UI" panose="020B0502040204020203" pitchFamily="34" charset="0"/>
                <a:ea typeface="+mj-ea"/>
                <a:cs typeface="Segoe UI" panose="020B0502040204020203" pitchFamily="34" charset="0"/>
                <a:sym typeface="Wingdings" panose="05000000000000000000" pitchFamily="2" charset="2"/>
              </a:rPr>
            </a:br>
            <a:r>
              <a:rPr kumimoji="0" lang="en-US" sz="4800" b="1" i="0" u="none" strike="noStrike" kern="1200" cap="none" spc="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sym typeface="Wingdings" panose="05000000000000000000" pitchFamily="2" charset="2"/>
              </a:rPr>
              <a:t>create your own prompts!</a:t>
            </a:r>
            <a:endParaRPr kumimoji="0" lang="en-US" sz="4800" b="1" i="0" u="none" strike="noStrike" kern="1200" cap="none" spc="0" normalizeH="0" baseline="0" noProof="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latin typeface="Segoe UI" panose="020B0502040204020203" pitchFamily="34" charset="0"/>
              <a:ea typeface="+mj-ea"/>
              <a:cs typeface="Segoe UI" panose="020B0502040204020203" pitchFamily="34" charset="0"/>
            </a:endParaRPr>
          </a:p>
        </p:txBody>
      </p:sp>
      <p:pic>
        <p:nvPicPr>
          <p:cNvPr id="8" name="Graphic 7" descr="Tools with solid fill">
            <a:extLst>
              <a:ext uri="{FF2B5EF4-FFF2-40B4-BE49-F238E27FC236}">
                <a16:creationId xmlns:a16="http://schemas.microsoft.com/office/drawing/2014/main" id="{363B3E4B-786F-E0F4-BDC4-C09A555FD0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1246" y="3370575"/>
            <a:ext cx="914400" cy="914400"/>
          </a:xfrm>
          <a:prstGeom prst="rect">
            <a:avLst/>
          </a:prstGeom>
        </p:spPr>
      </p:pic>
      <p:pic>
        <p:nvPicPr>
          <p:cNvPr id="12" name="Graphic 11" descr="Paint brush with solid fill">
            <a:extLst>
              <a:ext uri="{FF2B5EF4-FFF2-40B4-BE49-F238E27FC236}">
                <a16:creationId xmlns:a16="http://schemas.microsoft.com/office/drawing/2014/main" id="{44275C92-EF3F-7F02-1FA7-ACBE7DAAA2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5316" y="3370575"/>
            <a:ext cx="914400" cy="914400"/>
          </a:xfrm>
          <a:prstGeom prst="rect">
            <a:avLst/>
          </a:prstGeom>
        </p:spPr>
      </p:pic>
      <p:pic>
        <p:nvPicPr>
          <p:cNvPr id="3" name="Picture 4" descr="A logo with a rainbow colored design">
            <a:extLst>
              <a:ext uri="{FF2B5EF4-FFF2-40B4-BE49-F238E27FC236}">
                <a16:creationId xmlns:a16="http://schemas.microsoft.com/office/drawing/2014/main" id="{BF96C175-9715-9A27-F889-85B2A433E1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747" y="1048819"/>
            <a:ext cx="2292610" cy="232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03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We have an</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 uri="{C183D7F6-B498-43B3-948B-1728B52AA6E4}">
                <adec:decorative xmlns:adec="http://schemas.microsoft.com/office/drawing/2017/decorative" val="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 uri="{C183D7F6-B498-43B3-948B-1728B52AA6E4}">
                <adec:decorative xmlns:adec="http://schemas.microsoft.com/office/drawing/2017/decorative" val="1"/>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a:t>Copilot </a:t>
            </a:r>
            <a:r>
              <a:rPr lang="en-US">
                <a:gradFill>
                  <a:gsLst>
                    <a:gs pos="2000">
                      <a:srgbClr val="0179D4"/>
                    </a:gs>
                    <a:gs pos="32000">
                      <a:srgbClr val="2CB6FF"/>
                    </a:gs>
                    <a:gs pos="44000">
                      <a:srgbClr val="2DB6FF"/>
                    </a:gs>
                    <a:gs pos="81000">
                      <a:srgbClr val="D962FA"/>
                    </a:gs>
                    <a:gs pos="96000">
                      <a:srgbClr val="F69991"/>
                    </a:gs>
                  </a:gsLst>
                  <a:lin ang="3600000" scaled="0"/>
                </a:gradFill>
              </a:rPr>
              <a:t>hub</a:t>
            </a:r>
            <a:r>
              <a:rPr lang="en-US"/>
              <a:t>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6A3E91C1-358D-F685-ADB2-46BD60C8CBA8}"/>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Enablement and usage guidance for Microsoft Copilot.</a:t>
            </a:r>
          </a:p>
        </p:txBody>
      </p:sp>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9F9175-81F4-1CDF-E3A1-CC9A44E1D244}"/>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p:txBody>
      </p:sp>
      <p:pic>
        <p:nvPicPr>
          <p:cNvPr id="4" name="Picture 3" descr="Screenshot of the Microsoft 365 Copilot enablement hub on adoption.microsoft.com&#10;">
            <a:extLst>
              <a:ext uri="{FF2B5EF4-FFF2-40B4-BE49-F238E27FC236}">
                <a16:creationId xmlns:a16="http://schemas.microsoft.com/office/drawing/2014/main" id="{3145B3D3-E0B4-7720-CC74-5C61A36A7C73}"/>
              </a:ext>
            </a:extLst>
          </p:cNvPr>
          <p:cNvPicPr>
            <a:picLocks noChangeAspect="1"/>
          </p:cNvPicPr>
          <p:nvPr/>
        </p:nvPicPr>
        <p:blipFill>
          <a:blip r:embed="rId5"/>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p:txBody>
          <a:bodyPr/>
          <a:lstStyle/>
          <a:p>
            <a:pPr algn="ctr"/>
            <a:r>
              <a:rPr lang="en-CA" noProof="0"/>
              <a:t>Copilot is the UI for AI</a:t>
            </a:r>
            <a:endParaRPr lang="en-IN"/>
          </a:p>
        </p:txBody>
      </p:sp>
      <p:grpSp>
        <p:nvGrpSpPr>
          <p:cNvPr id="319" name="Group 318" descr="Copilot Control System encompasses the entire infographic above.&#10;">
            <a:extLst>
              <a:ext uri="{FF2B5EF4-FFF2-40B4-BE49-F238E27FC236}">
                <a16:creationId xmlns:a16="http://schemas.microsoft.com/office/drawing/2014/main" id="{AB57C6F0-62FD-F209-3D25-0F7DC2AE5E2F}"/>
              </a:ext>
              <a:ext uri="{C183D7F6-B498-43B3-948B-1728B52AA6E4}">
                <adec:decorative xmlns:adec="http://schemas.microsoft.com/office/drawing/2017/decorative" val="0"/>
              </a:ext>
            </a:extLst>
          </p:cNvPr>
          <p:cNvGrpSpPr/>
          <p:nvPr/>
        </p:nvGrpSpPr>
        <p:grpSpPr>
          <a:xfrm>
            <a:off x="1309965" y="5754330"/>
            <a:ext cx="9629330" cy="276999"/>
            <a:chOff x="1746529" y="5600588"/>
            <a:chExt cx="8756216" cy="277071"/>
          </a:xfrm>
        </p:grpSpPr>
        <p:sp>
          <p:nvSpPr>
            <p:cNvPr id="320" name="Rounded Rectangle 62">
              <a:extLst>
                <a:ext uri="{FF2B5EF4-FFF2-40B4-BE49-F238E27FC236}">
                  <a16:creationId xmlns:a16="http://schemas.microsoft.com/office/drawing/2014/main" id="{C9EFAEB0-6518-BC02-6CFC-CB87DDB6E5CE}"/>
                </a:ext>
                <a:ext uri="{C183D7F6-B498-43B3-948B-1728B52AA6E4}">
                  <adec:decorative xmlns:adec="http://schemas.microsoft.com/office/drawing/2017/decorative" val="1"/>
                </a:ext>
              </a:extLst>
            </p:cNvPr>
            <p:cNvSpPr/>
            <p:nvPr/>
          </p:nvSpPr>
          <p:spPr bwMode="auto">
            <a:xfrm>
              <a:off x="4884049" y="5600588"/>
              <a:ext cx="2449287" cy="277071"/>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 Control System</a:t>
              </a:r>
            </a:p>
          </p:txBody>
        </p:sp>
        <p:pic>
          <p:nvPicPr>
            <p:cNvPr id="321" name="Picture 320">
              <a:extLst>
                <a:ext uri="{FF2B5EF4-FFF2-40B4-BE49-F238E27FC236}">
                  <a16:creationId xmlns:a16="http://schemas.microsoft.com/office/drawing/2014/main" id="{34C1030E-04AE-F521-A3AD-A5164B10F3A1}"/>
                </a:ext>
                <a:ext uri="{C183D7F6-B498-43B3-948B-1728B52AA6E4}">
                  <adec:decorative xmlns:adec="http://schemas.microsoft.com/office/drawing/2017/decorative" val="1"/>
                </a:ext>
              </a:extLst>
            </p:cNvPr>
            <p:cNvPicPr>
              <a:picLocks noChangeAspect="1"/>
            </p:cNvPicPr>
            <p:nvPr/>
          </p:nvPicPr>
          <p:blipFill>
            <a:blip r:embed="rId3"/>
            <a:srcRect l="1" r="-30"/>
            <a:stretch/>
          </p:blipFill>
          <p:spPr>
            <a:xfrm>
              <a:off x="1746529" y="5681465"/>
              <a:ext cx="3164765" cy="141695"/>
            </a:xfrm>
            <a:prstGeom prst="rect">
              <a:avLst/>
            </a:prstGeom>
          </p:spPr>
        </p:pic>
        <p:pic>
          <p:nvPicPr>
            <p:cNvPr id="322" name="Picture 321">
              <a:extLst>
                <a:ext uri="{FF2B5EF4-FFF2-40B4-BE49-F238E27FC236}">
                  <a16:creationId xmlns:a16="http://schemas.microsoft.com/office/drawing/2014/main" id="{088FD758-D724-E06A-06EF-843F74847C64}"/>
                </a:ext>
                <a:ext uri="{C183D7F6-B498-43B3-948B-1728B52AA6E4}">
                  <adec:decorative xmlns:adec="http://schemas.microsoft.com/office/drawing/2017/decorative" val="1"/>
                </a:ext>
              </a:extLst>
            </p:cNvPr>
            <p:cNvPicPr>
              <a:picLocks noChangeAspect="1"/>
            </p:cNvPicPr>
            <p:nvPr/>
          </p:nvPicPr>
          <p:blipFill>
            <a:blip r:embed="rId4"/>
            <a:srcRect l="-193" r="1"/>
            <a:stretch/>
          </p:blipFill>
          <p:spPr>
            <a:xfrm>
              <a:off x="7295248" y="5687400"/>
              <a:ext cx="3207497" cy="141695"/>
            </a:xfrm>
            <a:prstGeom prst="rect">
              <a:avLst/>
            </a:prstGeom>
          </p:spPr>
        </p:pic>
      </p:grpSp>
      <p:sp>
        <p:nvSpPr>
          <p:cNvPr id="325" name="Rectangle: Rounded Corners 7">
            <a:extLst>
              <a:ext uri="{FF2B5EF4-FFF2-40B4-BE49-F238E27FC236}">
                <a16:creationId xmlns:a16="http://schemas.microsoft.com/office/drawing/2014/main" id="{CFB5EF1B-616D-722B-5BF7-48BCB402849A}"/>
              </a:ext>
              <a:ext uri="{C183D7F6-B498-43B3-948B-1728B52AA6E4}">
                <adec:decorative xmlns:adec="http://schemas.microsoft.com/office/drawing/2017/decorative" val="1"/>
              </a:ext>
            </a:extLst>
          </p:cNvPr>
          <p:cNvSpPr>
            <a:spLocks/>
          </p:cNvSpPr>
          <p:nvPr/>
        </p:nvSpPr>
        <p:spPr bwMode="auto">
          <a:xfrm>
            <a:off x="586740" y="1381243"/>
            <a:ext cx="1101852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pic>
        <p:nvPicPr>
          <p:cNvPr id="228" name="Picture 227" descr="A person in a black shirt smiling is the starting point of the infographic">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rotWithShape="1">
          <a:blip r:embed="rId5"/>
          <a:srcRect l="7986" t="12923" r="24479" b="42054"/>
          <a:stretch/>
        </p:blipFill>
        <p:spPr>
          <a:xfrm>
            <a:off x="1575500" y="3239440"/>
            <a:ext cx="1162801" cy="1162800"/>
          </a:xfrm>
          <a:prstGeom prst="ellipse">
            <a:avLst/>
          </a:prstGeom>
          <a:solidFill>
            <a:schemeClr val="bg1"/>
          </a:solidFill>
          <a:ln w="14684" cap="flat">
            <a:noFill/>
            <a:prstDash val="solid"/>
            <a:miter/>
          </a:ln>
          <a:effectLst/>
        </p:spPr>
      </p:pic>
      <p:grpSp>
        <p:nvGrpSpPr>
          <p:cNvPr id="229" name="Group 228" descr="Arrowing going back-and-forth between the person and Copilot">
            <a:extLst>
              <a:ext uri="{FF2B5EF4-FFF2-40B4-BE49-F238E27FC236}">
                <a16:creationId xmlns:a16="http://schemas.microsoft.com/office/drawing/2014/main" id="{3AEB6FCA-BFEA-C261-4E88-FE829F2F09F1}"/>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BB4509D9-CF8F-43C2-D5BB-2F524D1417C2}"/>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437298A5-1B38-0B13-B7FF-1F5063E5C447}"/>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8D8F8F70-4536-C76A-949B-D038BC93C275}"/>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1A97FFEF-731D-B54C-B8C7-31C510C13C3F}"/>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3D9519CA-27E9-D371-656B-F46303DF1F0E}"/>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30AB20A8-D515-FC48-5CAE-D34854FCBE0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676D9808-5D7C-5549-ED8E-8445130CA526}"/>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691E0E18-BF8B-3A19-C8A1-87C5F96460D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68D9AF7B-E103-CD7A-4C1E-1102F4AE8A6B}"/>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FCC9BCBF-9C97-0CA3-1ECB-EF45939B58EB}"/>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4412353" y="1966945"/>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a:t>
            </a:r>
          </a:p>
        </p:txBody>
      </p:sp>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logo - replacement">
            <a:extLst>
              <a:ext uri="{FF2B5EF4-FFF2-40B4-BE49-F238E27FC236}">
                <a16:creationId xmlns:a16="http://schemas.microsoft.com/office/drawing/2014/main" id="{EA287AD1-BEAC-084E-B696-45A89DC40936}"/>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318" name="Rounded Rectangle 62">
            <a:extLst>
              <a:ext uri="{FF2B5EF4-FFF2-40B4-BE49-F238E27FC236}">
                <a16:creationId xmlns:a16="http://schemas.microsoft.com/office/drawing/2014/main" id="{C6A66535-2145-38AA-5ED9-B67F460CE85F}"/>
              </a:ext>
              <a:ext uri="{C183D7F6-B498-43B3-948B-1728B52AA6E4}">
                <adec:decorative xmlns:adec="http://schemas.microsoft.com/office/drawing/2017/decorative" val="0"/>
              </a:ext>
            </a:extLst>
          </p:cNvPr>
          <p:cNvSpPr/>
          <p:nvPr/>
        </p:nvSpPr>
        <p:spPr bwMode="auto">
          <a:xfrm>
            <a:off x="7974210" y="1966945"/>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Agents</a:t>
            </a:r>
          </a:p>
        </p:txBody>
      </p:sp>
      <p:grpSp>
        <p:nvGrpSpPr>
          <p:cNvPr id="40" name="!!NetworkLines">
            <a:extLst>
              <a:ext uri="{FF2B5EF4-FFF2-40B4-BE49-F238E27FC236}">
                <a16:creationId xmlns:a16="http://schemas.microsoft.com/office/drawing/2014/main" id="{473945FA-8B77-8348-BD38-FDB8B1AE8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1956D224-CB50-6AA2-B5C6-B53043A6CE1F}"/>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Shape 23">
              <a:extLst>
                <a:ext uri="{FF2B5EF4-FFF2-40B4-BE49-F238E27FC236}">
                  <a16:creationId xmlns:a16="http://schemas.microsoft.com/office/drawing/2014/main" id="{670BE6E8-25A5-4B64-DAEC-158A6657CE70}"/>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Shape 28">
              <a:extLst>
                <a:ext uri="{FF2B5EF4-FFF2-40B4-BE49-F238E27FC236}">
                  <a16:creationId xmlns:a16="http://schemas.microsoft.com/office/drawing/2014/main" id="{4589C652-EA61-BF55-0FA6-025E8B70FAEC}"/>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Shape 29">
              <a:extLst>
                <a:ext uri="{FF2B5EF4-FFF2-40B4-BE49-F238E27FC236}">
                  <a16:creationId xmlns:a16="http://schemas.microsoft.com/office/drawing/2014/main" id="{52D89BC7-57F7-C478-7464-41DFC7EE422E}"/>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Shape 30">
              <a:extLst>
                <a:ext uri="{FF2B5EF4-FFF2-40B4-BE49-F238E27FC236}">
                  <a16:creationId xmlns:a16="http://schemas.microsoft.com/office/drawing/2014/main" id="{121E3C7C-D6EB-A6FB-A13C-397491A10B89}"/>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Shape 31">
              <a:extLst>
                <a:ext uri="{FF2B5EF4-FFF2-40B4-BE49-F238E27FC236}">
                  <a16:creationId xmlns:a16="http://schemas.microsoft.com/office/drawing/2014/main" id="{7C1E0904-6D50-756F-11AC-7C9836B67704}"/>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Shape 42">
              <a:extLst>
                <a:ext uri="{FF2B5EF4-FFF2-40B4-BE49-F238E27FC236}">
                  <a16:creationId xmlns:a16="http://schemas.microsoft.com/office/drawing/2014/main" id="{D4669EBB-FD48-2033-856D-C320A9C4547F}"/>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Shape 44">
              <a:extLst>
                <a:ext uri="{FF2B5EF4-FFF2-40B4-BE49-F238E27FC236}">
                  <a16:creationId xmlns:a16="http://schemas.microsoft.com/office/drawing/2014/main" id="{3B5170B4-838D-778A-01EA-C54BB896B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1" name="Freeform: Shape 54">
              <a:extLst>
                <a:ext uri="{FF2B5EF4-FFF2-40B4-BE49-F238E27FC236}">
                  <a16:creationId xmlns:a16="http://schemas.microsoft.com/office/drawing/2014/main" id="{BE11F562-BCE9-7BF4-94B3-9D198C197F82}"/>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2" name="Freeform: Shape 55">
              <a:extLst>
                <a:ext uri="{FF2B5EF4-FFF2-40B4-BE49-F238E27FC236}">
                  <a16:creationId xmlns:a16="http://schemas.microsoft.com/office/drawing/2014/main" id="{886EDDE2-6804-7A03-A752-94B3017A0F1B}"/>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3" name="Freeform: Shape 56">
              <a:extLst>
                <a:ext uri="{FF2B5EF4-FFF2-40B4-BE49-F238E27FC236}">
                  <a16:creationId xmlns:a16="http://schemas.microsoft.com/office/drawing/2014/main" id="{C5C28014-7EC7-4F6C-591F-54A3053F70CC}"/>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Shape 59">
              <a:extLst>
                <a:ext uri="{FF2B5EF4-FFF2-40B4-BE49-F238E27FC236}">
                  <a16:creationId xmlns:a16="http://schemas.microsoft.com/office/drawing/2014/main" id="{93C94ACA-9B2E-5F5E-F7D9-87AA9852425E}"/>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Shape 60">
              <a:extLst>
                <a:ext uri="{FF2B5EF4-FFF2-40B4-BE49-F238E27FC236}">
                  <a16:creationId xmlns:a16="http://schemas.microsoft.com/office/drawing/2014/main" id="{31475431-36BF-81BD-6933-F299124113DF}"/>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Shape 65">
              <a:extLst>
                <a:ext uri="{FF2B5EF4-FFF2-40B4-BE49-F238E27FC236}">
                  <a16:creationId xmlns:a16="http://schemas.microsoft.com/office/drawing/2014/main" id="{B3A8D05C-21C8-7BD5-228E-BF51DA9BC57D}"/>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66">
              <a:extLst>
                <a:ext uri="{FF2B5EF4-FFF2-40B4-BE49-F238E27FC236}">
                  <a16:creationId xmlns:a16="http://schemas.microsoft.com/office/drawing/2014/main" id="{10277C0B-B356-D916-520D-235B5D2CF99C}"/>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8">
              <a:extLst>
                <a:ext uri="{FF2B5EF4-FFF2-40B4-BE49-F238E27FC236}">
                  <a16:creationId xmlns:a16="http://schemas.microsoft.com/office/drawing/2014/main" id="{A2576F51-C069-765B-0B12-533AE4CA9AE4}"/>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3" name="Freeform: Shape 101">
              <a:extLst>
                <a:ext uri="{FF2B5EF4-FFF2-40B4-BE49-F238E27FC236}">
                  <a16:creationId xmlns:a16="http://schemas.microsoft.com/office/drawing/2014/main" id="{F0007131-DBF9-5518-47BB-FA07F5EA95D7}"/>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4" name="Freeform: Shape 102">
              <a:extLst>
                <a:ext uri="{FF2B5EF4-FFF2-40B4-BE49-F238E27FC236}">
                  <a16:creationId xmlns:a16="http://schemas.microsoft.com/office/drawing/2014/main" id="{A54B6A56-07A7-DF47-A347-63583A5ADD6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5ADBE242-1BF6-B367-1843-D5CBFBC07289}"/>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7D23AA2D-C02F-F25B-429F-1A4ECFEE47A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97" name="Graphic 82">
              <a:extLst>
                <a:ext uri="{FF2B5EF4-FFF2-40B4-BE49-F238E27FC236}">
                  <a16:creationId xmlns:a16="http://schemas.microsoft.com/office/drawing/2014/main" id="{63127BB5-7F5D-AE19-E9FE-9A621DF61EE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198" name="Group 197">
            <a:extLst>
              <a:ext uri="{FF2B5EF4-FFF2-40B4-BE49-F238E27FC236}">
                <a16:creationId xmlns:a16="http://schemas.microsoft.com/office/drawing/2014/main" id="{F00F0A82-EC28-CF50-D7E6-1F3946E9EF04}"/>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0" name="Graphic 82">
              <a:extLst>
                <a:ext uri="{FF2B5EF4-FFF2-40B4-BE49-F238E27FC236}">
                  <a16:creationId xmlns:a16="http://schemas.microsoft.com/office/drawing/2014/main" id="{1AD97D3D-7F59-B463-6407-E205C4556C0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1" name="Group 200">
            <a:extLst>
              <a:ext uri="{FF2B5EF4-FFF2-40B4-BE49-F238E27FC236}">
                <a16:creationId xmlns:a16="http://schemas.microsoft.com/office/drawing/2014/main" id="{B99AAD27-05EA-4878-0411-C91058083A73}"/>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3" name="Graphic 82">
              <a:extLst>
                <a:ext uri="{FF2B5EF4-FFF2-40B4-BE49-F238E27FC236}">
                  <a16:creationId xmlns:a16="http://schemas.microsoft.com/office/drawing/2014/main" id="{8EC09126-5231-6C29-1B67-1450B297F17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567F0979-9D11-2DF1-A46D-27B3807B1A62}"/>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6" name="Graphic 82">
              <a:extLst>
                <a:ext uri="{FF2B5EF4-FFF2-40B4-BE49-F238E27FC236}">
                  <a16:creationId xmlns:a16="http://schemas.microsoft.com/office/drawing/2014/main" id="{AE1EC4BD-FAC9-6F86-4CC0-B64F74E4166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7" name="Group 206">
            <a:extLst>
              <a:ext uri="{FF2B5EF4-FFF2-40B4-BE49-F238E27FC236}">
                <a16:creationId xmlns:a16="http://schemas.microsoft.com/office/drawing/2014/main" id="{57329C39-6764-2EC0-8F14-215D2897F856}"/>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9" name="Graphic 82">
              <a:extLst>
                <a:ext uri="{FF2B5EF4-FFF2-40B4-BE49-F238E27FC236}">
                  <a16:creationId xmlns:a16="http://schemas.microsoft.com/office/drawing/2014/main" id="{2D683CFE-C31C-8D54-109A-7C52DF1DEF5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0" name="Group 209">
            <a:extLst>
              <a:ext uri="{FF2B5EF4-FFF2-40B4-BE49-F238E27FC236}">
                <a16:creationId xmlns:a16="http://schemas.microsoft.com/office/drawing/2014/main" id="{6BACF9B8-5375-D1DA-82A0-E7350C085CF5}"/>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2" name="Graphic 82">
              <a:extLst>
                <a:ext uri="{FF2B5EF4-FFF2-40B4-BE49-F238E27FC236}">
                  <a16:creationId xmlns:a16="http://schemas.microsoft.com/office/drawing/2014/main" id="{C65CDD7E-CF0B-71B4-835C-51EC94E101B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3" name="Group 212">
            <a:extLst>
              <a:ext uri="{FF2B5EF4-FFF2-40B4-BE49-F238E27FC236}">
                <a16:creationId xmlns:a16="http://schemas.microsoft.com/office/drawing/2014/main" id="{2C234E68-64C3-20C7-367E-5F791BC4CE72}"/>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5" name="Graphic 82">
              <a:extLst>
                <a:ext uri="{FF2B5EF4-FFF2-40B4-BE49-F238E27FC236}">
                  <a16:creationId xmlns:a16="http://schemas.microsoft.com/office/drawing/2014/main" id="{7FD58D1F-09C3-159C-FCDC-53F528A60F3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EA789CBA-380E-3210-4B47-1BB686832F79}"/>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8" name="Graphic 82">
              <a:extLst>
                <a:ext uri="{FF2B5EF4-FFF2-40B4-BE49-F238E27FC236}">
                  <a16:creationId xmlns:a16="http://schemas.microsoft.com/office/drawing/2014/main" id="{BB1DDEC2-362F-1451-3E74-016EB8B3118A}"/>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B66E083F-92D1-8597-694B-24925B0C12F7}"/>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1" name="Graphic 82">
              <a:extLst>
                <a:ext uri="{FF2B5EF4-FFF2-40B4-BE49-F238E27FC236}">
                  <a16:creationId xmlns:a16="http://schemas.microsoft.com/office/drawing/2014/main" id="{C6F8394F-9FEA-31E5-4D14-6B9BEB1A3E2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Tree>
    <p:extLst>
      <p:ext uri="{BB962C8B-B14F-4D97-AF65-F5344CB8AC3E}">
        <p14:creationId xmlns:p14="http://schemas.microsoft.com/office/powerpoint/2010/main" val="2497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229"/>
                                        </p:tgtEl>
                                        <p:attrNameLst>
                                          <p:attrName>style.visibility</p:attrName>
                                        </p:attrNameLst>
                                      </p:cBhvr>
                                      <p:to>
                                        <p:strVal val="visible"/>
                                      </p:to>
                                    </p:set>
                                    <p:animEffect transition="in" filter="barn(outVertical)">
                                      <p:cBhvr>
                                        <p:cTn id="7" dur="500"/>
                                        <p:tgtEl>
                                          <p:spTgt spid="229"/>
                                        </p:tgtEl>
                                      </p:cBhvr>
                                    </p:animEffect>
                                  </p:childTnLst>
                                </p:cTn>
                              </p:par>
                              <p:par>
                                <p:cTn id="8" presetID="42" presetClass="path" presetSubtype="0" decel="100000" fill="hold" nodeType="withEffect">
                                  <p:stCondLst>
                                    <p:cond delay="200"/>
                                  </p:stCondLst>
                                  <p:childTnLst>
                                    <p:animMotion origin="layout" path="M -4.16667E-6 4.07407E-6 L -4.16667E-6 0.03541 " pathEditMode="relative" rAng="0" ptsTypes="AA">
                                      <p:cBhvr>
                                        <p:cTn id="9" dur="700" spd="-100000" fill="hold"/>
                                        <p:tgtEl>
                                          <p:spTgt spid="229"/>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42" presetClass="path" presetSubtype="0" decel="100000" fill="hold" grpId="1" nodeType="withEffect">
                                  <p:stCondLst>
                                    <p:cond delay="300"/>
                                  </p:stCondLst>
                                  <p:childTnLst>
                                    <p:animMotion origin="layout" path="M 4.16667E-6 4.07407E-6 L 4.16667E-6 0.03541 " pathEditMode="relative" rAng="0" ptsTypes="AA">
                                      <p:cBhvr>
                                        <p:cTn id="14" dur="700" spd="-100000" fill="hold"/>
                                        <p:tgtEl>
                                          <p:spTgt spid="22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par>
                                <p:cTn id="18" presetID="42" presetClass="path" presetSubtype="0" decel="100000" fill="hold" grpId="1" nodeType="withEffect">
                                  <p:stCondLst>
                                    <p:cond delay="300"/>
                                  </p:stCondLst>
                                  <p:childTnLst>
                                    <p:animMotion origin="layout" path="M 4.16667E-6 4.07407E-6 L 4.16667E-6 0.03541 " pathEditMode="relative" rAng="0" ptsTypes="AA">
                                      <p:cBhvr>
                                        <p:cTn id="19" dur="700" spd="-100000" fill="hold"/>
                                        <p:tgtEl>
                                          <p:spTgt spid="22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42" presetClass="path" presetSubtype="0" decel="100000" fill="hold" grpId="1" nodeType="withEffect">
                                  <p:stCondLst>
                                    <p:cond delay="300"/>
                                  </p:stCondLst>
                                  <p:childTnLst>
                                    <p:animMotion origin="layout" path="M 8.33333E-7 -4.44444E-6 L 8.33333E-7 0.03542 " pathEditMode="relative" rAng="0" ptsTypes="AA">
                                      <p:cBhvr>
                                        <p:cTn id="24" dur="700" spd="-100000" fill="hold"/>
                                        <p:tgtEl>
                                          <p:spTgt spid="227"/>
                                        </p:tgtEl>
                                        <p:attrNameLst>
                                          <p:attrName>ppt_x</p:attrName>
                                          <p:attrName>ppt_y</p:attrName>
                                        </p:attrNameLst>
                                      </p:cBhvr>
                                      <p:rCtr x="0" y="1759"/>
                                    </p:animMotion>
                                  </p:childTnLst>
                                </p:cTn>
                              </p:par>
                              <p:par>
                                <p:cTn id="25" presetID="22" presetClass="entr" presetSubtype="8" fill="hold" nodeType="withEffect">
                                  <p:stCondLst>
                                    <p:cond delay="7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750"/>
                                        <p:tgtEl>
                                          <p:spTgt spid="40"/>
                                        </p:tgtEl>
                                      </p:cBhvr>
                                    </p:animEffect>
                                  </p:childTnLst>
                                </p:cTn>
                              </p:par>
                              <p:par>
                                <p:cTn id="28" presetID="42" presetClass="path" presetSubtype="0" decel="100000" fill="hold" nodeType="withEffect">
                                  <p:stCondLst>
                                    <p:cond delay="200"/>
                                  </p:stCondLst>
                                  <p:childTnLst>
                                    <p:animMotion origin="layout" path="M -3.75E-6 3.33333E-6 L -3.75E-6 0.03541 " pathEditMode="relative" rAng="0" ptsTypes="AA">
                                      <p:cBhvr>
                                        <p:cTn id="29" dur="1000" spd="-100000" fill="hold"/>
                                        <p:tgtEl>
                                          <p:spTgt spid="40"/>
                                        </p:tgtEl>
                                        <p:attrNameLst>
                                          <p:attrName>ppt_x</p:attrName>
                                          <p:attrName>ppt_y</p:attrName>
                                        </p:attrNameLst>
                                      </p:cBhvr>
                                      <p:rCtr x="0" y="1759"/>
                                    </p:animMotion>
                                  </p:childTnLst>
                                </p:cTn>
                              </p:par>
                              <p:par>
                                <p:cTn id="30" presetID="10" presetClass="entr" presetSubtype="0" fill="hold" nodeType="withEffect">
                                  <p:stCondLst>
                                    <p:cond delay="85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6" presetClass="emph" presetSubtype="0" accel="100000" autoRev="1" fill="hold" nodeType="withEffect">
                                  <p:stCondLst>
                                    <p:cond delay="350"/>
                                  </p:stCondLst>
                                  <p:childTnLst>
                                    <p:animScale>
                                      <p:cBhvr>
                                        <p:cTn id="34" dur="500" fill="hold"/>
                                        <p:tgtEl>
                                          <p:spTgt spid="195"/>
                                        </p:tgtEl>
                                      </p:cBhvr>
                                      <p:by x="80000" y="80000"/>
                                    </p:animScale>
                                  </p:childTnLst>
                                </p:cTn>
                              </p:par>
                              <p:par>
                                <p:cTn id="35" presetID="10" presetClass="entr" presetSubtype="0" fill="hold" nodeType="withEffect">
                                  <p:stCondLst>
                                    <p:cond delay="95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par>
                                <p:cTn id="38" presetID="6" presetClass="emph" presetSubtype="0" accel="100000" autoRev="1" fill="hold" nodeType="withEffect">
                                  <p:stCondLst>
                                    <p:cond delay="450"/>
                                  </p:stCondLst>
                                  <p:childTnLst>
                                    <p:animScale>
                                      <p:cBhvr>
                                        <p:cTn id="39" dur="500" fill="hold"/>
                                        <p:tgtEl>
                                          <p:spTgt spid="198"/>
                                        </p:tgtEl>
                                      </p:cBhvr>
                                      <p:by x="80000" y="80000"/>
                                    </p:animScale>
                                  </p:childTnLst>
                                </p:cTn>
                              </p:par>
                              <p:par>
                                <p:cTn id="40" presetID="10" presetClass="entr" presetSubtype="0" fill="hold" nodeType="withEffect">
                                  <p:stCondLst>
                                    <p:cond delay="110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500"/>
                                        <p:tgtEl>
                                          <p:spTgt spid="201"/>
                                        </p:tgtEl>
                                      </p:cBhvr>
                                    </p:animEffect>
                                  </p:childTnLst>
                                </p:cTn>
                              </p:par>
                              <p:par>
                                <p:cTn id="43" presetID="6" presetClass="emph" presetSubtype="0" accel="100000" autoRev="1" fill="hold" nodeType="withEffect">
                                  <p:stCondLst>
                                    <p:cond delay="600"/>
                                  </p:stCondLst>
                                  <p:childTnLst>
                                    <p:animScale>
                                      <p:cBhvr>
                                        <p:cTn id="44" dur="500" fill="hold"/>
                                        <p:tgtEl>
                                          <p:spTgt spid="201"/>
                                        </p:tgtEl>
                                      </p:cBhvr>
                                      <p:by x="80000" y="80000"/>
                                    </p:animScale>
                                  </p:childTnLst>
                                </p:cTn>
                              </p:par>
                              <p:par>
                                <p:cTn id="45" presetID="10" presetClass="entr" presetSubtype="0" fill="hold" nodeType="withEffect">
                                  <p:stCondLst>
                                    <p:cond delay="1000"/>
                                  </p:stCondLst>
                                  <p:childTnLst>
                                    <p:set>
                                      <p:cBhvr>
                                        <p:cTn id="46" dur="1" fill="hold">
                                          <p:stCondLst>
                                            <p:cond delay="0"/>
                                          </p:stCondLst>
                                        </p:cTn>
                                        <p:tgtEl>
                                          <p:spTgt spid="204"/>
                                        </p:tgtEl>
                                        <p:attrNameLst>
                                          <p:attrName>style.visibility</p:attrName>
                                        </p:attrNameLst>
                                      </p:cBhvr>
                                      <p:to>
                                        <p:strVal val="visible"/>
                                      </p:to>
                                    </p:set>
                                    <p:animEffect transition="in" filter="fade">
                                      <p:cBhvr>
                                        <p:cTn id="47" dur="500"/>
                                        <p:tgtEl>
                                          <p:spTgt spid="204"/>
                                        </p:tgtEl>
                                      </p:cBhvr>
                                    </p:animEffect>
                                  </p:childTnLst>
                                </p:cTn>
                              </p:par>
                              <p:par>
                                <p:cTn id="48" presetID="6" presetClass="emph" presetSubtype="0" accel="100000" autoRev="1" fill="hold" nodeType="withEffect">
                                  <p:stCondLst>
                                    <p:cond delay="500"/>
                                  </p:stCondLst>
                                  <p:childTnLst>
                                    <p:animScale>
                                      <p:cBhvr>
                                        <p:cTn id="49" dur="500" fill="hold"/>
                                        <p:tgtEl>
                                          <p:spTgt spid="204"/>
                                        </p:tgtEl>
                                      </p:cBhvr>
                                      <p:by x="80000" y="80000"/>
                                    </p:animScale>
                                  </p:childTnLst>
                                </p:cTn>
                              </p:par>
                              <p:par>
                                <p:cTn id="50" presetID="10" presetClass="entr" presetSubtype="0" fill="hold" nodeType="withEffect">
                                  <p:stCondLst>
                                    <p:cond delay="900"/>
                                  </p:stCondLst>
                                  <p:childTnLst>
                                    <p:set>
                                      <p:cBhvr>
                                        <p:cTn id="51" dur="1" fill="hold">
                                          <p:stCondLst>
                                            <p:cond delay="0"/>
                                          </p:stCondLst>
                                        </p:cTn>
                                        <p:tgtEl>
                                          <p:spTgt spid="210"/>
                                        </p:tgtEl>
                                        <p:attrNameLst>
                                          <p:attrName>style.visibility</p:attrName>
                                        </p:attrNameLst>
                                      </p:cBhvr>
                                      <p:to>
                                        <p:strVal val="visible"/>
                                      </p:to>
                                    </p:set>
                                    <p:animEffect transition="in" filter="fade">
                                      <p:cBhvr>
                                        <p:cTn id="52" dur="500"/>
                                        <p:tgtEl>
                                          <p:spTgt spid="210"/>
                                        </p:tgtEl>
                                      </p:cBhvr>
                                    </p:animEffect>
                                  </p:childTnLst>
                                </p:cTn>
                              </p:par>
                              <p:par>
                                <p:cTn id="53" presetID="6" presetClass="emph" presetSubtype="0" accel="100000" autoRev="1" fill="hold" nodeType="withEffect">
                                  <p:stCondLst>
                                    <p:cond delay="400"/>
                                  </p:stCondLst>
                                  <p:childTnLst>
                                    <p:animScale>
                                      <p:cBhvr>
                                        <p:cTn id="54" dur="500" fill="hold"/>
                                        <p:tgtEl>
                                          <p:spTgt spid="210"/>
                                        </p:tgtEl>
                                      </p:cBhvr>
                                      <p:by x="80000" y="80000"/>
                                    </p:animScale>
                                  </p:childTnLst>
                                </p:cTn>
                              </p:par>
                              <p:par>
                                <p:cTn id="55" presetID="10" presetClass="entr" presetSubtype="0" fill="hold" nodeType="withEffect">
                                  <p:stCondLst>
                                    <p:cond delay="1150"/>
                                  </p:stCondLst>
                                  <p:childTnLst>
                                    <p:set>
                                      <p:cBhvr>
                                        <p:cTn id="56" dur="1" fill="hold">
                                          <p:stCondLst>
                                            <p:cond delay="0"/>
                                          </p:stCondLst>
                                        </p:cTn>
                                        <p:tgtEl>
                                          <p:spTgt spid="207"/>
                                        </p:tgtEl>
                                        <p:attrNameLst>
                                          <p:attrName>style.visibility</p:attrName>
                                        </p:attrNameLst>
                                      </p:cBhvr>
                                      <p:to>
                                        <p:strVal val="visible"/>
                                      </p:to>
                                    </p:set>
                                    <p:animEffect transition="in" filter="fade">
                                      <p:cBhvr>
                                        <p:cTn id="57" dur="500"/>
                                        <p:tgtEl>
                                          <p:spTgt spid="207"/>
                                        </p:tgtEl>
                                      </p:cBhvr>
                                    </p:animEffect>
                                  </p:childTnLst>
                                </p:cTn>
                              </p:par>
                              <p:par>
                                <p:cTn id="58" presetID="6" presetClass="emph" presetSubtype="0" accel="100000" autoRev="1" fill="hold" nodeType="withEffect">
                                  <p:stCondLst>
                                    <p:cond delay="650"/>
                                  </p:stCondLst>
                                  <p:childTnLst>
                                    <p:animScale>
                                      <p:cBhvr>
                                        <p:cTn id="59" dur="500" fill="hold"/>
                                        <p:tgtEl>
                                          <p:spTgt spid="207"/>
                                        </p:tgtEl>
                                      </p:cBhvr>
                                      <p:by x="80000" y="80000"/>
                                    </p:animScale>
                                  </p:childTnLst>
                                </p:cTn>
                              </p:par>
                              <p:par>
                                <p:cTn id="60" presetID="10" presetClass="entr" presetSubtype="0" fill="hold" nodeType="withEffect">
                                  <p:stCondLst>
                                    <p:cond delay="1200"/>
                                  </p:stCondLst>
                                  <p:childTnLst>
                                    <p:set>
                                      <p:cBhvr>
                                        <p:cTn id="61" dur="1" fill="hold">
                                          <p:stCondLst>
                                            <p:cond delay="0"/>
                                          </p:stCondLst>
                                        </p:cTn>
                                        <p:tgtEl>
                                          <p:spTgt spid="213"/>
                                        </p:tgtEl>
                                        <p:attrNameLst>
                                          <p:attrName>style.visibility</p:attrName>
                                        </p:attrNameLst>
                                      </p:cBhvr>
                                      <p:to>
                                        <p:strVal val="visible"/>
                                      </p:to>
                                    </p:set>
                                    <p:animEffect transition="in" filter="fade">
                                      <p:cBhvr>
                                        <p:cTn id="62" dur="500"/>
                                        <p:tgtEl>
                                          <p:spTgt spid="213"/>
                                        </p:tgtEl>
                                      </p:cBhvr>
                                    </p:animEffect>
                                  </p:childTnLst>
                                </p:cTn>
                              </p:par>
                              <p:par>
                                <p:cTn id="63" presetID="6" presetClass="emph" presetSubtype="0" accel="100000" autoRev="1" fill="hold" nodeType="withEffect">
                                  <p:stCondLst>
                                    <p:cond delay="700"/>
                                  </p:stCondLst>
                                  <p:childTnLst>
                                    <p:animScale>
                                      <p:cBhvr>
                                        <p:cTn id="64" dur="500" fill="hold"/>
                                        <p:tgtEl>
                                          <p:spTgt spid="213"/>
                                        </p:tgtEl>
                                      </p:cBhvr>
                                      <p:by x="80000" y="80000"/>
                                    </p:animScale>
                                  </p:childTnLst>
                                </p:cTn>
                              </p:par>
                              <p:par>
                                <p:cTn id="65" presetID="10" presetClass="entr" presetSubtype="0" fill="hold" nodeType="withEffect">
                                  <p:stCondLst>
                                    <p:cond delay="1250"/>
                                  </p:stCondLst>
                                  <p:childTnLst>
                                    <p:set>
                                      <p:cBhvr>
                                        <p:cTn id="66" dur="1" fill="hold">
                                          <p:stCondLst>
                                            <p:cond delay="0"/>
                                          </p:stCondLst>
                                        </p:cTn>
                                        <p:tgtEl>
                                          <p:spTgt spid="216"/>
                                        </p:tgtEl>
                                        <p:attrNameLst>
                                          <p:attrName>style.visibility</p:attrName>
                                        </p:attrNameLst>
                                      </p:cBhvr>
                                      <p:to>
                                        <p:strVal val="visible"/>
                                      </p:to>
                                    </p:set>
                                    <p:animEffect transition="in" filter="fade">
                                      <p:cBhvr>
                                        <p:cTn id="67" dur="500"/>
                                        <p:tgtEl>
                                          <p:spTgt spid="216"/>
                                        </p:tgtEl>
                                      </p:cBhvr>
                                    </p:animEffect>
                                  </p:childTnLst>
                                </p:cTn>
                              </p:par>
                              <p:par>
                                <p:cTn id="68" presetID="6" presetClass="emph" presetSubtype="0" accel="100000" autoRev="1" fill="hold" nodeType="withEffect">
                                  <p:stCondLst>
                                    <p:cond delay="750"/>
                                  </p:stCondLst>
                                  <p:childTnLst>
                                    <p:animScale>
                                      <p:cBhvr>
                                        <p:cTn id="69" dur="500" fill="hold"/>
                                        <p:tgtEl>
                                          <p:spTgt spid="216"/>
                                        </p:tgtEl>
                                      </p:cBhvr>
                                      <p:by x="80000" y="80000"/>
                                    </p:animScale>
                                  </p:childTnLst>
                                </p:cTn>
                              </p:par>
                              <p:par>
                                <p:cTn id="70" presetID="10" presetClass="entr" presetSubtype="0" fill="hold" nodeType="withEffect">
                                  <p:stCondLst>
                                    <p:cond delay="105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par>
                                <p:cTn id="73" presetID="6" presetClass="emph" presetSubtype="0" accel="100000" autoRev="1" fill="hold" nodeType="withEffect">
                                  <p:stCondLst>
                                    <p:cond delay="550"/>
                                  </p:stCondLst>
                                  <p:childTnLst>
                                    <p:animScale>
                                      <p:cBhvr>
                                        <p:cTn id="74" dur="500" fill="hold"/>
                                        <p:tgtEl>
                                          <p:spTgt spid="219"/>
                                        </p:tgtEl>
                                      </p:cBhvr>
                                      <p:by x="80000" y="80000"/>
                                    </p:animScale>
                                  </p:childTnLst>
                                </p:cTn>
                              </p:par>
                              <p:par>
                                <p:cTn id="75" presetID="10" presetClass="entr" presetSubtype="0" fill="hold" grpId="0" nodeType="withEffect">
                                  <p:stCondLst>
                                    <p:cond delay="850"/>
                                  </p:stCondLst>
                                  <p:childTnLst>
                                    <p:set>
                                      <p:cBhvr>
                                        <p:cTn id="76" dur="1" fill="hold">
                                          <p:stCondLst>
                                            <p:cond delay="0"/>
                                          </p:stCondLst>
                                        </p:cTn>
                                        <p:tgtEl>
                                          <p:spTgt spid="318"/>
                                        </p:tgtEl>
                                        <p:attrNameLst>
                                          <p:attrName>style.visibility</p:attrName>
                                        </p:attrNameLst>
                                      </p:cBhvr>
                                      <p:to>
                                        <p:strVal val="visible"/>
                                      </p:to>
                                    </p:set>
                                    <p:animEffect transition="in" filter="fade">
                                      <p:cBhvr>
                                        <p:cTn id="77" dur="500"/>
                                        <p:tgtEl>
                                          <p:spTgt spid="318"/>
                                        </p:tgtEl>
                                      </p:cBhvr>
                                    </p:animEffect>
                                  </p:childTnLst>
                                </p:cTn>
                              </p:par>
                              <p:par>
                                <p:cTn id="78" presetID="6" presetClass="emph" presetSubtype="0" accel="100000" autoRev="1" fill="hold" grpId="1" nodeType="withEffect">
                                  <p:stCondLst>
                                    <p:cond delay="350"/>
                                  </p:stCondLst>
                                  <p:childTnLst>
                                    <p:animScale>
                                      <p:cBhvr>
                                        <p:cTn id="79" dur="500" fill="hold"/>
                                        <p:tgtEl>
                                          <p:spTgt spid="318"/>
                                        </p:tgtEl>
                                      </p:cBhvr>
                                      <p:by x="80000" y="80000"/>
                                    </p:animScale>
                                  </p:childTnLst>
                                </p:cTn>
                              </p:par>
                              <p:par>
                                <p:cTn id="80" presetID="16" presetClass="entr" presetSubtype="37" fill="hold" nodeType="withEffect">
                                  <p:stCondLst>
                                    <p:cond delay="1300"/>
                                  </p:stCondLst>
                                  <p:childTnLst>
                                    <p:set>
                                      <p:cBhvr>
                                        <p:cTn id="81" dur="1" fill="hold">
                                          <p:stCondLst>
                                            <p:cond delay="0"/>
                                          </p:stCondLst>
                                        </p:cTn>
                                        <p:tgtEl>
                                          <p:spTgt spid="319"/>
                                        </p:tgtEl>
                                        <p:attrNameLst>
                                          <p:attrName>style.visibility</p:attrName>
                                        </p:attrNameLst>
                                      </p:cBhvr>
                                      <p:to>
                                        <p:strVal val="visible"/>
                                      </p:to>
                                    </p:set>
                                    <p:animEffect transition="in" filter="barn(outVertical)">
                                      <p:cBhvr>
                                        <p:cTn id="82" dur="500"/>
                                        <p:tgtEl>
                                          <p:spTgt spid="319"/>
                                        </p:tgtEl>
                                      </p:cBhvr>
                                    </p:animEffect>
                                  </p:childTnLst>
                                </p:cTn>
                              </p:par>
                              <p:par>
                                <p:cTn id="83" presetID="42" presetClass="path" presetSubtype="0" decel="100000" fill="hold" nodeType="withEffect">
                                  <p:stCondLst>
                                    <p:cond delay="1300"/>
                                  </p:stCondLst>
                                  <p:childTnLst>
                                    <p:animMotion origin="layout" path="M 0 5.65476E-7 L 0 0.03543 " pathEditMode="relative" rAng="0" ptsTypes="AA">
                                      <p:cBhvr>
                                        <p:cTn id="84" dur="700" spd="-100000" fill="hold"/>
                                        <p:tgtEl>
                                          <p:spTgt spid="319"/>
                                        </p:tgtEl>
                                        <p:attrNameLst>
                                          <p:attrName>ppt_x</p:attrName>
                                          <p:attrName>ppt_y</p:attrName>
                                        </p:attrNameLst>
                                      </p:cBhvr>
                                      <p:rCtr x="0" y="1767"/>
                                    </p:animMotion>
                                  </p:childTnLst>
                                </p:cTn>
                              </p:par>
                              <p:par>
                                <p:cTn id="85" presetID="10" presetClass="entr" presetSubtype="0" fill="hold" nodeType="withEffect">
                                  <p:stCondLst>
                                    <p:cond delay="100"/>
                                  </p:stCondLst>
                                  <p:childTnLst>
                                    <p:set>
                                      <p:cBhvr>
                                        <p:cTn id="86" dur="1" fill="hold">
                                          <p:stCondLst>
                                            <p:cond delay="0"/>
                                          </p:stCondLst>
                                        </p:cTn>
                                        <p:tgtEl>
                                          <p:spTgt spid="228"/>
                                        </p:tgtEl>
                                        <p:attrNameLst>
                                          <p:attrName>style.visibility</p:attrName>
                                        </p:attrNameLst>
                                      </p:cBhvr>
                                      <p:to>
                                        <p:strVal val="visible"/>
                                      </p:to>
                                    </p:set>
                                    <p:animEffect transition="in" filter="fade">
                                      <p:cBhvr>
                                        <p:cTn id="87" dur="500"/>
                                        <p:tgtEl>
                                          <p:spTgt spid="228"/>
                                        </p:tgtEl>
                                      </p:cBhvr>
                                    </p:animEffect>
                                  </p:childTnLst>
                                </p:cTn>
                              </p:par>
                              <p:par>
                                <p:cTn id="88" presetID="42" presetClass="path" presetSubtype="0" decel="100000" fill="hold" nodeType="withEffect">
                                  <p:stCondLst>
                                    <p:cond delay="100"/>
                                  </p:stCondLst>
                                  <p:childTnLst>
                                    <p:animMotion origin="layout" path="M 3.125E-6 2.96296E-6 L 3.125E-6 0.03541 " pathEditMode="relative" rAng="0" ptsTypes="AA">
                                      <p:cBhvr>
                                        <p:cTn id="89" dur="700" spd="-100000" fill="hold"/>
                                        <p:tgtEl>
                                          <p:spTgt spid="2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7" grpId="1"/>
      <p:bldP spid="225" grpId="0" animBg="1"/>
      <p:bldP spid="225" grpId="1" animBg="1"/>
      <p:bldP spid="226" grpId="0" animBg="1"/>
      <p:bldP spid="226" grpId="1" animBg="1"/>
      <p:bldP spid="318" grpId="0"/>
      <p:bldP spid="31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688A-4EDC-7638-3A04-7EF6AF6C485B}"/>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Upcoming 2025 Events</a:t>
            </a:r>
          </a:p>
        </p:txBody>
      </p:sp>
    </p:spTree>
    <p:extLst>
      <p:ext uri="{BB962C8B-B14F-4D97-AF65-F5344CB8AC3E}">
        <p14:creationId xmlns:p14="http://schemas.microsoft.com/office/powerpoint/2010/main" val="2500327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0BB9-870D-1C13-3CA7-009873CF1E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1DC0DB-21FB-F820-EABB-DFF2A83AC5C2}"/>
              </a:ext>
              <a:ext uri="{C183D7F6-B498-43B3-948B-1728B52AA6E4}">
                <adec:decorative xmlns:adec="http://schemas.microsoft.com/office/drawing/2017/decorative" val="1"/>
              </a:ext>
            </a:extLst>
          </p:cNvPr>
          <p:cNvSpPr>
            <a:spLocks/>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2A0A31A1-C69B-C6C3-CEBA-2A6D5D975C69}"/>
              </a:ext>
            </a:extLst>
          </p:cNvPr>
          <p:cNvSpPr txBox="1">
            <a:spLocks noGrp="1"/>
          </p:cNvSpPr>
          <p:nvPr>
            <p:ph type="title" idx="4294967295"/>
          </p:nvPr>
        </p:nvSpPr>
        <p:spPr>
          <a:xfrm>
            <a:off x="445091" y="471146"/>
            <a:ext cx="1051560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What is a Prompt?</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6" name="Group 5" descr="Image of Copilot Chat on web with emphasis on the prompt text box.">
            <a:extLst>
              <a:ext uri="{FF2B5EF4-FFF2-40B4-BE49-F238E27FC236}">
                <a16:creationId xmlns:a16="http://schemas.microsoft.com/office/drawing/2014/main" id="{970C0F90-750D-2EFF-A9BC-DF41364D21EF}"/>
              </a:ext>
            </a:extLst>
          </p:cNvPr>
          <p:cNvGrpSpPr>
            <a:grpSpLocks noChangeAspect="1"/>
          </p:cNvGrpSpPr>
          <p:nvPr/>
        </p:nvGrpSpPr>
        <p:grpSpPr>
          <a:xfrm>
            <a:off x="227876" y="1655217"/>
            <a:ext cx="6309360" cy="3749066"/>
            <a:chOff x="964147" y="2116892"/>
            <a:chExt cx="5193629" cy="3086093"/>
          </a:xfrm>
        </p:grpSpPr>
        <p:grpSp>
          <p:nvGrpSpPr>
            <p:cNvPr id="12" name="Group 11">
              <a:extLst>
                <a:ext uri="{FF2B5EF4-FFF2-40B4-BE49-F238E27FC236}">
                  <a16:creationId xmlns:a16="http://schemas.microsoft.com/office/drawing/2014/main" id="{95A36230-37BA-64C0-CA20-7389BA26A68F}"/>
                </a:ext>
              </a:extLst>
            </p:cNvPr>
            <p:cNvGrpSpPr/>
            <p:nvPr/>
          </p:nvGrpSpPr>
          <p:grpSpPr>
            <a:xfrm>
              <a:off x="964147" y="2116892"/>
              <a:ext cx="5193629" cy="2918829"/>
              <a:chOff x="2780295" y="1822279"/>
              <a:chExt cx="5193629" cy="2918829"/>
            </a:xfrm>
          </p:grpSpPr>
          <p:pic>
            <p:nvPicPr>
              <p:cNvPr id="11" name="Picture 2">
                <a:extLst>
                  <a:ext uri="{FF2B5EF4-FFF2-40B4-BE49-F238E27FC236}">
                    <a16:creationId xmlns:a16="http://schemas.microsoft.com/office/drawing/2014/main" id="{B4F69AC6-E736-8C05-F3E3-A4EA344D3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949" y="1822279"/>
                <a:ext cx="5184975" cy="291882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DBAFDCBF-FC25-B46C-DE98-C95D7BD94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0295" y="1833020"/>
                <a:ext cx="5184975" cy="2908088"/>
              </a:xfrm>
              <a:prstGeom prst="rect">
                <a:avLst/>
              </a:prstGeom>
            </p:spPr>
          </p:pic>
        </p:grpSp>
        <p:pic>
          <p:nvPicPr>
            <p:cNvPr id="13" name="Picture 2">
              <a:extLst>
                <a:ext uri="{FF2B5EF4-FFF2-40B4-BE49-F238E27FC236}">
                  <a16:creationId xmlns:a16="http://schemas.microsoft.com/office/drawing/2014/main" id="{3899272D-8E1D-2654-8B5C-6C4D8E80B6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11" t="89246" r="32550" b="2906"/>
            <a:stretch/>
          </p:blipFill>
          <p:spPr bwMode="auto">
            <a:xfrm>
              <a:off x="1044620" y="4739968"/>
              <a:ext cx="5024027" cy="46301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7A8E7D18-5C27-2636-EF60-073613F01B12}"/>
              </a:ext>
            </a:extLst>
          </p:cNvPr>
          <p:cNvSpPr txBox="1"/>
          <p:nvPr/>
        </p:nvSpPr>
        <p:spPr>
          <a:xfrm>
            <a:off x="6743938" y="1952941"/>
            <a:ext cx="5154322" cy="31700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Prompts are how you have a conversation with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A prompt is a set of instructions or questions you use to tell Copilot what you want it to do.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5" name="TextBox 4">
            <a:extLst>
              <a:ext uri="{FF2B5EF4-FFF2-40B4-BE49-F238E27FC236}">
                <a16:creationId xmlns:a16="http://schemas.microsoft.com/office/drawing/2014/main" id="{7BC27562-392A-24AC-D120-BE86FA29AF6A}"/>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Segoe UI"/>
              </a:rPr>
              <a:t>Get started by entering your prompt in the text box</a:t>
            </a:r>
          </a:p>
        </p:txBody>
      </p:sp>
    </p:spTree>
    <p:extLst>
      <p:ext uri="{BB962C8B-B14F-4D97-AF65-F5344CB8AC3E}">
        <p14:creationId xmlns:p14="http://schemas.microsoft.com/office/powerpoint/2010/main" val="289875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8DE9B-5D23-47D0-16D2-D7BEC556FFD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AD6FDE-4587-1BB4-B903-A5549F1E4B41}"/>
              </a:ext>
              <a:ext uri="{C183D7F6-B498-43B3-948B-1728B52AA6E4}">
                <adec:decorative xmlns:adec="http://schemas.microsoft.com/office/drawing/2017/decorative" val="1"/>
              </a:ext>
            </a:extLst>
          </p:cNvPr>
          <p:cNvSpPr/>
          <p:nvPr/>
        </p:nvSpPr>
        <p:spPr bwMode="auto">
          <a:xfrm>
            <a:off x="6311536" y="1495425"/>
            <a:ext cx="5423264"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76C2905D-4285-A3BE-78BB-76D461CC7327}"/>
              </a:ext>
              <a:ext uri="{C183D7F6-B498-43B3-948B-1728B52AA6E4}">
                <adec:decorative xmlns:adec="http://schemas.microsoft.com/office/drawing/2017/decorative" val="1"/>
              </a:ext>
            </a:extLst>
          </p:cNvPr>
          <p:cNvSpPr/>
          <p:nvPr/>
        </p:nvSpPr>
        <p:spPr bwMode="auto">
          <a:xfrm>
            <a:off x="588263" y="1495425"/>
            <a:ext cx="5423264"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6BA581D6-E51C-78DD-761F-838D9BDF0504}"/>
              </a:ext>
            </a:extLst>
          </p:cNvPr>
          <p:cNvSpPr/>
          <p:nvPr/>
        </p:nvSpPr>
        <p:spPr bwMode="auto">
          <a:xfrm>
            <a:off x="956201" y="1778222"/>
            <a:ext cx="4687388" cy="553998"/>
          </a:xfrm>
          <a:prstGeom prst="roundRect">
            <a:avLst/>
          </a:prstGeom>
          <a:solidFill>
            <a:schemeClr val="bg1">
              <a:lumMod val="85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mn-ea"/>
                <a:cs typeface="Segoe UI"/>
              </a:rPr>
              <a:t>      Less Effective</a:t>
            </a:r>
          </a:p>
        </p:txBody>
      </p:sp>
      <p:sp>
        <p:nvSpPr>
          <p:cNvPr id="9" name="TextBox 8">
            <a:extLst>
              <a:ext uri="{FF2B5EF4-FFF2-40B4-BE49-F238E27FC236}">
                <a16:creationId xmlns:a16="http://schemas.microsoft.com/office/drawing/2014/main" id="{65969B91-20D6-6C32-738A-03D84D15305A}"/>
              </a:ext>
            </a:extLst>
          </p:cNvPr>
          <p:cNvSpPr txBox="1"/>
          <p:nvPr/>
        </p:nvSpPr>
        <p:spPr>
          <a:xfrm>
            <a:off x="1153015" y="2611099"/>
            <a:ext cx="4293761" cy="261610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Vague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Just a few words</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No context on preferred output</a:t>
            </a: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Summarize news about [company name].</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The recap may be more vague than desired, or in a format that you were not seeking.</a:t>
            </a:r>
          </a:p>
        </p:txBody>
      </p:sp>
      <p:sp>
        <p:nvSpPr>
          <p:cNvPr id="5" name="Rectangle: Rounded Corners 4">
            <a:extLst>
              <a:ext uri="{FF2B5EF4-FFF2-40B4-BE49-F238E27FC236}">
                <a16:creationId xmlns:a16="http://schemas.microsoft.com/office/drawing/2014/main" id="{F63E163E-67FC-E496-F3EA-D41AEB9E8B7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30303"/>
                </a:solidFill>
                <a:effectLst/>
                <a:uLnTx/>
                <a:uFillTx/>
                <a:latin typeface="Segoe UI Semibold"/>
                <a:ea typeface="+mn-ea"/>
                <a:cs typeface="Segoe UI"/>
              </a:rPr>
              <a:t>       More Effective</a:t>
            </a:r>
          </a:p>
        </p:txBody>
      </p:sp>
      <p:sp>
        <p:nvSpPr>
          <p:cNvPr id="6" name="TextBox 5">
            <a:extLst>
              <a:ext uri="{FF2B5EF4-FFF2-40B4-BE49-F238E27FC236}">
                <a16:creationId xmlns:a16="http://schemas.microsoft.com/office/drawing/2014/main" id="{3F6A11E0-3CAF-0C9E-0E82-8051C26AF356}"/>
              </a:ext>
            </a:extLst>
          </p:cNvPr>
          <p:cNvSpPr txBox="1"/>
          <p:nvPr/>
        </p:nvSpPr>
        <p:spPr>
          <a:xfrm>
            <a:off x="6646817" y="2573624"/>
            <a:ext cx="4752702" cy="278537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Specific and detailed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In full sentences, with instructions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States the tone, purpose, preferred format, etc.</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 work in marketing and focus on competitor research. Give me a concise summary of recent news about [company name]. Focus on announcements about new product lines. Provide the answer in two to three paragraphs and use a business tone.</a:t>
            </a:r>
          </a:p>
        </p:txBody>
      </p:sp>
      <p:sp>
        <p:nvSpPr>
          <p:cNvPr id="7" name="TextBox 6">
            <a:extLst>
              <a:ext uri="{FF2B5EF4-FFF2-40B4-BE49-F238E27FC236}">
                <a16:creationId xmlns:a16="http://schemas.microsoft.com/office/drawing/2014/main" id="{F98D8E32-B316-2FC3-CBC8-C56B8C9B63CF}"/>
              </a:ext>
            </a:extLst>
          </p:cNvPr>
          <p:cNvSpPr txBox="1"/>
          <p:nvPr/>
        </p:nvSpPr>
        <p:spPr>
          <a:xfrm>
            <a:off x="844514" y="5710045"/>
            <a:ext cx="10502972"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
                <a:ea typeface="+mn-ea"/>
                <a:cs typeface="Segoe UI"/>
              </a:rPr>
              <a:t>But there are no ‘wrong’ prompts because </a:t>
            </a:r>
            <a:r>
              <a:rPr kumimoji="0" lang="en-US" sz="1800" b="0" i="0" u="none" strike="noStrike" kern="1200" cap="none" spc="0" normalizeH="0" baseline="0" noProof="0">
                <a:ln>
                  <a:noFill/>
                </a:ln>
                <a:solidFill>
                  <a:srgbClr val="000000"/>
                </a:solidFill>
                <a:effectLst/>
                <a:uLnTx/>
                <a:uFillTx/>
                <a:latin typeface="Segoe UI Semibold"/>
                <a:ea typeface="+mn-ea"/>
                <a:cs typeface="Segoe UI"/>
              </a:rPr>
              <a:t>natural, conversational language is welcome</a:t>
            </a:r>
            <a:r>
              <a:rPr kumimoji="0" lang="en-US" sz="1800" b="0" i="0" u="none" strike="noStrike" kern="1200" cap="none" spc="0" normalizeH="0" baseline="0" noProof="0">
                <a:ln>
                  <a:noFill/>
                </a:ln>
                <a:solidFill>
                  <a:srgbClr val="000000"/>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
                <a:ea typeface="+mn-ea"/>
                <a:cs typeface="Segoe UI"/>
              </a:rPr>
              <a:t>Experiment away!</a:t>
            </a:r>
          </a:p>
        </p:txBody>
      </p:sp>
      <p:pic>
        <p:nvPicPr>
          <p:cNvPr id="10" name="Graphic 9">
            <a:extLst>
              <a:ext uri="{FF2B5EF4-FFF2-40B4-BE49-F238E27FC236}">
                <a16:creationId xmlns:a16="http://schemas.microsoft.com/office/drawing/2014/main" id="{578870B0-FAF9-B224-EC23-5DF811FF1E4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51808" y="1869752"/>
            <a:ext cx="347697" cy="347697"/>
          </a:xfrm>
          <a:prstGeom prst="rect">
            <a:avLst/>
          </a:prstGeom>
        </p:spPr>
      </p:pic>
      <p:pic>
        <p:nvPicPr>
          <p:cNvPr id="11" name="Graphic 10">
            <a:extLst>
              <a:ext uri="{FF2B5EF4-FFF2-40B4-BE49-F238E27FC236}">
                <a16:creationId xmlns:a16="http://schemas.microsoft.com/office/drawing/2014/main" id="{C4E2FFBE-D1F0-DD57-EC5A-087AA793BA3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6745" y="1869752"/>
            <a:ext cx="347472" cy="347472"/>
          </a:xfrm>
          <a:prstGeom prst="rect">
            <a:avLst/>
          </a:prstGeom>
        </p:spPr>
      </p:pic>
      <p:sp>
        <p:nvSpPr>
          <p:cNvPr id="2" name="Title 8">
            <a:extLst>
              <a:ext uri="{FF2B5EF4-FFF2-40B4-BE49-F238E27FC236}">
                <a16:creationId xmlns:a16="http://schemas.microsoft.com/office/drawing/2014/main" id="{51D4B162-40EE-5598-6728-8F28A101D7E8}"/>
              </a:ext>
            </a:extLst>
          </p:cNvPr>
          <p:cNvSpPr txBox="1">
            <a:spLocks noGrp="1"/>
          </p:cNvSpPr>
          <p:nvPr>
            <p:ph type="title" idx="4294967295"/>
          </p:nvPr>
        </p:nvSpPr>
        <p:spPr>
          <a:xfrm>
            <a:off x="583160" y="322302"/>
            <a:ext cx="11025680" cy="7540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What makes an effective prompt?</a:t>
            </a:r>
            <a:endParaRPr kumimoji="0" lang="en-CA" sz="4800" b="1" i="0" u="none" strike="noStrike" kern="1200" cap="none" spc="0" normalizeH="0" baseline="0" noProof="0">
              <a:ln>
                <a:noFill/>
              </a:ln>
              <a:solidFill>
                <a:srgbClr val="091F2C"/>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188310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0E219-4FBE-8770-BBA8-B85E2960CEA4}"/>
              </a:ext>
              <a:ext uri="{C183D7F6-B498-43B3-948B-1728B52AA6E4}">
                <adec:decorative xmlns:adec="http://schemas.microsoft.com/office/drawing/2017/decorative" val="1"/>
              </a:ext>
            </a:extLst>
          </p:cNvPr>
          <p:cNvSpPr txBox="1">
            <a:spLocks/>
          </p:cNvSpPr>
          <p:nvPr/>
        </p:nvSpPr>
        <p:spPr>
          <a:xfrm>
            <a:off x="4795736" y="1339013"/>
            <a:ext cx="6808002"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9" name="Title 8">
            <a:extLst>
              <a:ext uri="{FF2B5EF4-FFF2-40B4-BE49-F238E27FC236}">
                <a16:creationId xmlns:a16="http://schemas.microsoft.com/office/drawing/2014/main" id="{6105CFF1-5B7A-BACC-AA9D-6B3678D0BCA7}"/>
              </a:ext>
            </a:extLst>
          </p:cNvPr>
          <p:cNvSpPr>
            <a:spLocks noGrp="1"/>
          </p:cNvSpPr>
          <p:nvPr>
            <p:ph type="title"/>
          </p:nvPr>
        </p:nvSpPr>
        <p:spPr>
          <a:xfrm>
            <a:off x="583159" y="266941"/>
            <a:ext cx="11025680" cy="1072072"/>
          </a:xfrm>
        </p:spPr>
        <p:txBody>
          <a:bodyPr anchor="t">
            <a:normAutofit/>
          </a:bodyPr>
          <a:lstStyle/>
          <a:p>
            <a:pPr algn="l"/>
            <a:r>
              <a:rPr kumimoji="0" lang="en-US" sz="3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Sans Display Semibold"/>
                <a:ea typeface="+mn-ea"/>
                <a:cs typeface="Segoe UI"/>
              </a:rPr>
              <a:t>The art and science of prompting</a:t>
            </a:r>
            <a:endParaRPr lang="en-CA" sz="4800">
              <a:latin typeface="Segoe Sans Display Semibold" pitchFamily="2" charset="0"/>
              <a:cs typeface="Segoe Sans Display Semibold" pitchFamily="2" charset="0"/>
            </a:endParaRPr>
          </a:p>
        </p:txBody>
      </p:sp>
      <p:sp>
        <p:nvSpPr>
          <p:cNvPr id="2" name="Text Placeholder 2">
            <a:extLst>
              <a:ext uri="{FF2B5EF4-FFF2-40B4-BE49-F238E27FC236}">
                <a16:creationId xmlns:a16="http://schemas.microsoft.com/office/drawing/2014/main" id="{EC3DDB4F-20FC-768E-697D-74550454E2E4}"/>
              </a:ext>
            </a:extLst>
          </p:cNvPr>
          <p:cNvSpPr>
            <a:spLocks noGrp="1"/>
          </p:cNvSpPr>
          <p:nvPr>
            <p:ph type="body" sz="quarter" idx="10"/>
          </p:nvPr>
        </p:nvSpPr>
        <p:spPr>
          <a:xfrm>
            <a:off x="569823" y="1650760"/>
            <a:ext cx="3980282" cy="4699179"/>
          </a:xfrm>
        </p:spPr>
        <p:txBody>
          <a:bodyPr>
            <a:normAutofit/>
          </a:bodyPr>
          <a:lstStyle/>
          <a:p>
            <a:pPr marL="0" indent="0" algn="l">
              <a:buNone/>
            </a:pPr>
            <a:r>
              <a:rPr lang="en-US" sz="2200" b="1"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cs typeface="Segoe Sans Display" pitchFamily="2" charset="0"/>
              </a:rPr>
              <a:t>Prompts</a:t>
            </a:r>
            <a:r>
              <a:rPr lang="en-US" sz="2200" b="0" i="0">
                <a:solidFill>
                  <a:srgbClr val="1E1E1E"/>
                </a:solidFill>
                <a:effectLst/>
                <a:latin typeface="Segoe Sans Display" pitchFamily="2" charset="0"/>
                <a:cs typeface="Segoe Sans Display" pitchFamily="2" charset="0"/>
              </a:rPr>
              <a:t> are how you ask Copilot to do something for you — like creating, </a:t>
            </a:r>
            <a:r>
              <a:rPr lang="en-US" sz="2200" spc="-38">
                <a:ln w="3175">
                  <a:noFill/>
                </a:ln>
                <a:gradFill flip="none" rotWithShape="1">
                  <a:gsLst>
                    <a:gs pos="50000">
                      <a:srgbClr val="8661C5"/>
                    </a:gs>
                    <a:gs pos="0">
                      <a:srgbClr val="3E76D4"/>
                    </a:gs>
                    <a:gs pos="100000">
                      <a:srgbClr val="C73ECC"/>
                    </a:gs>
                  </a:gsLst>
                  <a:lin ang="2700000" scaled="1"/>
                  <a:tileRect/>
                </a:gradFill>
                <a:latin typeface="Segoe Sans Display" pitchFamily="2" charset="0"/>
                <a:cs typeface="Segoe Sans Display" pitchFamily="2" charset="0"/>
              </a:rPr>
              <a:t>summarizing, editing, or transforming</a:t>
            </a:r>
            <a:r>
              <a:rPr lang="en-US" sz="2200" b="0" i="0">
                <a:solidFill>
                  <a:srgbClr val="1E1E1E"/>
                </a:solidFill>
                <a:effectLst/>
                <a:latin typeface="Segoe Sans Display" pitchFamily="2" charset="0"/>
                <a:cs typeface="Segoe Sans Display" pitchFamily="2" charset="0"/>
              </a:rPr>
              <a:t>. </a:t>
            </a:r>
          </a:p>
          <a:p>
            <a:pPr marL="0" indent="0" algn="l">
              <a:buNone/>
            </a:pPr>
            <a:endParaRPr lang="en-US" sz="2200">
              <a:solidFill>
                <a:srgbClr val="1E1E1E"/>
              </a:solidFill>
              <a:latin typeface="Segoe Sans Display" pitchFamily="2" charset="0"/>
              <a:cs typeface="Segoe Sans Display" pitchFamily="2" charset="0"/>
            </a:endParaRPr>
          </a:p>
          <a:p>
            <a:pPr marL="0" indent="0" algn="l">
              <a:buNone/>
            </a:pPr>
            <a:r>
              <a:rPr lang="en-US" sz="2200" b="0" i="0">
                <a:solidFill>
                  <a:srgbClr val="1E1E1E"/>
                </a:solidFill>
                <a:effectLst/>
                <a:latin typeface="Segoe Sans Display" pitchFamily="2" charset="0"/>
                <a:cs typeface="Segoe Sans Display" pitchFamily="2" charset="0"/>
              </a:rPr>
              <a:t>Think about prompting like having a conversation,</a:t>
            </a:r>
            <a:r>
              <a:rPr lang="en-US" sz="2200">
                <a:solidFill>
                  <a:srgbClr val="1E1E1E"/>
                </a:solidFill>
                <a:latin typeface="Segoe Sans Display" pitchFamily="2" charset="0"/>
                <a:cs typeface="Segoe Sans Display" pitchFamily="2" charset="0"/>
              </a:rPr>
              <a:t> </a:t>
            </a:r>
            <a:r>
              <a:rPr lang="en-US" sz="2200" b="0" i="0">
                <a:solidFill>
                  <a:srgbClr val="1E1E1E"/>
                </a:solidFill>
                <a:effectLst/>
                <a:latin typeface="Segoe Sans Display" pitchFamily="2" charset="0"/>
                <a:cs typeface="Segoe Sans Display" pitchFamily="2" charset="0"/>
              </a:rPr>
              <a:t>using plain but clear language and providing context like you would with an assistant. </a:t>
            </a:r>
          </a:p>
        </p:txBody>
      </p:sp>
      <p:sp>
        <p:nvSpPr>
          <p:cNvPr id="3" name="Text Placeholder 2">
            <a:extLst>
              <a:ext uri="{FF2B5EF4-FFF2-40B4-BE49-F238E27FC236}">
                <a16:creationId xmlns:a16="http://schemas.microsoft.com/office/drawing/2014/main" id="{9D35E907-5116-E01A-B444-47E8B384375C}"/>
              </a:ext>
            </a:extLst>
          </p:cNvPr>
          <p:cNvSpPr txBox="1">
            <a:spLocks/>
          </p:cNvSpPr>
          <p:nvPr/>
        </p:nvSpPr>
        <p:spPr>
          <a:xfrm>
            <a:off x="5243205" y="1751191"/>
            <a:ext cx="6634263" cy="443198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Learn</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about projects and concepts:</a:t>
            </a:r>
            <a:r>
              <a:rPr kumimoji="0" lang="en-US" sz="1800" b="0" i="0" u="none" strike="noStrike" kern="1200" cap="none" spc="0" normalizeH="0" baseline="0" noProof="0">
                <a:ln>
                  <a:noFill/>
                </a:ln>
                <a:solidFill>
                  <a:srgbClr val="4280C2"/>
                </a:solidFill>
                <a:effectLst/>
                <a:uLnTx/>
                <a:uFillTx/>
                <a:latin typeface="Segoe Sans Display" pitchFamily="2" charset="0"/>
                <a:ea typeface="+mn-ea"/>
                <a:cs typeface="Segoe Sans Display" pitchFamily="2" charset="0"/>
              </a:rPr>
              <a: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"What is [Project X] and who are the key stakeholders working on it?"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Edit </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text: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"Check this product launch rationale for inconsistencies."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Transform</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documents: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"Transform this FAQ doc into a 10-slide onboarding guide."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Summarize</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information: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"Write a session abstract of this [presentation]."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Create</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engaging content: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"Create a value proposition for [Product X]."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Catch-up</a:t>
            </a:r>
            <a:r>
              <a:rPr kumimoji="0" lang="en-US" sz="1800" b="0"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 on missed items: </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"Provide a summary of the updates and action items on [Project X]." </a:t>
            </a:r>
          </a:p>
        </p:txBody>
      </p:sp>
      <p:sp>
        <p:nvSpPr>
          <p:cNvPr id="6" name="Rectangle: Rounded Corners 6">
            <a:extLst>
              <a:ext uri="{FF2B5EF4-FFF2-40B4-BE49-F238E27FC236}">
                <a16:creationId xmlns:a16="http://schemas.microsoft.com/office/drawing/2014/main" id="{627F5AB3-E14E-5EF1-0BF8-65957EBF89B1}"/>
              </a:ext>
              <a:ext uri="{C183D7F6-B498-43B3-948B-1728B52AA6E4}">
                <adec:decorative xmlns:adec="http://schemas.microsoft.com/office/drawing/2017/decorative" val="1"/>
              </a:ext>
            </a:extLst>
          </p:cNvPr>
          <p:cNvSpPr/>
          <p:nvPr/>
        </p:nvSpPr>
        <p:spPr bwMode="auto">
          <a:xfrm>
            <a:off x="4795734" y="1339014"/>
            <a:ext cx="6808002" cy="5009831"/>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ounded Rectangle 41">
            <a:extLst>
              <a:ext uri="{FF2B5EF4-FFF2-40B4-BE49-F238E27FC236}">
                <a16:creationId xmlns:a16="http://schemas.microsoft.com/office/drawing/2014/main" id="{9426664A-2932-7AFA-D5A1-90DFAC4A77EE}"/>
              </a:ext>
            </a:extLst>
          </p:cNvPr>
          <p:cNvSpPr/>
          <p:nvPr/>
        </p:nvSpPr>
        <p:spPr bwMode="auto">
          <a:xfrm>
            <a:off x="4361429" y="1116197"/>
            <a:ext cx="3469141"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1. Tell Copilot what you need</a:t>
            </a:r>
          </a:p>
        </p:txBody>
      </p:sp>
    </p:spTree>
    <p:extLst>
      <p:ext uri="{BB962C8B-B14F-4D97-AF65-F5344CB8AC3E}">
        <p14:creationId xmlns:p14="http://schemas.microsoft.com/office/powerpoint/2010/main" val="243932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Copilot for M365 Launch Day Kit - May 2024">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Props1.xml><?xml version="1.0" encoding="utf-8"?>
<ds:datastoreItem xmlns:ds="http://schemas.openxmlformats.org/officeDocument/2006/customXml" ds:itemID="{9DD0F34A-ABD4-4B8F-BF96-827573D46DD4}"/>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A9A540A9-8C5E-4F15-9EEC-FA709D8E03C3}">
  <ds:schemaRef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0c00efa8-99df-4343-9c36-3998544861d9"/>
    <ds:schemaRef ds:uri="bf2380a9-f059-4440-9b0c-00bda5ce37de"/>
    <ds:schemaRef ds:uri="http://schemas.microsoft.com/sharepoint/v3"/>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178</TotalTime>
  <Words>10807</Words>
  <Application>Microsoft Office PowerPoint</Application>
  <PresentationFormat>Widescreen</PresentationFormat>
  <Paragraphs>1032</Paragraphs>
  <Slides>61</Slides>
  <Notes>50</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61</vt:i4>
      </vt:variant>
    </vt:vector>
  </HeadingPairs>
  <TitlesOfParts>
    <vt:vector size="85" baseType="lpstr">
      <vt:lpstr>Aptos</vt:lpstr>
      <vt:lpstr>Arial</vt:lpstr>
      <vt:lpstr>Calibri</vt:lpstr>
      <vt:lpstr>Courier New</vt:lpstr>
      <vt:lpstr>Segoe Pro Semibold</vt:lpstr>
      <vt:lpstr>Segoe Sans</vt:lpstr>
      <vt:lpstr>Segoe Sans Display</vt:lpstr>
      <vt:lpstr>Segoe Sans Display Semibold</vt:lpstr>
      <vt:lpstr>Segoe UI</vt:lpstr>
      <vt:lpstr>Segoe UI </vt:lpstr>
      <vt:lpstr>Segoe UI Light</vt:lpstr>
      <vt:lpstr>Segoe UI Semibold</vt:lpstr>
      <vt:lpstr>Segoe UI Variable Display</vt:lpstr>
      <vt:lpstr>Segoe UI Variable Display </vt:lpstr>
      <vt:lpstr>Segoe UI Variable Display Semib</vt:lpstr>
      <vt:lpstr>Segoe UI Variable Small Semibol</vt:lpstr>
      <vt:lpstr>Segoe UI Variable Text Regular</vt:lpstr>
      <vt:lpstr>Segoe UI VSS (Regular)</vt:lpstr>
      <vt:lpstr>Times New Roman</vt:lpstr>
      <vt:lpstr>Wingdings</vt:lpstr>
      <vt:lpstr>Office Theme</vt:lpstr>
      <vt:lpstr>Microsoft 365 Template Light</vt:lpstr>
      <vt:lpstr>Copilot for M365 Launch Day Kit - May 2024</vt:lpstr>
      <vt:lpstr>Microsoft 365 Copilot Template</vt:lpstr>
      <vt:lpstr>Microsoft 365 Community Conference</vt:lpstr>
      <vt:lpstr>Join the event app to access:</vt:lpstr>
      <vt:lpstr>How to Get What You Want The Art of Prompt Engineering for Copilot</vt:lpstr>
      <vt:lpstr>Updates and Thank you</vt:lpstr>
      <vt:lpstr>Wheel of Services</vt:lpstr>
      <vt:lpstr>Copilot is the UI for AI</vt:lpstr>
      <vt:lpstr>What is a Prompt?</vt:lpstr>
      <vt:lpstr>What makes an effective prompt?</vt:lpstr>
      <vt:lpstr>The art and science of prompting</vt:lpstr>
      <vt:lpstr>How can Copilot help you with your work?</vt:lpstr>
      <vt:lpstr>How can we improve these prompts to make them more effective?</vt:lpstr>
      <vt:lpstr>The art and science of prompting</vt:lpstr>
      <vt:lpstr>GCSE Good Better Best Approach</vt:lpstr>
      <vt:lpstr>The art and science of prompting</vt:lpstr>
      <vt:lpstr>The art and science of prompting</vt:lpstr>
      <vt:lpstr>The art and science of prompting</vt:lpstr>
      <vt:lpstr>Prompting best practices</vt:lpstr>
      <vt:lpstr>Keep it simple  and conversational </vt:lpstr>
      <vt:lpstr>Be specific  and actionable </vt:lpstr>
      <vt:lpstr>Know when to  avoid making  a prompt</vt:lpstr>
      <vt:lpstr>Understand  Copilot’s limitations</vt:lpstr>
      <vt:lpstr>Be polite</vt:lpstr>
      <vt:lpstr>Be curious</vt:lpstr>
      <vt:lpstr>Test and refine</vt:lpstr>
      <vt:lpstr>Use speech to prompt</vt:lpstr>
      <vt:lpstr>Your prompt needs to tell a story  about your end goal. Don’t be afraid to be verbose.    Imagine you just got a new assistant! </vt:lpstr>
      <vt:lpstr>Switch the word "summarize" with other verbs for different results:</vt:lpstr>
      <vt:lpstr>Switch the word "summarize" with other verbs for different results:</vt:lpstr>
      <vt:lpstr>Switch the word "summarize" with other verbs for different results:</vt:lpstr>
      <vt:lpstr>Advanced Prompting</vt:lpstr>
      <vt:lpstr>Add rich elaboration prompt example</vt:lpstr>
      <vt:lpstr>Elaboration prompt image formatted output</vt:lpstr>
      <vt:lpstr>Create actionable briefs</vt:lpstr>
      <vt:lpstr>Get Rich Synopsis staying on top of news</vt:lpstr>
      <vt:lpstr>Get Personalized responses learn about people</vt:lpstr>
      <vt:lpstr>Supercharge your productivity</vt:lpstr>
      <vt:lpstr>Create a Sprint</vt:lpstr>
      <vt:lpstr>One Prompt To Rule Them All</vt:lpstr>
      <vt:lpstr>Continue Prompting Use Copilot in your day</vt:lpstr>
      <vt:lpstr>Personalized Approaches</vt:lpstr>
      <vt:lpstr>Ask Questions Before Answering</vt:lpstr>
      <vt:lpstr>Break Down the Answer into Complexity Levels</vt:lpstr>
      <vt:lpstr>Identify Mistakes and Provide Fixes</vt:lpstr>
      <vt:lpstr>Identify Mistakes and Provide Fixes</vt:lpstr>
      <vt:lpstr>Write in the Style of X</vt:lpstr>
      <vt:lpstr>Write in the Style of X</vt:lpstr>
      <vt:lpstr>Analyze Best Practices from Top Brands</vt:lpstr>
      <vt:lpstr>Analyze Best Practices from Top Brands</vt:lpstr>
      <vt:lpstr>Use a Specific Method</vt:lpstr>
      <vt:lpstr>Use a Specific Method</vt:lpstr>
      <vt:lpstr>Generate Unconventional Alternatives</vt:lpstr>
      <vt:lpstr>Generate Unconventional Alternatives</vt:lpstr>
      <vt:lpstr>Define a Step-by-Step Process</vt:lpstr>
      <vt:lpstr>Define a Step-by-Step Process</vt:lpstr>
      <vt:lpstr>Leverage these ideas to  create your own prompts!</vt:lpstr>
      <vt:lpstr>Session feedback surveys</vt:lpstr>
      <vt:lpstr>We have an exciting future ahead</vt:lpstr>
      <vt:lpstr>Expertise and tools for your journey</vt:lpstr>
      <vt:lpstr>Copilot hub &amp; community</vt:lpstr>
      <vt:lpstr>News &amp; community content</vt:lpstr>
      <vt:lpstr>Upcoming 2025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Diana Phillips</cp:lastModifiedBy>
  <cp:revision>1</cp:revision>
  <dcterms:created xsi:type="dcterms:W3CDTF">2025-04-08T16:47:37Z</dcterms:created>
  <dcterms:modified xsi:type="dcterms:W3CDTF">2025-05-08T20:43:00Z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