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852" r:id="rId6"/>
    <p:sldMasterId id="2147484034" r:id="rId7"/>
    <p:sldMasterId id="2147484071" r:id="rId8"/>
    <p:sldMasterId id="2147484165" r:id="rId9"/>
    <p:sldMasterId id="2147484170" r:id="rId10"/>
    <p:sldMasterId id="2147484178" r:id="rId11"/>
    <p:sldMasterId id="2147484194" r:id="rId12"/>
    <p:sldMasterId id="2147484402" r:id="rId13"/>
  </p:sldMasterIdLst>
  <p:notesMasterIdLst>
    <p:notesMasterId r:id="rId56"/>
  </p:notesMasterIdLst>
  <p:sldIdLst>
    <p:sldId id="2147483627" r:id="rId14"/>
    <p:sldId id="267" r:id="rId15"/>
    <p:sldId id="567" r:id="rId16"/>
    <p:sldId id="2147482552" r:id="rId17"/>
    <p:sldId id="2147479548" r:id="rId18"/>
    <p:sldId id="262" r:id="rId19"/>
    <p:sldId id="2147479600" r:id="rId20"/>
    <p:sldId id="2147479601" r:id="rId21"/>
    <p:sldId id="2147483646" r:id="rId22"/>
    <p:sldId id="256" r:id="rId23"/>
    <p:sldId id="2147481412" r:id="rId24"/>
    <p:sldId id="2147479618" r:id="rId25"/>
    <p:sldId id="268" r:id="rId26"/>
    <p:sldId id="2147479619" r:id="rId27"/>
    <p:sldId id="2147478785" r:id="rId28"/>
    <p:sldId id="2134804326" r:id="rId29"/>
    <p:sldId id="2147472186" r:id="rId30"/>
    <p:sldId id="2147472187" r:id="rId31"/>
    <p:sldId id="2147479620" r:id="rId32"/>
    <p:sldId id="2147479048" r:id="rId33"/>
    <p:sldId id="2147479621" r:id="rId34"/>
    <p:sldId id="259" r:id="rId35"/>
    <p:sldId id="261" r:id="rId36"/>
    <p:sldId id="295" r:id="rId37"/>
    <p:sldId id="285" r:id="rId38"/>
    <p:sldId id="2147479623" r:id="rId39"/>
    <p:sldId id="2147481787" r:id="rId40"/>
    <p:sldId id="264" r:id="rId41"/>
    <p:sldId id="2147479624" r:id="rId42"/>
    <p:sldId id="2147479550" r:id="rId43"/>
    <p:sldId id="278" r:id="rId44"/>
    <p:sldId id="258" r:id="rId45"/>
    <p:sldId id="257" r:id="rId46"/>
    <p:sldId id="260" r:id="rId47"/>
    <p:sldId id="2147483645" r:id="rId48"/>
    <p:sldId id="2147479617" r:id="rId49"/>
    <p:sldId id="2147483647" r:id="rId50"/>
    <p:sldId id="2147480288" r:id="rId51"/>
    <p:sldId id="2147483592" r:id="rId52"/>
    <p:sldId id="2147483595" r:id="rId53"/>
    <p:sldId id="566" r:id="rId54"/>
    <p:sldId id="26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ABE181-79E5-4BFE-B99E-603FC7239951}">
          <p14:sldIdLst>
            <p14:sldId id="2147483627"/>
            <p14:sldId id="267"/>
            <p14:sldId id="567"/>
            <p14:sldId id="2147482552"/>
            <p14:sldId id="2147479548"/>
            <p14:sldId id="262"/>
            <p14:sldId id="2147479600"/>
            <p14:sldId id="2147479601"/>
            <p14:sldId id="2147483646"/>
            <p14:sldId id="256"/>
            <p14:sldId id="2147481412"/>
            <p14:sldId id="2147479618"/>
            <p14:sldId id="268"/>
            <p14:sldId id="2147479619"/>
            <p14:sldId id="2147478785"/>
            <p14:sldId id="2134804326"/>
            <p14:sldId id="2147472186"/>
            <p14:sldId id="2147472187"/>
            <p14:sldId id="2147479620"/>
            <p14:sldId id="2147479048"/>
            <p14:sldId id="2147479621"/>
            <p14:sldId id="259"/>
            <p14:sldId id="261"/>
            <p14:sldId id="295"/>
            <p14:sldId id="285"/>
            <p14:sldId id="2147479623"/>
            <p14:sldId id="2147481787"/>
            <p14:sldId id="264"/>
            <p14:sldId id="2147479624"/>
            <p14:sldId id="2147479550"/>
            <p14:sldId id="278"/>
            <p14:sldId id="258"/>
            <p14:sldId id="257"/>
            <p14:sldId id="260"/>
            <p14:sldId id="2147483645"/>
            <p14:sldId id="2147479617"/>
            <p14:sldId id="2147483647"/>
          </p14:sldIdLst>
        </p14:section>
        <p14:section name="Closing" id="{386046F9-767D-4D79-B868-0C16CC00459E}">
          <p14:sldIdLst>
            <p14:sldId id="2147480288"/>
            <p14:sldId id="2147483592"/>
            <p14:sldId id="2147483595"/>
            <p14:sldId id="566"/>
            <p14:sldId id="2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2D04BE66-1593-C854-3232-481F1E4CFC9D}" name="Balamlang Nongkhlaw [Chillibreeze]" initials="BN" userId="S::balamlang.n@chillibreeze.com::80fd86e2-8b00-46df-a428-b7c69c766c42" providerId="AD"/>
  <p188:author id="{F24AE4E2-7CF2-057C-2D43-635A00180167}" name="John Cirone" initials="JC" userId="S::johnci@microsoft.com::2d3007ed-eece-4f7a-a0f4-586f7c9e3d9d"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7DE"/>
    <a:srgbClr val="87CBFF"/>
    <a:srgbClr val="813684"/>
    <a:srgbClr val="2DB6FF"/>
    <a:srgbClr val="FFFFFF"/>
    <a:srgbClr val="091F2C"/>
    <a:srgbClr val="D962FA"/>
    <a:srgbClr val="F69991"/>
    <a:srgbClr val="E77DC6"/>
    <a:srgbClr val="0860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96FCBE-57BD-4B02-92E2-3957CE029C3A}" v="60" dt="2025-05-06T02:21:48.960"/>
    <p1510:client id="{CE19550F-E247-411F-8EFA-956835EE451D}" v="470" dt="2025-05-06T02:20:25.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933" y="28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Cirone" userId="2d3007ed-eece-4f7a-a0f4-586f7c9e3d9d" providerId="ADAL" clId="{9396FCBE-57BD-4B02-92E2-3957CE029C3A}"/>
    <pc:docChg chg="custSel addSld delSld modSld sldOrd modSection">
      <pc:chgData name="John Cirone" userId="2d3007ed-eece-4f7a-a0f4-586f7c9e3d9d" providerId="ADAL" clId="{9396FCBE-57BD-4B02-92E2-3957CE029C3A}" dt="2025-05-06T02:21:48.966" v="61"/>
      <pc:docMkLst>
        <pc:docMk/>
      </pc:docMkLst>
      <pc:sldChg chg="modNotesTx">
        <pc:chgData name="John Cirone" userId="2d3007ed-eece-4f7a-a0f4-586f7c9e3d9d" providerId="ADAL" clId="{9396FCBE-57BD-4B02-92E2-3957CE029C3A}" dt="2025-05-06T02:10:55.448" v="56" actId="20577"/>
        <pc:sldMkLst>
          <pc:docMk/>
          <pc:sldMk cId="495081776" sldId="259"/>
        </pc:sldMkLst>
      </pc:sldChg>
      <pc:sldChg chg="del">
        <pc:chgData name="John Cirone" userId="2d3007ed-eece-4f7a-a0f4-586f7c9e3d9d" providerId="ADAL" clId="{9396FCBE-57BD-4B02-92E2-3957CE029C3A}" dt="2025-05-06T01:25:51.811" v="4" actId="47"/>
        <pc:sldMkLst>
          <pc:docMk/>
          <pc:sldMk cId="985600216" sldId="259"/>
        </pc:sldMkLst>
      </pc:sldChg>
      <pc:sldChg chg="del">
        <pc:chgData name="John Cirone" userId="2d3007ed-eece-4f7a-a0f4-586f7c9e3d9d" providerId="ADAL" clId="{9396FCBE-57BD-4B02-92E2-3957CE029C3A}" dt="2025-05-06T01:25:52.558" v="5" actId="47"/>
        <pc:sldMkLst>
          <pc:docMk/>
          <pc:sldMk cId="932922665" sldId="263"/>
        </pc:sldMkLst>
      </pc:sldChg>
      <pc:sldChg chg="modSp del mod">
        <pc:chgData name="John Cirone" userId="2d3007ed-eece-4f7a-a0f4-586f7c9e3d9d" providerId="ADAL" clId="{9396FCBE-57BD-4B02-92E2-3957CE029C3A}" dt="2025-05-06T02:07:35.323" v="50" actId="47"/>
        <pc:sldMkLst>
          <pc:docMk/>
          <pc:sldMk cId="4003134214" sldId="270"/>
        </pc:sldMkLst>
        <pc:spChg chg="mod">
          <ac:chgData name="John Cirone" userId="2d3007ed-eece-4f7a-a0f4-586f7c9e3d9d" providerId="ADAL" clId="{9396FCBE-57BD-4B02-92E2-3957CE029C3A}" dt="2025-05-06T02:03:34.548" v="48" actId="20577"/>
          <ac:spMkLst>
            <pc:docMk/>
            <pc:sldMk cId="4003134214" sldId="270"/>
            <ac:spMk id="2" creationId="{8D757D24-2E2D-09B3-E953-1234C5A14B08}"/>
          </ac:spMkLst>
        </pc:spChg>
      </pc:sldChg>
      <pc:sldChg chg="ord">
        <pc:chgData name="John Cirone" userId="2d3007ed-eece-4f7a-a0f4-586f7c9e3d9d" providerId="ADAL" clId="{9396FCBE-57BD-4B02-92E2-3957CE029C3A}" dt="2025-05-06T02:16:14.566" v="58"/>
        <pc:sldMkLst>
          <pc:docMk/>
          <pc:sldMk cId="370979574" sldId="278"/>
        </pc:sldMkLst>
      </pc:sldChg>
      <pc:sldChg chg="add">
        <pc:chgData name="John Cirone" userId="2d3007ed-eece-4f7a-a0f4-586f7c9e3d9d" providerId="ADAL" clId="{9396FCBE-57BD-4B02-92E2-3957CE029C3A}" dt="2025-05-06T01:51:16.072" v="26"/>
        <pc:sldMkLst>
          <pc:docMk/>
          <pc:sldMk cId="1470823168" sldId="281"/>
        </pc:sldMkLst>
      </pc:sldChg>
      <pc:sldChg chg="add del">
        <pc:chgData name="John Cirone" userId="2d3007ed-eece-4f7a-a0f4-586f7c9e3d9d" providerId="ADAL" clId="{9396FCBE-57BD-4B02-92E2-3957CE029C3A}" dt="2025-05-06T02:02:04.870" v="28" actId="47"/>
        <pc:sldMkLst>
          <pc:docMk/>
          <pc:sldMk cId="1358892351" sldId="283"/>
        </pc:sldMkLst>
      </pc:sldChg>
      <pc:sldChg chg="delSp modSp add mod modNotesTx">
        <pc:chgData name="John Cirone" userId="2d3007ed-eece-4f7a-a0f4-586f7c9e3d9d" providerId="ADAL" clId="{9396FCBE-57BD-4B02-92E2-3957CE029C3A}" dt="2025-05-06T02:10:46.634" v="55" actId="20577"/>
        <pc:sldMkLst>
          <pc:docMk/>
          <pc:sldMk cId="0" sldId="285"/>
        </pc:sldMkLst>
        <pc:spChg chg="del">
          <ac:chgData name="John Cirone" userId="2d3007ed-eece-4f7a-a0f4-586f7c9e3d9d" providerId="ADAL" clId="{9396FCBE-57BD-4B02-92E2-3957CE029C3A}" dt="2025-05-06T02:08:33.339" v="51" actId="21"/>
          <ac:spMkLst>
            <pc:docMk/>
            <pc:sldMk cId="0" sldId="285"/>
            <ac:spMk id="16" creationId="{52889033-04E4-D1FA-4FF9-1ECEB8E33036}"/>
          </ac:spMkLst>
        </pc:spChg>
        <pc:spChg chg="mod">
          <ac:chgData name="John Cirone" userId="2d3007ed-eece-4f7a-a0f4-586f7c9e3d9d" providerId="ADAL" clId="{9396FCBE-57BD-4B02-92E2-3957CE029C3A}" dt="2025-05-06T02:09:52.048" v="54" actId="20577"/>
          <ac:spMkLst>
            <pc:docMk/>
            <pc:sldMk cId="0" sldId="285"/>
            <ac:spMk id="25" creationId="{00000000-0000-0000-0000-000000000000}"/>
          </ac:spMkLst>
        </pc:spChg>
      </pc:sldChg>
      <pc:sldChg chg="modSp mod">
        <pc:chgData name="John Cirone" userId="2d3007ed-eece-4f7a-a0f4-586f7c9e3d9d" providerId="ADAL" clId="{9396FCBE-57BD-4B02-92E2-3957CE029C3A}" dt="2025-05-06T01:23:05.804" v="1" actId="20577"/>
        <pc:sldMkLst>
          <pc:docMk/>
          <pc:sldMk cId="3877101672" sldId="2147479548"/>
        </pc:sldMkLst>
        <pc:spChg chg="mod">
          <ac:chgData name="John Cirone" userId="2d3007ed-eece-4f7a-a0f4-586f7c9e3d9d" providerId="ADAL" clId="{9396FCBE-57BD-4B02-92E2-3957CE029C3A}" dt="2025-05-06T01:23:05.804" v="1" actId="20577"/>
          <ac:spMkLst>
            <pc:docMk/>
            <pc:sldMk cId="3877101672" sldId="2147479548"/>
            <ac:spMk id="4" creationId="{98892353-C878-1FD5-0B1A-4C6FF0BCBE06}"/>
          </ac:spMkLst>
        </pc:spChg>
      </pc:sldChg>
      <pc:sldChg chg="modSp">
        <pc:chgData name="John Cirone" userId="2d3007ed-eece-4f7a-a0f4-586f7c9e3d9d" providerId="ADAL" clId="{9396FCBE-57BD-4B02-92E2-3957CE029C3A}" dt="2025-05-06T01:23:09.215" v="3" actId="20577"/>
        <pc:sldMkLst>
          <pc:docMk/>
          <pc:sldMk cId="3076823962" sldId="2147479600"/>
        </pc:sldMkLst>
        <pc:spChg chg="mod">
          <ac:chgData name="John Cirone" userId="2d3007ed-eece-4f7a-a0f4-586f7c9e3d9d" providerId="ADAL" clId="{9396FCBE-57BD-4B02-92E2-3957CE029C3A}" dt="2025-05-06T01:23:09.215" v="3" actId="20577"/>
          <ac:spMkLst>
            <pc:docMk/>
            <pc:sldMk cId="3076823962" sldId="2147479600"/>
            <ac:spMk id="15" creationId="{D225D8FB-2E96-59B7-F4F1-6230038639A9}"/>
          </ac:spMkLst>
        </pc:spChg>
      </pc:sldChg>
      <pc:sldChg chg="delSp modSp mod ord delAnim">
        <pc:chgData name="John Cirone" userId="2d3007ed-eece-4f7a-a0f4-586f7c9e3d9d" providerId="ADAL" clId="{9396FCBE-57BD-4B02-92E2-3957CE029C3A}" dt="2025-05-06T02:21:48.966" v="61"/>
        <pc:sldMkLst>
          <pc:docMk/>
          <pc:sldMk cId="154597225" sldId="2147479617"/>
        </pc:sldMkLst>
        <pc:spChg chg="mod">
          <ac:chgData name="John Cirone" userId="2d3007ed-eece-4f7a-a0f4-586f7c9e3d9d" providerId="ADAL" clId="{9396FCBE-57BD-4B02-92E2-3957CE029C3A}" dt="2025-05-06T01:26:37.142" v="17" actId="20577"/>
          <ac:spMkLst>
            <pc:docMk/>
            <pc:sldMk cId="154597225" sldId="2147479617"/>
            <ac:spMk id="2" creationId="{AE4F18EB-E1EC-F3DC-BF2C-9A7186D642BD}"/>
          </ac:spMkLst>
        </pc:spChg>
        <pc:spChg chg="del">
          <ac:chgData name="John Cirone" userId="2d3007ed-eece-4f7a-a0f4-586f7c9e3d9d" providerId="ADAL" clId="{9396FCBE-57BD-4B02-92E2-3957CE029C3A}" dt="2025-05-06T01:27:18.852" v="25" actId="21"/>
          <ac:spMkLst>
            <pc:docMk/>
            <pc:sldMk cId="154597225" sldId="2147479617"/>
            <ac:spMk id="45" creationId="{0DEA6351-28AF-D028-E358-569FFDF7F647}"/>
          </ac:spMkLst>
        </pc:spChg>
        <pc:spChg chg="mod">
          <ac:chgData name="John Cirone" userId="2d3007ed-eece-4f7a-a0f4-586f7c9e3d9d" providerId="ADAL" clId="{9396FCBE-57BD-4B02-92E2-3957CE029C3A}" dt="2025-05-06T01:26:59.180" v="21" actId="1076"/>
          <ac:spMkLst>
            <pc:docMk/>
            <pc:sldMk cId="154597225" sldId="2147479617"/>
            <ac:spMk id="49" creationId="{E7472CD5-7411-0B51-CE44-183AAA4B918C}"/>
          </ac:spMkLst>
        </pc:spChg>
        <pc:spChg chg="mod">
          <ac:chgData name="John Cirone" userId="2d3007ed-eece-4f7a-a0f4-586f7c9e3d9d" providerId="ADAL" clId="{9396FCBE-57BD-4B02-92E2-3957CE029C3A}" dt="2025-05-06T01:27:03.714" v="22" actId="1076"/>
          <ac:spMkLst>
            <pc:docMk/>
            <pc:sldMk cId="154597225" sldId="2147479617"/>
            <ac:spMk id="51" creationId="{FC1A05EF-5738-5851-E808-2C97255AA5DE}"/>
          </ac:spMkLst>
        </pc:spChg>
        <pc:spChg chg="mod">
          <ac:chgData name="John Cirone" userId="2d3007ed-eece-4f7a-a0f4-586f7c9e3d9d" providerId="ADAL" clId="{9396FCBE-57BD-4B02-92E2-3957CE029C3A}" dt="2025-05-06T01:26:49.524" v="19" actId="1076"/>
          <ac:spMkLst>
            <pc:docMk/>
            <pc:sldMk cId="154597225" sldId="2147479617"/>
            <ac:spMk id="52" creationId="{59165AC3-0BBE-F53F-4C87-103AAD7333C0}"/>
          </ac:spMkLst>
        </pc:spChg>
        <pc:spChg chg="mod">
          <ac:chgData name="John Cirone" userId="2d3007ed-eece-4f7a-a0f4-586f7c9e3d9d" providerId="ADAL" clId="{9396FCBE-57BD-4B02-92E2-3957CE029C3A}" dt="2025-05-06T01:27:08.696" v="23" actId="1076"/>
          <ac:spMkLst>
            <pc:docMk/>
            <pc:sldMk cId="154597225" sldId="2147479617"/>
            <ac:spMk id="54" creationId="{8829D52A-0AFF-F7DA-AA15-3ACC79C51696}"/>
          </ac:spMkLst>
        </pc:spChg>
        <pc:spChg chg="mod">
          <ac:chgData name="John Cirone" userId="2d3007ed-eece-4f7a-a0f4-586f7c9e3d9d" providerId="ADAL" clId="{9396FCBE-57BD-4B02-92E2-3957CE029C3A}" dt="2025-05-06T01:26:54.231" v="20" actId="1076"/>
          <ac:spMkLst>
            <pc:docMk/>
            <pc:sldMk cId="154597225" sldId="2147479617"/>
            <ac:spMk id="62" creationId="{2480624A-58A6-4CE8-E671-F73723DB65BB}"/>
          </ac:spMkLst>
        </pc:spChg>
        <pc:spChg chg="del">
          <ac:chgData name="John Cirone" userId="2d3007ed-eece-4f7a-a0f4-586f7c9e3d9d" providerId="ADAL" clId="{9396FCBE-57BD-4B02-92E2-3957CE029C3A}" dt="2025-05-06T01:26:44.158" v="18" actId="21"/>
          <ac:spMkLst>
            <pc:docMk/>
            <pc:sldMk cId="154597225" sldId="2147479617"/>
            <ac:spMk id="63" creationId="{5A0AFEC4-3762-FFFC-E751-1B8D0DC1E1D4}"/>
          </ac:spMkLst>
        </pc:spChg>
        <pc:cxnChg chg="del">
          <ac:chgData name="John Cirone" userId="2d3007ed-eece-4f7a-a0f4-586f7c9e3d9d" providerId="ADAL" clId="{9396FCBE-57BD-4B02-92E2-3957CE029C3A}" dt="2025-05-06T01:27:12.499" v="24" actId="21"/>
          <ac:cxnSpMkLst>
            <pc:docMk/>
            <pc:sldMk cId="154597225" sldId="2147479617"/>
            <ac:cxnSpMk id="74" creationId="{D687E1CF-3090-8FCE-4AD1-A715CFDB8E70}"/>
          </ac:cxnSpMkLst>
        </pc:cxnChg>
      </pc:sldChg>
      <pc:sldChg chg="modSp mod">
        <pc:chgData name="John Cirone" userId="2d3007ed-eece-4f7a-a0f4-586f7c9e3d9d" providerId="ADAL" clId="{9396FCBE-57BD-4B02-92E2-3957CE029C3A}" dt="2025-05-06T01:26:02.195" v="7" actId="20577"/>
        <pc:sldMkLst>
          <pc:docMk/>
          <pc:sldMk cId="4214722416" sldId="2147479619"/>
        </pc:sldMkLst>
        <pc:spChg chg="mod">
          <ac:chgData name="John Cirone" userId="2d3007ed-eece-4f7a-a0f4-586f7c9e3d9d" providerId="ADAL" clId="{9396FCBE-57BD-4B02-92E2-3957CE029C3A}" dt="2025-05-06T01:26:02.195" v="7" actId="20577"/>
          <ac:spMkLst>
            <pc:docMk/>
            <pc:sldMk cId="4214722416" sldId="2147479619"/>
            <ac:spMk id="2" creationId="{3A0C7896-12AE-26FE-E873-15A7A5E5305F}"/>
          </ac:spMkLst>
        </pc:spChg>
      </pc:sldChg>
      <pc:sldChg chg="modSp mod">
        <pc:chgData name="John Cirone" userId="2d3007ed-eece-4f7a-a0f4-586f7c9e3d9d" providerId="ADAL" clId="{9396FCBE-57BD-4B02-92E2-3957CE029C3A}" dt="2025-05-06T01:26:08.671" v="9" actId="20577"/>
        <pc:sldMkLst>
          <pc:docMk/>
          <pc:sldMk cId="1723320255" sldId="2147479620"/>
        </pc:sldMkLst>
        <pc:spChg chg="mod">
          <ac:chgData name="John Cirone" userId="2d3007ed-eece-4f7a-a0f4-586f7c9e3d9d" providerId="ADAL" clId="{9396FCBE-57BD-4B02-92E2-3957CE029C3A}" dt="2025-05-06T01:26:08.671" v="9" actId="20577"/>
          <ac:spMkLst>
            <pc:docMk/>
            <pc:sldMk cId="1723320255" sldId="2147479620"/>
            <ac:spMk id="2" creationId="{3A0C7896-12AE-26FE-E873-15A7A5E5305F}"/>
          </ac:spMkLst>
        </pc:spChg>
      </pc:sldChg>
      <pc:sldChg chg="modSp mod">
        <pc:chgData name="John Cirone" userId="2d3007ed-eece-4f7a-a0f4-586f7c9e3d9d" providerId="ADAL" clId="{9396FCBE-57BD-4B02-92E2-3957CE029C3A}" dt="2025-05-06T01:26:12.762" v="11" actId="20577"/>
        <pc:sldMkLst>
          <pc:docMk/>
          <pc:sldMk cId="2977899427" sldId="2147479621"/>
        </pc:sldMkLst>
        <pc:spChg chg="mod">
          <ac:chgData name="John Cirone" userId="2d3007ed-eece-4f7a-a0f4-586f7c9e3d9d" providerId="ADAL" clId="{9396FCBE-57BD-4B02-92E2-3957CE029C3A}" dt="2025-05-06T01:26:12.762" v="11" actId="20577"/>
          <ac:spMkLst>
            <pc:docMk/>
            <pc:sldMk cId="2977899427" sldId="2147479621"/>
            <ac:spMk id="2" creationId="{3A0C7896-12AE-26FE-E873-15A7A5E5305F}"/>
          </ac:spMkLst>
        </pc:spChg>
      </pc:sldChg>
      <pc:sldChg chg="modSp mod">
        <pc:chgData name="John Cirone" userId="2d3007ed-eece-4f7a-a0f4-586f7c9e3d9d" providerId="ADAL" clId="{9396FCBE-57BD-4B02-92E2-3957CE029C3A}" dt="2025-05-06T01:26:19.862" v="13" actId="20577"/>
        <pc:sldMkLst>
          <pc:docMk/>
          <pc:sldMk cId="3910680630" sldId="2147479623"/>
        </pc:sldMkLst>
        <pc:spChg chg="mod">
          <ac:chgData name="John Cirone" userId="2d3007ed-eece-4f7a-a0f4-586f7c9e3d9d" providerId="ADAL" clId="{9396FCBE-57BD-4B02-92E2-3957CE029C3A}" dt="2025-05-06T01:26:19.862" v="13" actId="20577"/>
          <ac:spMkLst>
            <pc:docMk/>
            <pc:sldMk cId="3910680630" sldId="2147479623"/>
            <ac:spMk id="2" creationId="{3A0C7896-12AE-26FE-E873-15A7A5E5305F}"/>
          </ac:spMkLst>
        </pc:spChg>
      </pc:sldChg>
      <pc:sldChg chg="modSp mod">
        <pc:chgData name="John Cirone" userId="2d3007ed-eece-4f7a-a0f4-586f7c9e3d9d" providerId="ADAL" clId="{9396FCBE-57BD-4B02-92E2-3957CE029C3A}" dt="2025-05-06T01:26:25.713" v="15" actId="20577"/>
        <pc:sldMkLst>
          <pc:docMk/>
          <pc:sldMk cId="3207735121" sldId="2147479624"/>
        </pc:sldMkLst>
        <pc:spChg chg="mod">
          <ac:chgData name="John Cirone" userId="2d3007ed-eece-4f7a-a0f4-586f7c9e3d9d" providerId="ADAL" clId="{9396FCBE-57BD-4B02-92E2-3957CE029C3A}" dt="2025-05-06T01:26:25.713" v="15" actId="20577"/>
          <ac:spMkLst>
            <pc:docMk/>
            <pc:sldMk cId="3207735121" sldId="2147479624"/>
            <ac:spMk id="2" creationId="{3A0C7896-12AE-26FE-E873-15A7A5E5305F}"/>
          </ac:spMkLst>
        </pc:spChg>
      </pc:sldChg>
      <pc:sldChg chg="del">
        <pc:chgData name="John Cirone" userId="2d3007ed-eece-4f7a-a0f4-586f7c9e3d9d" providerId="ADAL" clId="{9396FCBE-57BD-4B02-92E2-3957CE029C3A}" dt="2025-05-06T02:17:07.618" v="59" actId="47"/>
        <pc:sldMkLst>
          <pc:docMk/>
          <pc:sldMk cId="2027543646" sldId="2147483593"/>
        </pc:sldMkLst>
      </pc:sldChg>
      <pc:sldMasterChg chg="delSldLayout">
        <pc:chgData name="John Cirone" userId="2d3007ed-eece-4f7a-a0f4-586f7c9e3d9d" providerId="ADAL" clId="{9396FCBE-57BD-4B02-92E2-3957CE029C3A}" dt="2025-05-06T02:17:07.618" v="59" actId="47"/>
        <pc:sldMasterMkLst>
          <pc:docMk/>
          <pc:sldMasterMk cId="4071400076" sldId="2147484170"/>
        </pc:sldMasterMkLst>
        <pc:sldLayoutChg chg="del">
          <pc:chgData name="John Cirone" userId="2d3007ed-eece-4f7a-a0f4-586f7c9e3d9d" providerId="ADAL" clId="{9396FCBE-57BD-4B02-92E2-3957CE029C3A}" dt="2025-05-06T02:17:07.618" v="59" actId="47"/>
          <pc:sldLayoutMkLst>
            <pc:docMk/>
            <pc:sldMasterMk cId="4071400076" sldId="2147484170"/>
            <pc:sldLayoutMk cId="140993554" sldId="2147484174"/>
          </pc:sldLayoutMkLst>
        </pc:sldLayoutChg>
      </pc:sldMasterChg>
    </pc:docChg>
  </pc:docChgLst>
  <pc:docChgLst>
    <pc:chgData name="John Cirone" userId="2d3007ed-eece-4f7a-a0f4-586f7c9e3d9d" providerId="ADAL" clId="{1CAE1D6C-42A1-4788-BA9C-0BC50C4F41D9}"/>
    <pc:docChg chg="undo custSel addSld delSld modSld modSection">
      <pc:chgData name="John Cirone" userId="2d3007ed-eece-4f7a-a0f4-586f7c9e3d9d" providerId="ADAL" clId="{1CAE1D6C-42A1-4788-BA9C-0BC50C4F41D9}" dt="2025-05-02T19:31:15.572" v="547" actId="20577"/>
      <pc:docMkLst>
        <pc:docMk/>
      </pc:docMkLst>
      <pc:sldChg chg="addSp delSp modSp add mod">
        <pc:chgData name="John Cirone" userId="2d3007ed-eece-4f7a-a0f4-586f7c9e3d9d" providerId="ADAL" clId="{1CAE1D6C-42A1-4788-BA9C-0BC50C4F41D9}" dt="2025-05-02T16:47:51.807" v="484" actId="1076"/>
        <pc:sldMkLst>
          <pc:docMk/>
          <pc:sldMk cId="985600216" sldId="259"/>
        </pc:sldMkLst>
        <pc:spChg chg="mod">
          <ac:chgData name="John Cirone" userId="2d3007ed-eece-4f7a-a0f4-586f7c9e3d9d" providerId="ADAL" clId="{1CAE1D6C-42A1-4788-BA9C-0BC50C4F41D9}" dt="2025-05-02T16:40:52.100" v="413" actId="20577"/>
          <ac:spMkLst>
            <pc:docMk/>
            <pc:sldMk cId="985600216" sldId="259"/>
            <ac:spMk id="2" creationId="{6DDAD4E8-0AB6-976A-8522-FDE88584834B}"/>
          </ac:spMkLst>
        </pc:spChg>
        <pc:spChg chg="mod">
          <ac:chgData name="John Cirone" userId="2d3007ed-eece-4f7a-a0f4-586f7c9e3d9d" providerId="ADAL" clId="{1CAE1D6C-42A1-4788-BA9C-0BC50C4F41D9}" dt="2025-05-02T16:42:56.172" v="478" actId="20577"/>
          <ac:spMkLst>
            <pc:docMk/>
            <pc:sldMk cId="985600216" sldId="259"/>
            <ac:spMk id="4" creationId="{2D877B70-55B7-7B3D-E709-2DEF45C534D3}"/>
          </ac:spMkLst>
        </pc:spChg>
        <pc:picChg chg="add mod">
          <ac:chgData name="John Cirone" userId="2d3007ed-eece-4f7a-a0f4-586f7c9e3d9d" providerId="ADAL" clId="{1CAE1D6C-42A1-4788-BA9C-0BC50C4F41D9}" dt="2025-05-02T16:47:51.807" v="484" actId="1076"/>
          <ac:picMkLst>
            <pc:docMk/>
            <pc:sldMk cId="985600216" sldId="259"/>
            <ac:picMk id="5" creationId="{D0BF7AEC-6B6E-2596-8A5C-074F35C54695}"/>
          </ac:picMkLst>
        </pc:picChg>
        <pc:picChg chg="del">
          <ac:chgData name="John Cirone" userId="2d3007ed-eece-4f7a-a0f4-586f7c9e3d9d" providerId="ADAL" clId="{1CAE1D6C-42A1-4788-BA9C-0BC50C4F41D9}" dt="2025-05-02T16:43:00.060" v="479" actId="21"/>
          <ac:picMkLst>
            <pc:docMk/>
            <pc:sldMk cId="985600216" sldId="259"/>
            <ac:picMk id="6" creationId="{D99162C3-0BA6-63D9-D778-D913BADB8588}"/>
          </ac:picMkLst>
        </pc:picChg>
      </pc:sldChg>
      <pc:sldChg chg="new del">
        <pc:chgData name="John Cirone" userId="2d3007ed-eece-4f7a-a0f4-586f7c9e3d9d" providerId="ADAL" clId="{1CAE1D6C-42A1-4788-BA9C-0BC50C4F41D9}" dt="2025-05-01T18:20:31.615" v="382" actId="47"/>
        <pc:sldMkLst>
          <pc:docMk/>
          <pc:sldMk cId="1460662885" sldId="259"/>
        </pc:sldMkLst>
      </pc:sldChg>
      <pc:sldChg chg="modNotesTx">
        <pc:chgData name="John Cirone" userId="2d3007ed-eece-4f7a-a0f4-586f7c9e3d9d" providerId="ADAL" clId="{1CAE1D6C-42A1-4788-BA9C-0BC50C4F41D9}" dt="2025-05-01T18:09:55.310" v="25" actId="20577"/>
        <pc:sldMkLst>
          <pc:docMk/>
          <pc:sldMk cId="327256715" sldId="261"/>
        </pc:sldMkLst>
      </pc:sldChg>
      <pc:sldChg chg="modNotesTx">
        <pc:chgData name="John Cirone" userId="2d3007ed-eece-4f7a-a0f4-586f7c9e3d9d" providerId="ADAL" clId="{1CAE1D6C-42A1-4788-BA9C-0BC50C4F41D9}" dt="2025-05-01T18:09:03.511" v="16" actId="20577"/>
        <pc:sldMkLst>
          <pc:docMk/>
          <pc:sldMk cId="1535171724" sldId="262"/>
        </pc:sldMkLst>
      </pc:sldChg>
      <pc:sldChg chg="delSp modSp add mod">
        <pc:chgData name="John Cirone" userId="2d3007ed-eece-4f7a-a0f4-586f7c9e3d9d" providerId="ADAL" clId="{1CAE1D6C-42A1-4788-BA9C-0BC50C4F41D9}" dt="2025-05-02T19:24:58.865" v="503" actId="14100"/>
        <pc:sldMkLst>
          <pc:docMk/>
          <pc:sldMk cId="932922665" sldId="263"/>
        </pc:sldMkLst>
        <pc:spChg chg="mod">
          <ac:chgData name="John Cirone" userId="2d3007ed-eece-4f7a-a0f4-586f7c9e3d9d" providerId="ADAL" clId="{1CAE1D6C-42A1-4788-BA9C-0BC50C4F41D9}" dt="2025-05-02T19:24:58.865" v="503" actId="14100"/>
          <ac:spMkLst>
            <pc:docMk/>
            <pc:sldMk cId="932922665" sldId="263"/>
            <ac:spMk id="5" creationId="{8DA171CA-C993-33A9-3696-98B4CD66B58F}"/>
          </ac:spMkLst>
        </pc:spChg>
        <pc:spChg chg="del">
          <ac:chgData name="John Cirone" userId="2d3007ed-eece-4f7a-a0f4-586f7c9e3d9d" providerId="ADAL" clId="{1CAE1D6C-42A1-4788-BA9C-0BC50C4F41D9}" dt="2025-05-02T19:24:35.113" v="489" actId="21"/>
          <ac:spMkLst>
            <pc:docMk/>
            <pc:sldMk cId="932922665" sldId="263"/>
            <ac:spMk id="13" creationId="{1E41CA61-9DE2-26A8-9486-D308AC74A22E}"/>
          </ac:spMkLst>
        </pc:spChg>
        <pc:spChg chg="del">
          <ac:chgData name="John Cirone" userId="2d3007ed-eece-4f7a-a0f4-586f7c9e3d9d" providerId="ADAL" clId="{1CAE1D6C-42A1-4788-BA9C-0BC50C4F41D9}" dt="2025-05-02T19:24:31.244" v="488" actId="21"/>
          <ac:spMkLst>
            <pc:docMk/>
            <pc:sldMk cId="932922665" sldId="263"/>
            <ac:spMk id="14" creationId="{03F2F464-C5AF-9891-6376-7D9FB8D10D41}"/>
          </ac:spMkLst>
        </pc:spChg>
        <pc:spChg chg="del">
          <ac:chgData name="John Cirone" userId="2d3007ed-eece-4f7a-a0f4-586f7c9e3d9d" providerId="ADAL" clId="{1CAE1D6C-42A1-4788-BA9C-0BC50C4F41D9}" dt="2025-05-02T19:24:26.939" v="487" actId="21"/>
          <ac:spMkLst>
            <pc:docMk/>
            <pc:sldMk cId="932922665" sldId="263"/>
            <ac:spMk id="17" creationId="{363BD0A5-5CA2-6532-A2A1-5A680B8DA8F0}"/>
          </ac:spMkLst>
        </pc:spChg>
        <pc:spChg chg="del">
          <ac:chgData name="John Cirone" userId="2d3007ed-eece-4f7a-a0f4-586f7c9e3d9d" providerId="ADAL" clId="{1CAE1D6C-42A1-4788-BA9C-0BC50C4F41D9}" dt="2025-05-02T19:24:42.270" v="490" actId="21"/>
          <ac:spMkLst>
            <pc:docMk/>
            <pc:sldMk cId="932922665" sldId="263"/>
            <ac:spMk id="18" creationId="{4FFA936F-6735-1B6E-3151-C9D9CB876737}"/>
          </ac:spMkLst>
        </pc:spChg>
        <pc:graphicFrameChg chg="mod">
          <ac:chgData name="John Cirone" userId="2d3007ed-eece-4f7a-a0f4-586f7c9e3d9d" providerId="ADAL" clId="{1CAE1D6C-42A1-4788-BA9C-0BC50C4F41D9}" dt="2025-05-02T19:24:21.506" v="486"/>
          <ac:graphicFrameMkLst>
            <pc:docMk/>
            <pc:sldMk cId="932922665" sldId="263"/>
            <ac:graphicFrameMk id="4" creationId="{A09A9D3A-80A0-EB22-A8D3-BBE183BA7188}"/>
          </ac:graphicFrameMkLst>
        </pc:graphicFrameChg>
      </pc:sldChg>
      <pc:sldChg chg="modSp mod modNotesTx">
        <pc:chgData name="John Cirone" userId="2d3007ed-eece-4f7a-a0f4-586f7c9e3d9d" providerId="ADAL" clId="{1CAE1D6C-42A1-4788-BA9C-0BC50C4F41D9}" dt="2025-05-01T18:08:37.263" v="14" actId="1076"/>
        <pc:sldMkLst>
          <pc:docMk/>
          <pc:sldMk cId="811291836" sldId="268"/>
        </pc:sldMkLst>
        <pc:spChg chg="mod">
          <ac:chgData name="John Cirone" userId="2d3007ed-eece-4f7a-a0f4-586f7c9e3d9d" providerId="ADAL" clId="{1CAE1D6C-42A1-4788-BA9C-0BC50C4F41D9}" dt="2025-05-01T18:08:37.263" v="14" actId="1076"/>
          <ac:spMkLst>
            <pc:docMk/>
            <pc:sldMk cId="811291836" sldId="268"/>
            <ac:spMk id="23" creationId="{EBABB117-4327-FC1B-FAED-C5014E35FD12}"/>
          </ac:spMkLst>
        </pc:spChg>
        <pc:spChg chg="mod">
          <ac:chgData name="John Cirone" userId="2d3007ed-eece-4f7a-a0f4-586f7c9e3d9d" providerId="ADAL" clId="{1CAE1D6C-42A1-4788-BA9C-0BC50C4F41D9}" dt="2025-05-01T18:08:12.602" v="10" actId="20577"/>
          <ac:spMkLst>
            <pc:docMk/>
            <pc:sldMk cId="811291836" sldId="268"/>
            <ac:spMk id="52" creationId="{C719F34D-1DA6-313C-06A1-A848B32272A9}"/>
          </ac:spMkLst>
        </pc:spChg>
      </pc:sldChg>
      <pc:sldChg chg="modNotesTx">
        <pc:chgData name="John Cirone" userId="2d3007ed-eece-4f7a-a0f4-586f7c9e3d9d" providerId="ADAL" clId="{1CAE1D6C-42A1-4788-BA9C-0BC50C4F41D9}" dt="2025-05-01T18:10:00.651" v="26" actId="20577"/>
        <pc:sldMkLst>
          <pc:docMk/>
          <pc:sldMk cId="4003134214" sldId="270"/>
        </pc:sldMkLst>
      </pc:sldChg>
      <pc:sldChg chg="modNotesTx">
        <pc:chgData name="John Cirone" userId="2d3007ed-eece-4f7a-a0f4-586f7c9e3d9d" providerId="ADAL" clId="{1CAE1D6C-42A1-4788-BA9C-0BC50C4F41D9}" dt="2025-05-01T18:09:50.383" v="24" actId="5793"/>
        <pc:sldMkLst>
          <pc:docMk/>
          <pc:sldMk cId="4011568851" sldId="295"/>
        </pc:sldMkLst>
      </pc:sldChg>
      <pc:sldChg chg="modSp mod">
        <pc:chgData name="John Cirone" userId="2d3007ed-eece-4f7a-a0f4-586f7c9e3d9d" providerId="ADAL" clId="{1CAE1D6C-42A1-4788-BA9C-0BC50C4F41D9}" dt="2025-05-01T18:11:46.955" v="74" actId="20577"/>
        <pc:sldMkLst>
          <pc:docMk/>
          <pc:sldMk cId="2905531338" sldId="2147472186"/>
        </pc:sldMkLst>
        <pc:spChg chg="mod">
          <ac:chgData name="John Cirone" userId="2d3007ed-eece-4f7a-a0f4-586f7c9e3d9d" providerId="ADAL" clId="{1CAE1D6C-42A1-4788-BA9C-0BC50C4F41D9}" dt="2025-05-01T18:11:46.955" v="74" actId="20577"/>
          <ac:spMkLst>
            <pc:docMk/>
            <pc:sldMk cId="2905531338" sldId="2147472186"/>
            <ac:spMk id="2" creationId="{E8626F0F-1498-EED9-5FF0-D9C4F840FDBC}"/>
          </ac:spMkLst>
        </pc:spChg>
        <pc:spChg chg="mod">
          <ac:chgData name="John Cirone" userId="2d3007ed-eece-4f7a-a0f4-586f7c9e3d9d" providerId="ADAL" clId="{1CAE1D6C-42A1-4788-BA9C-0BC50C4F41D9}" dt="2025-05-01T18:11:32.903" v="57" actId="20577"/>
          <ac:spMkLst>
            <pc:docMk/>
            <pc:sldMk cId="2905531338" sldId="2147472186"/>
            <ac:spMk id="18" creationId="{4D35AF65-A964-EB2C-A5A3-458DA62588BD}"/>
          </ac:spMkLst>
        </pc:spChg>
      </pc:sldChg>
      <pc:sldChg chg="modSp mod">
        <pc:chgData name="John Cirone" userId="2d3007ed-eece-4f7a-a0f4-586f7c9e3d9d" providerId="ADAL" clId="{1CAE1D6C-42A1-4788-BA9C-0BC50C4F41D9}" dt="2025-05-01T18:12:17.330" v="117" actId="20577"/>
        <pc:sldMkLst>
          <pc:docMk/>
          <pc:sldMk cId="274972318" sldId="2147472187"/>
        </pc:sldMkLst>
        <pc:spChg chg="mod">
          <ac:chgData name="John Cirone" userId="2d3007ed-eece-4f7a-a0f4-586f7c9e3d9d" providerId="ADAL" clId="{1CAE1D6C-42A1-4788-BA9C-0BC50C4F41D9}" dt="2025-05-01T18:12:17.330" v="117" actId="20577"/>
          <ac:spMkLst>
            <pc:docMk/>
            <pc:sldMk cId="274972318" sldId="2147472187"/>
            <ac:spMk id="18" creationId="{021CB727-276F-AD1C-EE5C-57F6A3BBEC0B}"/>
          </ac:spMkLst>
        </pc:spChg>
      </pc:sldChg>
      <pc:sldChg chg="modSp modNotesTx">
        <pc:chgData name="John Cirone" userId="2d3007ed-eece-4f7a-a0f4-586f7c9e3d9d" providerId="ADAL" clId="{1CAE1D6C-42A1-4788-BA9C-0BC50C4F41D9}" dt="2025-05-01T18:11:03.444" v="32" actId="20577"/>
        <pc:sldMkLst>
          <pc:docMk/>
          <pc:sldMk cId="422631765" sldId="2147478785"/>
        </pc:sldMkLst>
        <pc:spChg chg="mod">
          <ac:chgData name="John Cirone" userId="2d3007ed-eece-4f7a-a0f4-586f7c9e3d9d" providerId="ADAL" clId="{1CAE1D6C-42A1-4788-BA9C-0BC50C4F41D9}" dt="2025-05-01T18:11:03.444" v="32" actId="20577"/>
          <ac:spMkLst>
            <pc:docMk/>
            <pc:sldMk cId="422631765" sldId="2147478785"/>
            <ac:spMk id="31" creationId="{F1190B2A-9ACC-2D22-C0F1-8458EA78ADD8}"/>
          </ac:spMkLst>
        </pc:spChg>
      </pc:sldChg>
      <pc:sldChg chg="addSp delSp modSp mod">
        <pc:chgData name="John Cirone" userId="2d3007ed-eece-4f7a-a0f4-586f7c9e3d9d" providerId="ADAL" clId="{1CAE1D6C-42A1-4788-BA9C-0BC50C4F41D9}" dt="2025-05-02T16:39:36.213" v="408" actId="20577"/>
        <pc:sldMkLst>
          <pc:docMk/>
          <pc:sldMk cId="3877101672" sldId="2147479548"/>
        </pc:sldMkLst>
        <pc:spChg chg="add del mod">
          <ac:chgData name="John Cirone" userId="2d3007ed-eece-4f7a-a0f4-586f7c9e3d9d" providerId="ADAL" clId="{1CAE1D6C-42A1-4788-BA9C-0BC50C4F41D9}" dt="2025-05-01T18:07:03.919" v="5" actId="21"/>
          <ac:spMkLst>
            <pc:docMk/>
            <pc:sldMk cId="3877101672" sldId="2147479548"/>
            <ac:spMk id="3" creationId="{72D36C0B-B78C-1477-E471-0BFA9D8DEF44}"/>
          </ac:spMkLst>
        </pc:spChg>
        <pc:spChg chg="mod">
          <ac:chgData name="John Cirone" userId="2d3007ed-eece-4f7a-a0f4-586f7c9e3d9d" providerId="ADAL" clId="{1CAE1D6C-42A1-4788-BA9C-0BC50C4F41D9}" dt="2025-05-02T16:39:36.213" v="408" actId="20577"/>
          <ac:spMkLst>
            <pc:docMk/>
            <pc:sldMk cId="3877101672" sldId="2147479548"/>
            <ac:spMk id="4" creationId="{98892353-C878-1FD5-0B1A-4C6FF0BCBE06}"/>
          </ac:spMkLst>
        </pc:spChg>
        <pc:spChg chg="del">
          <ac:chgData name="John Cirone" userId="2d3007ed-eece-4f7a-a0f4-586f7c9e3d9d" providerId="ADAL" clId="{1CAE1D6C-42A1-4788-BA9C-0BC50C4F41D9}" dt="2025-05-01T18:06:52.919" v="2" actId="21"/>
          <ac:spMkLst>
            <pc:docMk/>
            <pc:sldMk cId="3877101672" sldId="2147479548"/>
            <ac:spMk id="5" creationId="{DA0A3D1C-342B-6035-B060-4A9A5DC84701}"/>
          </ac:spMkLst>
        </pc:spChg>
        <pc:spChg chg="add del mod">
          <ac:chgData name="John Cirone" userId="2d3007ed-eece-4f7a-a0f4-586f7c9e3d9d" providerId="ADAL" clId="{1CAE1D6C-42A1-4788-BA9C-0BC50C4F41D9}" dt="2025-05-01T18:06:59.281" v="4" actId="21"/>
          <ac:spMkLst>
            <pc:docMk/>
            <pc:sldMk cId="3877101672" sldId="2147479548"/>
            <ac:spMk id="13" creationId="{8158311E-9064-7752-864C-93C22F194B80}"/>
          </ac:spMkLst>
        </pc:spChg>
      </pc:sldChg>
      <pc:sldChg chg="modSp">
        <pc:chgData name="John Cirone" userId="2d3007ed-eece-4f7a-a0f4-586f7c9e3d9d" providerId="ADAL" clId="{1CAE1D6C-42A1-4788-BA9C-0BC50C4F41D9}" dt="2025-05-02T16:42:05.318" v="426" actId="20577"/>
        <pc:sldMkLst>
          <pc:docMk/>
          <pc:sldMk cId="3076823962" sldId="2147479600"/>
        </pc:sldMkLst>
        <pc:spChg chg="mod">
          <ac:chgData name="John Cirone" userId="2d3007ed-eece-4f7a-a0f4-586f7c9e3d9d" providerId="ADAL" clId="{1CAE1D6C-42A1-4788-BA9C-0BC50C4F41D9}" dt="2025-05-02T16:42:05.318" v="426" actId="20577"/>
          <ac:spMkLst>
            <pc:docMk/>
            <pc:sldMk cId="3076823962" sldId="2147479600"/>
            <ac:spMk id="15" creationId="{D225D8FB-2E96-59B7-F4F1-6230038639A9}"/>
          </ac:spMkLst>
        </pc:spChg>
      </pc:sldChg>
      <pc:sldChg chg="modNotesTx">
        <pc:chgData name="John Cirone" userId="2d3007ed-eece-4f7a-a0f4-586f7c9e3d9d" providerId="ADAL" clId="{1CAE1D6C-42A1-4788-BA9C-0BC50C4F41D9}" dt="2025-05-01T18:09:16.364" v="18" actId="20577"/>
        <pc:sldMkLst>
          <pc:docMk/>
          <pc:sldMk cId="588803239" sldId="2147479601"/>
        </pc:sldMkLst>
      </pc:sldChg>
      <pc:sldChg chg="modSp mod">
        <pc:chgData name="John Cirone" userId="2d3007ed-eece-4f7a-a0f4-586f7c9e3d9d" providerId="ADAL" clId="{1CAE1D6C-42A1-4788-BA9C-0BC50C4F41D9}" dt="2025-05-02T19:31:15.572" v="547" actId="20577"/>
        <pc:sldMkLst>
          <pc:docMk/>
          <pc:sldMk cId="154597225" sldId="2147479617"/>
        </pc:sldMkLst>
        <pc:spChg chg="mod">
          <ac:chgData name="John Cirone" userId="2d3007ed-eece-4f7a-a0f4-586f7c9e3d9d" providerId="ADAL" clId="{1CAE1D6C-42A1-4788-BA9C-0BC50C4F41D9}" dt="2025-05-02T19:31:00.976" v="516" actId="1076"/>
          <ac:spMkLst>
            <pc:docMk/>
            <pc:sldMk cId="154597225" sldId="2147479617"/>
            <ac:spMk id="14" creationId="{568776A8-4D03-7F5B-5F49-7C371E72C6B8}"/>
          </ac:spMkLst>
        </pc:spChg>
        <pc:spChg chg="mod">
          <ac:chgData name="John Cirone" userId="2d3007ed-eece-4f7a-a0f4-586f7c9e3d9d" providerId="ADAL" clId="{1CAE1D6C-42A1-4788-BA9C-0BC50C4F41D9}" dt="2025-05-02T19:30:32.948" v="507" actId="1076"/>
          <ac:spMkLst>
            <pc:docMk/>
            <pc:sldMk cId="154597225" sldId="2147479617"/>
            <ac:spMk id="49" creationId="{E7472CD5-7411-0B51-CE44-183AAA4B918C}"/>
          </ac:spMkLst>
        </pc:spChg>
        <pc:spChg chg="mod">
          <ac:chgData name="John Cirone" userId="2d3007ed-eece-4f7a-a0f4-586f7c9e3d9d" providerId="ADAL" clId="{1CAE1D6C-42A1-4788-BA9C-0BC50C4F41D9}" dt="2025-05-02T19:30:28.693" v="506" actId="1076"/>
          <ac:spMkLst>
            <pc:docMk/>
            <pc:sldMk cId="154597225" sldId="2147479617"/>
            <ac:spMk id="51" creationId="{FC1A05EF-5738-5851-E808-2C97255AA5DE}"/>
          </ac:spMkLst>
        </pc:spChg>
        <pc:spChg chg="mod">
          <ac:chgData name="John Cirone" userId="2d3007ed-eece-4f7a-a0f4-586f7c9e3d9d" providerId="ADAL" clId="{1CAE1D6C-42A1-4788-BA9C-0BC50C4F41D9}" dt="2025-05-02T19:30:50.398" v="512" actId="1076"/>
          <ac:spMkLst>
            <pc:docMk/>
            <pc:sldMk cId="154597225" sldId="2147479617"/>
            <ac:spMk id="52" creationId="{59165AC3-0BBE-F53F-4C87-103AAD7333C0}"/>
          </ac:spMkLst>
        </pc:spChg>
        <pc:spChg chg="mod">
          <ac:chgData name="John Cirone" userId="2d3007ed-eece-4f7a-a0f4-586f7c9e3d9d" providerId="ADAL" clId="{1CAE1D6C-42A1-4788-BA9C-0BC50C4F41D9}" dt="2025-05-02T19:30:23.061" v="505" actId="1076"/>
          <ac:spMkLst>
            <pc:docMk/>
            <pc:sldMk cId="154597225" sldId="2147479617"/>
            <ac:spMk id="54" creationId="{8829D52A-0AFF-F7DA-AA15-3ACC79C51696}"/>
          </ac:spMkLst>
        </pc:spChg>
        <pc:spChg chg="mod">
          <ac:chgData name="John Cirone" userId="2d3007ed-eece-4f7a-a0f4-586f7c9e3d9d" providerId="ADAL" clId="{1CAE1D6C-42A1-4788-BA9C-0BC50C4F41D9}" dt="2025-05-02T19:30:44.831" v="511" actId="20577"/>
          <ac:spMkLst>
            <pc:docMk/>
            <pc:sldMk cId="154597225" sldId="2147479617"/>
            <ac:spMk id="62" creationId="{2480624A-58A6-4CE8-E671-F73723DB65BB}"/>
          </ac:spMkLst>
        </pc:spChg>
        <pc:spChg chg="mod">
          <ac:chgData name="John Cirone" userId="2d3007ed-eece-4f7a-a0f4-586f7c9e3d9d" providerId="ADAL" clId="{1CAE1D6C-42A1-4788-BA9C-0BC50C4F41D9}" dt="2025-05-02T19:31:15.572" v="547" actId="20577"/>
          <ac:spMkLst>
            <pc:docMk/>
            <pc:sldMk cId="154597225" sldId="2147479617"/>
            <ac:spMk id="63" creationId="{5A0AFEC4-3762-FFFC-E751-1B8D0DC1E1D4}"/>
          </ac:spMkLst>
        </pc:spChg>
        <pc:cxnChg chg="mod">
          <ac:chgData name="John Cirone" userId="2d3007ed-eece-4f7a-a0f4-586f7c9e3d9d" providerId="ADAL" clId="{1CAE1D6C-42A1-4788-BA9C-0BC50C4F41D9}" dt="2025-05-02T19:30:54.683" v="514" actId="1076"/>
          <ac:cxnSpMkLst>
            <pc:docMk/>
            <pc:sldMk cId="154597225" sldId="2147479617"/>
            <ac:cxnSpMk id="69" creationId="{95C2B3E0-7B5C-3C36-F6F3-29E4160FAAC3}"/>
          </ac:cxnSpMkLst>
        </pc:cxnChg>
      </pc:sldChg>
      <pc:sldChg chg="modNotesTx">
        <pc:chgData name="John Cirone" userId="2d3007ed-eece-4f7a-a0f4-586f7c9e3d9d" providerId="ADAL" clId="{1CAE1D6C-42A1-4788-BA9C-0BC50C4F41D9}" dt="2025-05-01T18:09:11.053" v="17" actId="20577"/>
        <pc:sldMkLst>
          <pc:docMk/>
          <pc:sldMk cId="2608776907" sldId="2147479618"/>
        </pc:sldMkLst>
      </pc:sldChg>
      <pc:sldChg chg="modSp mod modNotesTx">
        <pc:chgData name="John Cirone" userId="2d3007ed-eece-4f7a-a0f4-586f7c9e3d9d" providerId="ADAL" clId="{1CAE1D6C-42A1-4788-BA9C-0BC50C4F41D9}" dt="2025-05-02T16:41:03.057" v="415" actId="20577"/>
        <pc:sldMkLst>
          <pc:docMk/>
          <pc:sldMk cId="4214722416" sldId="2147479619"/>
        </pc:sldMkLst>
        <pc:spChg chg="mod">
          <ac:chgData name="John Cirone" userId="2d3007ed-eece-4f7a-a0f4-586f7c9e3d9d" providerId="ADAL" clId="{1CAE1D6C-42A1-4788-BA9C-0BC50C4F41D9}" dt="2025-05-02T16:41:03.057" v="415" actId="20577"/>
          <ac:spMkLst>
            <pc:docMk/>
            <pc:sldMk cId="4214722416" sldId="2147479619"/>
            <ac:spMk id="2" creationId="{3A0C7896-12AE-26FE-E873-15A7A5E5305F}"/>
          </ac:spMkLst>
        </pc:spChg>
      </pc:sldChg>
      <pc:sldChg chg="modSp mod modNotesTx">
        <pc:chgData name="John Cirone" userId="2d3007ed-eece-4f7a-a0f4-586f7c9e3d9d" providerId="ADAL" clId="{1CAE1D6C-42A1-4788-BA9C-0BC50C4F41D9}" dt="2025-05-02T16:41:12.340" v="417" actId="20577"/>
        <pc:sldMkLst>
          <pc:docMk/>
          <pc:sldMk cId="1723320255" sldId="2147479620"/>
        </pc:sldMkLst>
        <pc:spChg chg="mod">
          <ac:chgData name="John Cirone" userId="2d3007ed-eece-4f7a-a0f4-586f7c9e3d9d" providerId="ADAL" clId="{1CAE1D6C-42A1-4788-BA9C-0BC50C4F41D9}" dt="2025-05-02T16:41:12.340" v="417" actId="20577"/>
          <ac:spMkLst>
            <pc:docMk/>
            <pc:sldMk cId="1723320255" sldId="2147479620"/>
            <ac:spMk id="2" creationId="{3A0C7896-12AE-26FE-E873-15A7A5E5305F}"/>
          </ac:spMkLst>
        </pc:spChg>
      </pc:sldChg>
      <pc:sldChg chg="modSp mod modNotesTx">
        <pc:chgData name="John Cirone" userId="2d3007ed-eece-4f7a-a0f4-586f7c9e3d9d" providerId="ADAL" clId="{1CAE1D6C-42A1-4788-BA9C-0BC50C4F41D9}" dt="2025-05-02T16:41:19.298" v="419" actId="20577"/>
        <pc:sldMkLst>
          <pc:docMk/>
          <pc:sldMk cId="2977899427" sldId="2147479621"/>
        </pc:sldMkLst>
        <pc:spChg chg="mod">
          <ac:chgData name="John Cirone" userId="2d3007ed-eece-4f7a-a0f4-586f7c9e3d9d" providerId="ADAL" clId="{1CAE1D6C-42A1-4788-BA9C-0BC50C4F41D9}" dt="2025-05-02T16:41:19.298" v="419" actId="20577"/>
          <ac:spMkLst>
            <pc:docMk/>
            <pc:sldMk cId="2977899427" sldId="2147479621"/>
            <ac:spMk id="2" creationId="{3A0C7896-12AE-26FE-E873-15A7A5E5305F}"/>
          </ac:spMkLst>
        </pc:spChg>
      </pc:sldChg>
      <pc:sldChg chg="modSp mod modNotesTx">
        <pc:chgData name="John Cirone" userId="2d3007ed-eece-4f7a-a0f4-586f7c9e3d9d" providerId="ADAL" clId="{1CAE1D6C-42A1-4788-BA9C-0BC50C4F41D9}" dt="2025-05-02T16:41:28.311" v="421" actId="20577"/>
        <pc:sldMkLst>
          <pc:docMk/>
          <pc:sldMk cId="3910680630" sldId="2147479623"/>
        </pc:sldMkLst>
        <pc:spChg chg="mod">
          <ac:chgData name="John Cirone" userId="2d3007ed-eece-4f7a-a0f4-586f7c9e3d9d" providerId="ADAL" clId="{1CAE1D6C-42A1-4788-BA9C-0BC50C4F41D9}" dt="2025-05-02T16:41:28.311" v="421" actId="20577"/>
          <ac:spMkLst>
            <pc:docMk/>
            <pc:sldMk cId="3910680630" sldId="2147479623"/>
            <ac:spMk id="2" creationId="{3A0C7896-12AE-26FE-E873-15A7A5E5305F}"/>
          </ac:spMkLst>
        </pc:spChg>
      </pc:sldChg>
      <pc:sldChg chg="modSp mod modNotesTx">
        <pc:chgData name="John Cirone" userId="2d3007ed-eece-4f7a-a0f4-586f7c9e3d9d" providerId="ADAL" clId="{1CAE1D6C-42A1-4788-BA9C-0BC50C4F41D9}" dt="2025-05-02T16:41:37.521" v="423" actId="20577"/>
        <pc:sldMkLst>
          <pc:docMk/>
          <pc:sldMk cId="3207735121" sldId="2147479624"/>
        </pc:sldMkLst>
        <pc:spChg chg="mod">
          <ac:chgData name="John Cirone" userId="2d3007ed-eece-4f7a-a0f4-586f7c9e3d9d" providerId="ADAL" clId="{1CAE1D6C-42A1-4788-BA9C-0BC50C4F41D9}" dt="2025-05-02T16:41:37.521" v="423" actId="20577"/>
          <ac:spMkLst>
            <pc:docMk/>
            <pc:sldMk cId="3207735121" sldId="2147479624"/>
            <ac:spMk id="2" creationId="{3A0C7896-12AE-26FE-E873-15A7A5E5305F}"/>
          </ac:spMkLst>
        </pc:spChg>
      </pc:sldChg>
      <pc:sldChg chg="modNotesTx">
        <pc:chgData name="John Cirone" userId="2d3007ed-eece-4f7a-a0f4-586f7c9e3d9d" providerId="ADAL" clId="{1CAE1D6C-42A1-4788-BA9C-0BC50C4F41D9}" dt="2025-05-01T18:08:50.465" v="15" actId="20577"/>
        <pc:sldMkLst>
          <pc:docMk/>
          <pc:sldMk cId="1524142418" sldId="2147481412"/>
        </pc:sldMkLst>
      </pc:sldChg>
      <pc:sldChg chg="modSp add mod modNotesTx">
        <pc:chgData name="John Cirone" userId="2d3007ed-eece-4f7a-a0f4-586f7c9e3d9d" providerId="ADAL" clId="{1CAE1D6C-42A1-4788-BA9C-0BC50C4F41D9}" dt="2025-05-01T18:22:24.126" v="406" actId="20577"/>
        <pc:sldMkLst>
          <pc:docMk/>
          <pc:sldMk cId="3267728817" sldId="2147481787"/>
        </pc:sldMkLst>
        <pc:spChg chg="mod">
          <ac:chgData name="John Cirone" userId="2d3007ed-eece-4f7a-a0f4-586f7c9e3d9d" providerId="ADAL" clId="{1CAE1D6C-42A1-4788-BA9C-0BC50C4F41D9}" dt="2025-05-01T18:22:24.126" v="406" actId="20577"/>
          <ac:spMkLst>
            <pc:docMk/>
            <pc:sldMk cId="3267728817" sldId="2147481787"/>
            <ac:spMk id="2" creationId="{90D60049-A10D-0353-0780-2C9C861B8ADA}"/>
          </ac:spMkLst>
        </pc:spChg>
      </pc:sldChg>
      <pc:sldChg chg="modNotesTx">
        <pc:chgData name="John Cirone" userId="2d3007ed-eece-4f7a-a0f4-586f7c9e3d9d" providerId="ADAL" clId="{1CAE1D6C-42A1-4788-BA9C-0BC50C4F41D9}" dt="2025-05-01T18:10:26.276" v="29" actId="20577"/>
        <pc:sldMkLst>
          <pc:docMk/>
          <pc:sldMk cId="2027543646" sldId="2147483593"/>
        </pc:sldMkLst>
      </pc:sldChg>
      <pc:sldChg chg="modSp mod">
        <pc:chgData name="John Cirone" userId="2d3007ed-eece-4f7a-a0f4-586f7c9e3d9d" providerId="ADAL" clId="{1CAE1D6C-42A1-4788-BA9C-0BC50C4F41D9}" dt="2025-05-01T18:17:37.302" v="378" actId="20577"/>
        <pc:sldMkLst>
          <pc:docMk/>
          <pc:sldMk cId="1929061963" sldId="2147483645"/>
        </pc:sldMkLst>
        <pc:spChg chg="mod">
          <ac:chgData name="John Cirone" userId="2d3007ed-eece-4f7a-a0f4-586f7c9e3d9d" providerId="ADAL" clId="{1CAE1D6C-42A1-4788-BA9C-0BC50C4F41D9}" dt="2025-05-01T18:17:37.302" v="378" actId="20577"/>
          <ac:spMkLst>
            <pc:docMk/>
            <pc:sldMk cId="1929061963" sldId="2147483645"/>
            <ac:spMk id="13" creationId="{75518A95-03E7-1713-2C11-3B0499725A22}"/>
          </ac:spMkLst>
        </pc:spChg>
        <pc:spChg chg="mod">
          <ac:chgData name="John Cirone" userId="2d3007ed-eece-4f7a-a0f4-586f7c9e3d9d" providerId="ADAL" clId="{1CAE1D6C-42A1-4788-BA9C-0BC50C4F41D9}" dt="2025-05-01T18:16:33.747" v="344" actId="20577"/>
          <ac:spMkLst>
            <pc:docMk/>
            <pc:sldMk cId="1929061963" sldId="2147483645"/>
            <ac:spMk id="16" creationId="{AF853758-4EA0-72DD-6431-DD3242A627CA}"/>
          </ac:spMkLst>
        </pc:spChg>
        <pc:spChg chg="mod">
          <ac:chgData name="John Cirone" userId="2d3007ed-eece-4f7a-a0f4-586f7c9e3d9d" providerId="ADAL" clId="{1CAE1D6C-42A1-4788-BA9C-0BC50C4F41D9}" dt="2025-05-01T18:14:51.429" v="168" actId="20577"/>
          <ac:spMkLst>
            <pc:docMk/>
            <pc:sldMk cId="1929061963" sldId="2147483645"/>
            <ac:spMk id="18" creationId="{8011A39A-8B98-841D-BE00-3E598C1AEE60}"/>
          </ac:spMkLst>
        </pc:spChg>
        <pc:spChg chg="mod">
          <ac:chgData name="John Cirone" userId="2d3007ed-eece-4f7a-a0f4-586f7c9e3d9d" providerId="ADAL" clId="{1CAE1D6C-42A1-4788-BA9C-0BC50C4F41D9}" dt="2025-05-01T18:15:00.734" v="172" actId="20577"/>
          <ac:spMkLst>
            <pc:docMk/>
            <pc:sldMk cId="1929061963" sldId="2147483645"/>
            <ac:spMk id="22" creationId="{BFE5B146-164C-B33D-7613-45A23C7A5B11}"/>
          </ac:spMkLst>
        </pc:spChg>
        <pc:spChg chg="mod">
          <ac:chgData name="John Cirone" userId="2d3007ed-eece-4f7a-a0f4-586f7c9e3d9d" providerId="ADAL" clId="{1CAE1D6C-42A1-4788-BA9C-0BC50C4F41D9}" dt="2025-05-01T18:15:40.253" v="223" actId="20577"/>
          <ac:spMkLst>
            <pc:docMk/>
            <pc:sldMk cId="1929061963" sldId="2147483645"/>
            <ac:spMk id="25" creationId="{24B0CAF8-AAC6-EAA0-95A6-9BD27D34BF69}"/>
          </ac:spMkLst>
        </pc:spChg>
        <pc:spChg chg="mod">
          <ac:chgData name="John Cirone" userId="2d3007ed-eece-4f7a-a0f4-586f7c9e3d9d" providerId="ADAL" clId="{1CAE1D6C-42A1-4788-BA9C-0BC50C4F41D9}" dt="2025-05-01T18:17:06.978" v="373" actId="20577"/>
          <ac:spMkLst>
            <pc:docMk/>
            <pc:sldMk cId="1929061963" sldId="2147483645"/>
            <ac:spMk id="28" creationId="{99631760-BF21-2A8E-75FB-73E77CA10C7A}"/>
          </ac:spMkLst>
        </pc:spChg>
      </pc:sldChg>
      <pc:sldChg chg="modSp mod modNotesTx">
        <pc:chgData name="John Cirone" userId="2d3007ed-eece-4f7a-a0f4-586f7c9e3d9d" providerId="ADAL" clId="{1CAE1D6C-42A1-4788-BA9C-0BC50C4F41D9}" dt="2025-05-02T16:41:50.961" v="424" actId="20577"/>
        <pc:sldMkLst>
          <pc:docMk/>
          <pc:sldMk cId="1286632253" sldId="2147483647"/>
        </pc:sldMkLst>
        <pc:spChg chg="mod">
          <ac:chgData name="John Cirone" userId="2d3007ed-eece-4f7a-a0f4-586f7c9e3d9d" providerId="ADAL" clId="{1CAE1D6C-42A1-4788-BA9C-0BC50C4F41D9}" dt="2025-05-02T16:41:50.961" v="424" actId="20577"/>
          <ac:spMkLst>
            <pc:docMk/>
            <pc:sldMk cId="1286632253" sldId="2147483647"/>
            <ac:spMk id="2" creationId="{6489272C-CD53-C0C1-4323-4C417FD7FC3B}"/>
          </ac:spMkLst>
        </pc:spChg>
      </pc:sldChg>
    </pc:docChg>
  </pc:docChgLst>
  <pc:docChgLst>
    <pc:chgData name="Amy Morris" userId="6263abd7-ce73-47af-9abc-a9f65b260b2a" providerId="ADAL" clId="{CE19550F-E247-411F-8EFA-956835EE451D}"/>
    <pc:docChg chg="undo redo custSel addSld delSld modSld sldOrd modSection">
      <pc:chgData name="Amy Morris" userId="6263abd7-ce73-47af-9abc-a9f65b260b2a" providerId="ADAL" clId="{CE19550F-E247-411F-8EFA-956835EE451D}" dt="2025-05-06T02:20:25.134" v="473" actId="20577"/>
      <pc:docMkLst>
        <pc:docMk/>
      </pc:docMkLst>
      <pc:sldChg chg="addSp delSp modSp add mod">
        <pc:chgData name="Amy Morris" userId="6263abd7-ce73-47af-9abc-a9f65b260b2a" providerId="ADAL" clId="{CE19550F-E247-411F-8EFA-956835EE451D}" dt="2025-05-06T02:05:30.329" v="226" actId="1035"/>
        <pc:sldMkLst>
          <pc:docMk/>
          <pc:sldMk cId="495081776" sldId="259"/>
        </pc:sldMkLst>
        <pc:spChg chg="add del mod">
          <ac:chgData name="Amy Morris" userId="6263abd7-ce73-47af-9abc-a9f65b260b2a" providerId="ADAL" clId="{CE19550F-E247-411F-8EFA-956835EE451D}" dt="2025-05-06T01:58:51.812" v="169" actId="21"/>
          <ac:spMkLst>
            <pc:docMk/>
            <pc:sldMk cId="495081776" sldId="259"/>
            <ac:spMk id="2" creationId="{3CE33FDE-8E3B-6DB4-A327-15F2D7EBD793}"/>
          </ac:spMkLst>
        </pc:spChg>
        <pc:spChg chg="mod">
          <ac:chgData name="Amy Morris" userId="6263abd7-ce73-47af-9abc-a9f65b260b2a" providerId="ADAL" clId="{CE19550F-E247-411F-8EFA-956835EE451D}" dt="2025-05-06T01:57:15.553" v="118" actId="5793"/>
          <ac:spMkLst>
            <pc:docMk/>
            <pc:sldMk cId="495081776" sldId="259"/>
            <ac:spMk id="3" creationId="{134D8EB7-45CC-A0B7-4D4F-BD6B5936E84F}"/>
          </ac:spMkLst>
        </pc:spChg>
        <pc:spChg chg="mod">
          <ac:chgData name="Amy Morris" userId="6263abd7-ce73-47af-9abc-a9f65b260b2a" providerId="ADAL" clId="{CE19550F-E247-411F-8EFA-956835EE451D}" dt="2025-05-06T01:57:58.336" v="126" actId="1076"/>
          <ac:spMkLst>
            <pc:docMk/>
            <pc:sldMk cId="495081776" sldId="259"/>
            <ac:spMk id="6" creationId="{A7219F90-50FD-02EA-0C79-691BD4783D7F}"/>
          </ac:spMkLst>
        </pc:spChg>
        <pc:spChg chg="mod">
          <ac:chgData name="Amy Morris" userId="6263abd7-ce73-47af-9abc-a9f65b260b2a" providerId="ADAL" clId="{CE19550F-E247-411F-8EFA-956835EE451D}" dt="2025-05-06T01:57:07.754" v="76"/>
          <ac:spMkLst>
            <pc:docMk/>
            <pc:sldMk cId="495081776" sldId="259"/>
            <ac:spMk id="10" creationId="{94D394F5-1F1A-3DF6-230E-4C91471E036E}"/>
          </ac:spMkLst>
        </pc:spChg>
        <pc:spChg chg="mod">
          <ac:chgData name="Amy Morris" userId="6263abd7-ce73-47af-9abc-a9f65b260b2a" providerId="ADAL" clId="{CE19550F-E247-411F-8EFA-956835EE451D}" dt="2025-05-06T01:57:24.609" v="119"/>
          <ac:spMkLst>
            <pc:docMk/>
            <pc:sldMk cId="495081776" sldId="259"/>
            <ac:spMk id="11" creationId="{0E3CB5E7-8518-D115-400B-BECBBEC0C491}"/>
          </ac:spMkLst>
        </pc:spChg>
        <pc:spChg chg="mod">
          <ac:chgData name="Amy Morris" userId="6263abd7-ce73-47af-9abc-a9f65b260b2a" providerId="ADAL" clId="{CE19550F-E247-411F-8EFA-956835EE451D}" dt="2025-05-06T01:57:47.445" v="123" actId="14100"/>
          <ac:spMkLst>
            <pc:docMk/>
            <pc:sldMk cId="495081776" sldId="259"/>
            <ac:spMk id="12" creationId="{C7ECF841-5F1E-DF04-AC38-D234816BDF39}"/>
          </ac:spMkLst>
        </pc:spChg>
        <pc:spChg chg="mod">
          <ac:chgData name="Amy Morris" userId="6263abd7-ce73-47af-9abc-a9f65b260b2a" providerId="ADAL" clId="{CE19550F-E247-411F-8EFA-956835EE451D}" dt="2025-05-06T01:57:50.382" v="124" actId="14100"/>
          <ac:spMkLst>
            <pc:docMk/>
            <pc:sldMk cId="495081776" sldId="259"/>
            <ac:spMk id="13" creationId="{D76C3676-2142-C0E2-5A7C-2B3BD0B7D41D}"/>
          </ac:spMkLst>
        </pc:spChg>
        <pc:spChg chg="mod">
          <ac:chgData name="Amy Morris" userId="6263abd7-ce73-47af-9abc-a9f65b260b2a" providerId="ADAL" clId="{CE19550F-E247-411F-8EFA-956835EE451D}" dt="2025-05-06T01:59:55.940" v="191" actId="1076"/>
          <ac:spMkLst>
            <pc:docMk/>
            <pc:sldMk cId="495081776" sldId="259"/>
            <ac:spMk id="14" creationId="{439ACEC3-B895-2B1D-DF3D-08D652D5646C}"/>
          </ac:spMkLst>
        </pc:spChg>
        <pc:spChg chg="mod">
          <ac:chgData name="Amy Morris" userId="6263abd7-ce73-47af-9abc-a9f65b260b2a" providerId="ADAL" clId="{CE19550F-E247-411F-8EFA-956835EE451D}" dt="2025-05-06T01:59:22.474" v="177" actId="1076"/>
          <ac:spMkLst>
            <pc:docMk/>
            <pc:sldMk cId="495081776" sldId="259"/>
            <ac:spMk id="17" creationId="{53D21EE2-BE58-CF67-BA09-30E5350F1BB4}"/>
          </ac:spMkLst>
        </pc:spChg>
        <pc:spChg chg="mod">
          <ac:chgData name="Amy Morris" userId="6263abd7-ce73-47af-9abc-a9f65b260b2a" providerId="ADAL" clId="{CE19550F-E247-411F-8EFA-956835EE451D}" dt="2025-05-06T01:58:24.255" v="167" actId="1038"/>
          <ac:spMkLst>
            <pc:docMk/>
            <pc:sldMk cId="495081776" sldId="259"/>
            <ac:spMk id="18" creationId="{6A7E4F01-64DD-C6F4-8B4D-61FE4FDC86E5}"/>
          </ac:spMkLst>
        </pc:spChg>
        <pc:spChg chg="mod">
          <ac:chgData name="Amy Morris" userId="6263abd7-ce73-47af-9abc-a9f65b260b2a" providerId="ADAL" clId="{CE19550F-E247-411F-8EFA-956835EE451D}" dt="2025-05-06T01:58:17.992" v="145" actId="1038"/>
          <ac:spMkLst>
            <pc:docMk/>
            <pc:sldMk cId="495081776" sldId="259"/>
            <ac:spMk id="19" creationId="{9B0B98BE-CA89-7E42-EEC9-35F7FFC1620A}"/>
          </ac:spMkLst>
        </pc:spChg>
        <pc:spChg chg="mod">
          <ac:chgData name="Amy Morris" userId="6263abd7-ce73-47af-9abc-a9f65b260b2a" providerId="ADAL" clId="{CE19550F-E247-411F-8EFA-956835EE451D}" dt="2025-05-06T01:58:24.255" v="167" actId="1038"/>
          <ac:spMkLst>
            <pc:docMk/>
            <pc:sldMk cId="495081776" sldId="259"/>
            <ac:spMk id="20" creationId="{A2E71F8D-86B5-A058-5D1B-CCA6F3C361A0}"/>
          </ac:spMkLst>
        </pc:spChg>
        <pc:spChg chg="mod">
          <ac:chgData name="Amy Morris" userId="6263abd7-ce73-47af-9abc-a9f65b260b2a" providerId="ADAL" clId="{CE19550F-E247-411F-8EFA-956835EE451D}" dt="2025-05-06T01:58:17.992" v="145" actId="1038"/>
          <ac:spMkLst>
            <pc:docMk/>
            <pc:sldMk cId="495081776" sldId="259"/>
            <ac:spMk id="21" creationId="{14D7BFE3-9E5E-F838-2572-5B6557796900}"/>
          </ac:spMkLst>
        </pc:spChg>
        <pc:picChg chg="add mod">
          <ac:chgData name="Amy Morris" userId="6263abd7-ce73-47af-9abc-a9f65b260b2a" providerId="ADAL" clId="{CE19550F-E247-411F-8EFA-956835EE451D}" dt="2025-05-06T01:58:58.529" v="171"/>
          <ac:picMkLst>
            <pc:docMk/>
            <pc:sldMk cId="495081776" sldId="259"/>
            <ac:picMk id="4" creationId="{AABA06CC-B357-CECE-3B0E-FE7BE463A963}"/>
          </ac:picMkLst>
        </pc:picChg>
        <pc:picChg chg="add mod">
          <ac:chgData name="Amy Morris" userId="6263abd7-ce73-47af-9abc-a9f65b260b2a" providerId="ADAL" clId="{CE19550F-E247-411F-8EFA-956835EE451D}" dt="2025-05-06T01:59:29.637" v="188" actId="1035"/>
          <ac:picMkLst>
            <pc:docMk/>
            <pc:sldMk cId="495081776" sldId="259"/>
            <ac:picMk id="5" creationId="{B400CCA9-293D-A6B8-0AC3-C489EB6CBDA2}"/>
          </ac:picMkLst>
        </pc:picChg>
        <pc:picChg chg="mod">
          <ac:chgData name="Amy Morris" userId="6263abd7-ce73-47af-9abc-a9f65b260b2a" providerId="ADAL" clId="{CE19550F-E247-411F-8EFA-956835EE451D}" dt="2025-05-06T02:05:30.329" v="226" actId="1035"/>
          <ac:picMkLst>
            <pc:docMk/>
            <pc:sldMk cId="495081776" sldId="259"/>
            <ac:picMk id="22" creationId="{0DC90F87-0FBA-AA06-0A1D-6F3373F59646}"/>
          </ac:picMkLst>
        </pc:picChg>
        <pc:picChg chg="del">
          <ac:chgData name="Amy Morris" userId="6263abd7-ce73-47af-9abc-a9f65b260b2a" providerId="ADAL" clId="{CE19550F-E247-411F-8EFA-956835EE451D}" dt="2025-05-06T01:58:57.877" v="170" actId="478"/>
          <ac:picMkLst>
            <pc:docMk/>
            <pc:sldMk cId="495081776" sldId="259"/>
            <ac:picMk id="24" creationId="{06B4CF13-471B-4364-57BA-972DE10183EB}"/>
          </ac:picMkLst>
        </pc:picChg>
        <pc:picChg chg="del">
          <ac:chgData name="Amy Morris" userId="6263abd7-ce73-47af-9abc-a9f65b260b2a" providerId="ADAL" clId="{CE19550F-E247-411F-8EFA-956835EE451D}" dt="2025-05-06T02:00:06.971" v="194" actId="478"/>
          <ac:picMkLst>
            <pc:docMk/>
            <pc:sldMk cId="495081776" sldId="259"/>
            <ac:picMk id="25" creationId="{BF996937-DBD0-3766-3907-2145F12BB7B2}"/>
          </ac:picMkLst>
        </pc:picChg>
        <pc:picChg chg="add mod">
          <ac:chgData name="Amy Morris" userId="6263abd7-ce73-47af-9abc-a9f65b260b2a" providerId="ADAL" clId="{CE19550F-E247-411F-8EFA-956835EE451D}" dt="2025-05-06T02:00:10.048" v="195" actId="1076"/>
          <ac:picMkLst>
            <pc:docMk/>
            <pc:sldMk cId="495081776" sldId="259"/>
            <ac:picMk id="26" creationId="{0D53BC3E-6162-60CA-AE85-D14355783EC2}"/>
          </ac:picMkLst>
        </pc:picChg>
      </pc:sldChg>
      <pc:sldChg chg="add del ord">
        <pc:chgData name="Amy Morris" userId="6263abd7-ce73-47af-9abc-a9f65b260b2a" providerId="ADAL" clId="{CE19550F-E247-411F-8EFA-956835EE451D}" dt="2025-05-06T01:55:35.623" v="73" actId="47"/>
        <pc:sldMkLst>
          <pc:docMk/>
          <pc:sldMk cId="2341699546" sldId="259"/>
        </pc:sldMkLst>
      </pc:sldChg>
      <pc:sldChg chg="ord">
        <pc:chgData name="Amy Morris" userId="6263abd7-ce73-47af-9abc-a9f65b260b2a" providerId="ADAL" clId="{CE19550F-E247-411F-8EFA-956835EE451D}" dt="2025-05-06T01:59:11.867" v="173"/>
        <pc:sldMkLst>
          <pc:docMk/>
          <pc:sldMk cId="327256715" sldId="261"/>
        </pc:sldMkLst>
      </pc:sldChg>
      <pc:sldChg chg="ord">
        <pc:chgData name="Amy Morris" userId="6263abd7-ce73-47af-9abc-a9f65b260b2a" providerId="ADAL" clId="{CE19550F-E247-411F-8EFA-956835EE451D}" dt="2025-05-06T02:14:07.735" v="274"/>
        <pc:sldMkLst>
          <pc:docMk/>
          <pc:sldMk cId="3083969164" sldId="264"/>
        </pc:sldMkLst>
      </pc:sldChg>
      <pc:sldChg chg="addSp delSp modSp add del mod modNotesTx">
        <pc:chgData name="Amy Morris" userId="6263abd7-ce73-47af-9abc-a9f65b260b2a" providerId="ADAL" clId="{CE19550F-E247-411F-8EFA-956835EE451D}" dt="2025-05-06T02:10:16.731" v="272" actId="47"/>
        <pc:sldMkLst>
          <pc:docMk/>
          <pc:sldMk cId="1623393517" sldId="272"/>
        </pc:sldMkLst>
        <pc:spChg chg="mod">
          <ac:chgData name="Amy Morris" userId="6263abd7-ce73-47af-9abc-a9f65b260b2a" providerId="ADAL" clId="{CE19550F-E247-411F-8EFA-956835EE451D}" dt="2025-05-06T02:07:23.439" v="232" actId="27636"/>
          <ac:spMkLst>
            <pc:docMk/>
            <pc:sldMk cId="1623393517" sldId="272"/>
            <ac:spMk id="6" creationId="{B4EDADDF-8758-CCC9-8903-029F7853AC00}"/>
          </ac:spMkLst>
        </pc:spChg>
        <pc:spChg chg="mod">
          <ac:chgData name="Amy Morris" userId="6263abd7-ce73-47af-9abc-a9f65b260b2a" providerId="ADAL" clId="{CE19550F-E247-411F-8EFA-956835EE451D}" dt="2025-05-06T02:06:10.480" v="229" actId="1076"/>
          <ac:spMkLst>
            <pc:docMk/>
            <pc:sldMk cId="1623393517" sldId="272"/>
            <ac:spMk id="9" creationId="{EDFB07C5-EF3A-FCF2-BBD5-2C51788DB3CC}"/>
          </ac:spMkLst>
        </pc:spChg>
        <pc:spChg chg="mod">
          <ac:chgData name="Amy Morris" userId="6263abd7-ce73-47af-9abc-a9f65b260b2a" providerId="ADAL" clId="{CE19550F-E247-411F-8EFA-956835EE451D}" dt="2025-05-06T02:06:10.480" v="229" actId="1076"/>
          <ac:spMkLst>
            <pc:docMk/>
            <pc:sldMk cId="1623393517" sldId="272"/>
            <ac:spMk id="10" creationId="{7812A304-1480-399A-E9B5-9271B0B58DC9}"/>
          </ac:spMkLst>
        </pc:spChg>
        <pc:spChg chg="mod">
          <ac:chgData name="Amy Morris" userId="6263abd7-ce73-47af-9abc-a9f65b260b2a" providerId="ADAL" clId="{CE19550F-E247-411F-8EFA-956835EE451D}" dt="2025-05-06T02:06:10.480" v="229" actId="1076"/>
          <ac:spMkLst>
            <pc:docMk/>
            <pc:sldMk cId="1623393517" sldId="272"/>
            <ac:spMk id="11" creationId="{A92CD72E-9BAD-1E6A-1594-E4C3D1350C8F}"/>
          </ac:spMkLst>
        </pc:spChg>
        <pc:spChg chg="mod">
          <ac:chgData name="Amy Morris" userId="6263abd7-ce73-47af-9abc-a9f65b260b2a" providerId="ADAL" clId="{CE19550F-E247-411F-8EFA-956835EE451D}" dt="2025-05-06T02:06:10.480" v="229" actId="1076"/>
          <ac:spMkLst>
            <pc:docMk/>
            <pc:sldMk cId="1623393517" sldId="272"/>
            <ac:spMk id="16" creationId="{621C7B74-548E-0748-5B84-072F779EFACA}"/>
          </ac:spMkLst>
        </pc:spChg>
        <pc:spChg chg="mod">
          <ac:chgData name="Amy Morris" userId="6263abd7-ce73-47af-9abc-a9f65b260b2a" providerId="ADAL" clId="{CE19550F-E247-411F-8EFA-956835EE451D}" dt="2025-05-06T02:06:10.480" v="229" actId="1076"/>
          <ac:spMkLst>
            <pc:docMk/>
            <pc:sldMk cId="1623393517" sldId="272"/>
            <ac:spMk id="18" creationId="{BA16C8E8-8C1E-6343-B24C-5F747B47E414}"/>
          </ac:spMkLst>
        </pc:spChg>
        <pc:spChg chg="mod">
          <ac:chgData name="Amy Morris" userId="6263abd7-ce73-47af-9abc-a9f65b260b2a" providerId="ADAL" clId="{CE19550F-E247-411F-8EFA-956835EE451D}" dt="2025-05-06T02:06:10.480" v="229" actId="1076"/>
          <ac:spMkLst>
            <pc:docMk/>
            <pc:sldMk cId="1623393517" sldId="272"/>
            <ac:spMk id="19" creationId="{2407B1DE-8209-2C3F-81DF-857BD80F9688}"/>
          </ac:spMkLst>
        </pc:spChg>
        <pc:spChg chg="mod">
          <ac:chgData name="Amy Morris" userId="6263abd7-ce73-47af-9abc-a9f65b260b2a" providerId="ADAL" clId="{CE19550F-E247-411F-8EFA-956835EE451D}" dt="2025-05-06T02:06:10.480" v="229" actId="1076"/>
          <ac:spMkLst>
            <pc:docMk/>
            <pc:sldMk cId="1623393517" sldId="272"/>
            <ac:spMk id="21" creationId="{6E4D31FE-2788-ABCB-B600-3C1E50F84F4B}"/>
          </ac:spMkLst>
        </pc:spChg>
        <pc:spChg chg="mod">
          <ac:chgData name="Amy Morris" userId="6263abd7-ce73-47af-9abc-a9f65b260b2a" providerId="ADAL" clId="{CE19550F-E247-411F-8EFA-956835EE451D}" dt="2025-05-06T02:06:10.480" v="229" actId="1076"/>
          <ac:spMkLst>
            <pc:docMk/>
            <pc:sldMk cId="1623393517" sldId="272"/>
            <ac:spMk id="22" creationId="{E82BA363-8870-0636-2830-3D8AC7D63DE0}"/>
          </ac:spMkLst>
        </pc:spChg>
        <pc:spChg chg="mod">
          <ac:chgData name="Amy Morris" userId="6263abd7-ce73-47af-9abc-a9f65b260b2a" providerId="ADAL" clId="{CE19550F-E247-411F-8EFA-956835EE451D}" dt="2025-05-06T02:06:10.480" v="229" actId="1076"/>
          <ac:spMkLst>
            <pc:docMk/>
            <pc:sldMk cId="1623393517" sldId="272"/>
            <ac:spMk id="23" creationId="{F7269398-45FF-C5A3-1699-28BE465741E4}"/>
          </ac:spMkLst>
        </pc:spChg>
        <pc:spChg chg="mod">
          <ac:chgData name="Amy Morris" userId="6263abd7-ce73-47af-9abc-a9f65b260b2a" providerId="ADAL" clId="{CE19550F-E247-411F-8EFA-956835EE451D}" dt="2025-05-06T02:06:10.480" v="229" actId="1076"/>
          <ac:spMkLst>
            <pc:docMk/>
            <pc:sldMk cId="1623393517" sldId="272"/>
            <ac:spMk id="24" creationId="{A509C66C-9C57-727A-120C-BB9B4E890579}"/>
          </ac:spMkLst>
        </pc:spChg>
        <pc:spChg chg="add del mod">
          <ac:chgData name="Amy Morris" userId="6263abd7-ce73-47af-9abc-a9f65b260b2a" providerId="ADAL" clId="{CE19550F-E247-411F-8EFA-956835EE451D}" dt="2025-05-06T02:07:50.985" v="234" actId="1036"/>
          <ac:spMkLst>
            <pc:docMk/>
            <pc:sldMk cId="1623393517" sldId="272"/>
            <ac:spMk id="26" creationId="{523C9B3E-AFF0-E4C2-6953-D0A6D2215900}"/>
          </ac:spMkLst>
        </pc:spChg>
      </pc:sldChg>
      <pc:sldChg chg="del">
        <pc:chgData name="Amy Morris" userId="6263abd7-ce73-47af-9abc-a9f65b260b2a" providerId="ADAL" clId="{CE19550F-E247-411F-8EFA-956835EE451D}" dt="2025-05-06T01:59:17.640" v="174" actId="47"/>
        <pc:sldMkLst>
          <pc:docMk/>
          <pc:sldMk cId="1470823168" sldId="281"/>
        </pc:sldMkLst>
      </pc:sldChg>
      <pc:sldChg chg="modNotesTx">
        <pc:chgData name="Amy Morris" userId="6263abd7-ce73-47af-9abc-a9f65b260b2a" providerId="ADAL" clId="{CE19550F-E247-411F-8EFA-956835EE451D}" dt="2025-05-06T02:00:45.235" v="214" actId="20577"/>
        <pc:sldMkLst>
          <pc:docMk/>
          <pc:sldMk cId="1358892351" sldId="283"/>
        </pc:sldMkLst>
      </pc:sldChg>
      <pc:sldChg chg="delSp modSp mod modNotesTx">
        <pc:chgData name="Amy Morris" userId="6263abd7-ce73-47af-9abc-a9f65b260b2a" providerId="ADAL" clId="{CE19550F-E247-411F-8EFA-956835EE451D}" dt="2025-05-06T02:09:58.775" v="271" actId="20577"/>
        <pc:sldMkLst>
          <pc:docMk/>
          <pc:sldMk cId="0" sldId="285"/>
        </pc:sldMkLst>
        <pc:spChg chg="mod">
          <ac:chgData name="Amy Morris" userId="6263abd7-ce73-47af-9abc-a9f65b260b2a" providerId="ADAL" clId="{CE19550F-E247-411F-8EFA-956835EE451D}" dt="2025-05-06T02:08:27.023" v="240" actId="1076"/>
          <ac:spMkLst>
            <pc:docMk/>
            <pc:sldMk cId="0" sldId="285"/>
            <ac:spMk id="14" creationId="{AD321E94-3741-442B-1E55-E20BAC20EF6B}"/>
          </ac:spMkLst>
        </pc:spChg>
        <pc:spChg chg="mod">
          <ac:chgData name="Amy Morris" userId="6263abd7-ce73-47af-9abc-a9f65b260b2a" providerId="ADAL" clId="{CE19550F-E247-411F-8EFA-956835EE451D}" dt="2025-05-06T02:09:25.174" v="246" actId="403"/>
          <ac:spMkLst>
            <pc:docMk/>
            <pc:sldMk cId="0" sldId="285"/>
            <ac:spMk id="19" creationId="{00000000-0000-0000-0000-000000000000}"/>
          </ac:spMkLst>
        </pc:spChg>
        <pc:spChg chg="mod">
          <ac:chgData name="Amy Morris" userId="6263abd7-ce73-47af-9abc-a9f65b260b2a" providerId="ADAL" clId="{CE19550F-E247-411F-8EFA-956835EE451D}" dt="2025-05-06T02:08:27.023" v="240" actId="1076"/>
          <ac:spMkLst>
            <pc:docMk/>
            <pc:sldMk cId="0" sldId="285"/>
            <ac:spMk id="20" creationId="{FFB14E7F-9112-8206-FBDD-5A8CFAF8870A}"/>
          </ac:spMkLst>
        </pc:spChg>
        <pc:spChg chg="mod">
          <ac:chgData name="Amy Morris" userId="6263abd7-ce73-47af-9abc-a9f65b260b2a" providerId="ADAL" clId="{CE19550F-E247-411F-8EFA-956835EE451D}" dt="2025-05-06T02:08:27.023" v="240" actId="1076"/>
          <ac:spMkLst>
            <pc:docMk/>
            <pc:sldMk cId="0" sldId="285"/>
            <ac:spMk id="21" creationId="{FDF9D774-4375-4645-24A1-8E0FD3442D5C}"/>
          </ac:spMkLst>
        </pc:spChg>
        <pc:spChg chg="mod">
          <ac:chgData name="Amy Morris" userId="6263abd7-ce73-47af-9abc-a9f65b260b2a" providerId="ADAL" clId="{CE19550F-E247-411F-8EFA-956835EE451D}" dt="2025-05-06T02:09:25.174" v="246" actId="403"/>
          <ac:spMkLst>
            <pc:docMk/>
            <pc:sldMk cId="0" sldId="285"/>
            <ac:spMk id="23" creationId="{00000000-0000-0000-0000-000000000000}"/>
          </ac:spMkLst>
        </pc:spChg>
        <pc:spChg chg="mod">
          <ac:chgData name="Amy Morris" userId="6263abd7-ce73-47af-9abc-a9f65b260b2a" providerId="ADAL" clId="{CE19550F-E247-411F-8EFA-956835EE451D}" dt="2025-05-06T02:09:25.174" v="246" actId="403"/>
          <ac:spMkLst>
            <pc:docMk/>
            <pc:sldMk cId="0" sldId="285"/>
            <ac:spMk id="24" creationId="{00000000-0000-0000-0000-000000000000}"/>
          </ac:spMkLst>
        </pc:spChg>
        <pc:spChg chg="mod">
          <ac:chgData name="Amy Morris" userId="6263abd7-ce73-47af-9abc-a9f65b260b2a" providerId="ADAL" clId="{CE19550F-E247-411F-8EFA-956835EE451D}" dt="2025-05-06T02:09:25.174" v="246" actId="403"/>
          <ac:spMkLst>
            <pc:docMk/>
            <pc:sldMk cId="0" sldId="285"/>
            <ac:spMk id="25" creationId="{00000000-0000-0000-0000-000000000000}"/>
          </ac:spMkLst>
        </pc:spChg>
        <pc:spChg chg="mod">
          <ac:chgData name="Amy Morris" userId="6263abd7-ce73-47af-9abc-a9f65b260b2a" providerId="ADAL" clId="{CE19550F-E247-411F-8EFA-956835EE451D}" dt="2025-05-06T02:09:58.775" v="271" actId="20577"/>
          <ac:spMkLst>
            <pc:docMk/>
            <pc:sldMk cId="0" sldId="285"/>
            <ac:spMk id="26" creationId="{00000000-0000-0000-0000-000000000000}"/>
          </ac:spMkLst>
        </pc:spChg>
        <pc:spChg chg="mod">
          <ac:chgData name="Amy Morris" userId="6263abd7-ce73-47af-9abc-a9f65b260b2a" providerId="ADAL" clId="{CE19550F-E247-411F-8EFA-956835EE451D}" dt="2025-05-06T02:08:44.154" v="244" actId="14100"/>
          <ac:spMkLst>
            <pc:docMk/>
            <pc:sldMk cId="0" sldId="285"/>
            <ac:spMk id="30" creationId="{00000000-0000-0000-0000-000000000000}"/>
          </ac:spMkLst>
        </pc:spChg>
        <pc:spChg chg="mod">
          <ac:chgData name="Amy Morris" userId="6263abd7-ce73-47af-9abc-a9f65b260b2a" providerId="ADAL" clId="{CE19550F-E247-411F-8EFA-956835EE451D}" dt="2025-05-06T02:08:40.695" v="243" actId="14100"/>
          <ac:spMkLst>
            <pc:docMk/>
            <pc:sldMk cId="0" sldId="285"/>
            <ac:spMk id="33" creationId="{CA2D4642-2A0F-A19A-4C5C-6D228A566BA5}"/>
          </ac:spMkLst>
        </pc:spChg>
        <pc:spChg chg="del mod">
          <ac:chgData name="Amy Morris" userId="6263abd7-ce73-47af-9abc-a9f65b260b2a" providerId="ADAL" clId="{CE19550F-E247-411F-8EFA-956835EE451D}" dt="2025-05-06T02:08:10.251" v="239"/>
          <ac:spMkLst>
            <pc:docMk/>
            <pc:sldMk cId="0" sldId="285"/>
            <ac:spMk id="34" creationId="{39DD4F12-736D-4E9D-A8BA-D3EC87429EB2}"/>
          </ac:spMkLst>
        </pc:spChg>
        <pc:spChg chg="mod">
          <ac:chgData name="Amy Morris" userId="6263abd7-ce73-47af-9abc-a9f65b260b2a" providerId="ADAL" clId="{CE19550F-E247-411F-8EFA-956835EE451D}" dt="2025-05-06T02:09:25.174" v="246" actId="403"/>
          <ac:spMkLst>
            <pc:docMk/>
            <pc:sldMk cId="0" sldId="285"/>
            <ac:spMk id="42" creationId="{EC1103F2-D144-F31E-0DE0-0840432D699F}"/>
          </ac:spMkLst>
        </pc:spChg>
        <pc:spChg chg="mod">
          <ac:chgData name="Amy Morris" userId="6263abd7-ce73-47af-9abc-a9f65b260b2a" providerId="ADAL" clId="{CE19550F-E247-411F-8EFA-956835EE451D}" dt="2025-05-06T02:09:25.174" v="246" actId="403"/>
          <ac:spMkLst>
            <pc:docMk/>
            <pc:sldMk cId="0" sldId="285"/>
            <ac:spMk id="47" creationId="{C4A6DE1E-F499-F678-E0CB-91E335C0B8D2}"/>
          </ac:spMkLst>
        </pc:spChg>
        <pc:spChg chg="mod">
          <ac:chgData name="Amy Morris" userId="6263abd7-ce73-47af-9abc-a9f65b260b2a" providerId="ADAL" clId="{CE19550F-E247-411F-8EFA-956835EE451D}" dt="2025-05-06T02:09:25.174" v="246" actId="403"/>
          <ac:spMkLst>
            <pc:docMk/>
            <pc:sldMk cId="0" sldId="285"/>
            <ac:spMk id="52" creationId="{FE7C647B-BFDD-0D97-C946-2316135E1B5C}"/>
          </ac:spMkLst>
        </pc:spChg>
      </pc:sldChg>
      <pc:sldChg chg="addSp delSp modSp mod">
        <pc:chgData name="Amy Morris" userId="6263abd7-ce73-47af-9abc-a9f65b260b2a" providerId="ADAL" clId="{CE19550F-E247-411F-8EFA-956835EE451D}" dt="2025-05-06T01:53:41.722" v="69" actId="1076"/>
        <pc:sldMkLst>
          <pc:docMk/>
          <pc:sldMk cId="4011568851" sldId="295"/>
        </pc:sldMkLst>
        <pc:spChg chg="del">
          <ac:chgData name="Amy Morris" userId="6263abd7-ce73-47af-9abc-a9f65b260b2a" providerId="ADAL" clId="{CE19550F-E247-411F-8EFA-956835EE451D}" dt="2025-05-06T01:48:52.520" v="0" actId="478"/>
          <ac:spMkLst>
            <pc:docMk/>
            <pc:sldMk cId="4011568851" sldId="295"/>
            <ac:spMk id="2" creationId="{181FBD4F-B9E0-BD00-1047-C8547244C165}"/>
          </ac:spMkLst>
        </pc:spChg>
        <pc:spChg chg="add del mod">
          <ac:chgData name="Amy Morris" userId="6263abd7-ce73-47af-9abc-a9f65b260b2a" providerId="ADAL" clId="{CE19550F-E247-411F-8EFA-956835EE451D}" dt="2025-05-06T01:48:54.155" v="1" actId="478"/>
          <ac:spMkLst>
            <pc:docMk/>
            <pc:sldMk cId="4011568851" sldId="295"/>
            <ac:spMk id="5" creationId="{F028C3B0-6553-353E-2347-8271989D709B}"/>
          </ac:spMkLst>
        </pc:spChg>
        <pc:spChg chg="add mod">
          <ac:chgData name="Amy Morris" userId="6263abd7-ce73-47af-9abc-a9f65b260b2a" providerId="ADAL" clId="{CE19550F-E247-411F-8EFA-956835EE451D}" dt="2025-05-06T01:52:42.335" v="26" actId="571"/>
          <ac:spMkLst>
            <pc:docMk/>
            <pc:sldMk cId="4011568851" sldId="295"/>
            <ac:spMk id="6" creationId="{3686C68E-4E50-3870-B962-DFECD290B542}"/>
          </ac:spMkLst>
        </pc:spChg>
        <pc:spChg chg="mod">
          <ac:chgData name="Amy Morris" userId="6263abd7-ce73-47af-9abc-a9f65b260b2a" providerId="ADAL" clId="{CE19550F-E247-411F-8EFA-956835EE451D}" dt="2025-05-06T01:52:19.867" v="17" actId="1076"/>
          <ac:spMkLst>
            <pc:docMk/>
            <pc:sldMk cId="4011568851" sldId="295"/>
            <ac:spMk id="10" creationId="{F23EF09F-BE6B-A5CE-6453-31A3E9098C3D}"/>
          </ac:spMkLst>
        </pc:spChg>
        <pc:spChg chg="mod">
          <ac:chgData name="Amy Morris" userId="6263abd7-ce73-47af-9abc-a9f65b260b2a" providerId="ADAL" clId="{CE19550F-E247-411F-8EFA-956835EE451D}" dt="2025-05-06T01:52:19.867" v="17" actId="1076"/>
          <ac:spMkLst>
            <pc:docMk/>
            <pc:sldMk cId="4011568851" sldId="295"/>
            <ac:spMk id="15" creationId="{2E41F29F-2D1C-2262-23E5-25168959AA82}"/>
          </ac:spMkLst>
        </pc:spChg>
        <pc:spChg chg="mod">
          <ac:chgData name="Amy Morris" userId="6263abd7-ce73-47af-9abc-a9f65b260b2a" providerId="ADAL" clId="{CE19550F-E247-411F-8EFA-956835EE451D}" dt="2025-05-06T01:52:19.867" v="17" actId="1076"/>
          <ac:spMkLst>
            <pc:docMk/>
            <pc:sldMk cId="4011568851" sldId="295"/>
            <ac:spMk id="18" creationId="{6BE2333F-5BFE-626C-9C7C-7E7FF128E701}"/>
          </ac:spMkLst>
        </pc:spChg>
        <pc:spChg chg="mod">
          <ac:chgData name="Amy Morris" userId="6263abd7-ce73-47af-9abc-a9f65b260b2a" providerId="ADAL" clId="{CE19550F-E247-411F-8EFA-956835EE451D}" dt="2025-05-06T01:52:19.694" v="16" actId="14100"/>
          <ac:spMkLst>
            <pc:docMk/>
            <pc:sldMk cId="4011568851" sldId="295"/>
            <ac:spMk id="23" creationId="{E9F0C08C-BF52-F736-FF27-35917F3B5B73}"/>
          </ac:spMkLst>
        </pc:spChg>
        <pc:spChg chg="mod">
          <ac:chgData name="Amy Morris" userId="6263abd7-ce73-47af-9abc-a9f65b260b2a" providerId="ADAL" clId="{CE19550F-E247-411F-8EFA-956835EE451D}" dt="2025-05-06T01:52:19.867" v="17" actId="1076"/>
          <ac:spMkLst>
            <pc:docMk/>
            <pc:sldMk cId="4011568851" sldId="295"/>
            <ac:spMk id="25" creationId="{5E549279-139D-A22C-A9E3-1342389CBCEB}"/>
          </ac:spMkLst>
        </pc:spChg>
        <pc:spChg chg="mod">
          <ac:chgData name="Amy Morris" userId="6263abd7-ce73-47af-9abc-a9f65b260b2a" providerId="ADAL" clId="{CE19550F-E247-411F-8EFA-956835EE451D}" dt="2025-05-06T01:52:19.867" v="17" actId="1076"/>
          <ac:spMkLst>
            <pc:docMk/>
            <pc:sldMk cId="4011568851" sldId="295"/>
            <ac:spMk id="26" creationId="{AA714E13-C604-24E1-646B-4CA2975498BB}"/>
          </ac:spMkLst>
        </pc:spChg>
        <pc:spChg chg="mod">
          <ac:chgData name="Amy Morris" userId="6263abd7-ce73-47af-9abc-a9f65b260b2a" providerId="ADAL" clId="{CE19550F-E247-411F-8EFA-956835EE451D}" dt="2025-05-06T01:52:19.867" v="17" actId="1076"/>
          <ac:spMkLst>
            <pc:docMk/>
            <pc:sldMk cId="4011568851" sldId="295"/>
            <ac:spMk id="27" creationId="{BAC373A6-CA31-168F-3402-E9C8A150175C}"/>
          </ac:spMkLst>
        </pc:spChg>
        <pc:spChg chg="mod">
          <ac:chgData name="Amy Morris" userId="6263abd7-ce73-47af-9abc-a9f65b260b2a" providerId="ADAL" clId="{CE19550F-E247-411F-8EFA-956835EE451D}" dt="2025-05-06T01:53:41.722" v="69" actId="1076"/>
          <ac:spMkLst>
            <pc:docMk/>
            <pc:sldMk cId="4011568851" sldId="295"/>
            <ac:spMk id="33" creationId="{7A272B78-AF14-15F5-5852-8DC6AF530D1F}"/>
          </ac:spMkLst>
        </pc:spChg>
        <pc:spChg chg="add del">
          <ac:chgData name="Amy Morris" userId="6263abd7-ce73-47af-9abc-a9f65b260b2a" providerId="ADAL" clId="{CE19550F-E247-411F-8EFA-956835EE451D}" dt="2025-05-06T01:52:19.994" v="18" actId="478"/>
          <ac:spMkLst>
            <pc:docMk/>
            <pc:sldMk cId="4011568851" sldId="295"/>
            <ac:spMk id="37" creationId="{9FA8BB46-D37F-A554-4FD5-26DD2BBBA2C8}"/>
          </ac:spMkLst>
        </pc:spChg>
        <pc:spChg chg="mod">
          <ac:chgData name="Amy Morris" userId="6263abd7-ce73-47af-9abc-a9f65b260b2a" providerId="ADAL" clId="{CE19550F-E247-411F-8EFA-956835EE451D}" dt="2025-05-06T01:52:19.867" v="17" actId="1076"/>
          <ac:spMkLst>
            <pc:docMk/>
            <pc:sldMk cId="4011568851" sldId="295"/>
            <ac:spMk id="46" creationId="{8EE36A96-5F94-64A1-619B-EF6B38E5FFE3}"/>
          </ac:spMkLst>
        </pc:spChg>
        <pc:spChg chg="mod">
          <ac:chgData name="Amy Morris" userId="6263abd7-ce73-47af-9abc-a9f65b260b2a" providerId="ADAL" clId="{CE19550F-E247-411F-8EFA-956835EE451D}" dt="2025-05-06T01:52:19.867" v="17" actId="1076"/>
          <ac:spMkLst>
            <pc:docMk/>
            <pc:sldMk cId="4011568851" sldId="295"/>
            <ac:spMk id="53" creationId="{E762E312-07FD-14C4-4AB1-32EA0229BF28}"/>
          </ac:spMkLst>
        </pc:spChg>
        <pc:spChg chg="mod">
          <ac:chgData name="Amy Morris" userId="6263abd7-ce73-47af-9abc-a9f65b260b2a" providerId="ADAL" clId="{CE19550F-E247-411F-8EFA-956835EE451D}" dt="2025-05-06T01:52:19.867" v="17" actId="1076"/>
          <ac:spMkLst>
            <pc:docMk/>
            <pc:sldMk cId="4011568851" sldId="295"/>
            <ac:spMk id="54" creationId="{61B17421-44DF-A0B6-FDA8-CD1A7DC2D930}"/>
          </ac:spMkLst>
        </pc:spChg>
        <pc:spChg chg="mod">
          <ac:chgData name="Amy Morris" userId="6263abd7-ce73-47af-9abc-a9f65b260b2a" providerId="ADAL" clId="{CE19550F-E247-411F-8EFA-956835EE451D}" dt="2025-05-06T01:52:19.867" v="17" actId="1076"/>
          <ac:spMkLst>
            <pc:docMk/>
            <pc:sldMk cId="4011568851" sldId="295"/>
            <ac:spMk id="55" creationId="{BBA72F5A-23CC-ECA1-23DA-ECAC6FF90BA5}"/>
          </ac:spMkLst>
        </pc:spChg>
      </pc:sldChg>
      <pc:sldChg chg="modSp mod">
        <pc:chgData name="Amy Morris" userId="6263abd7-ce73-47af-9abc-a9f65b260b2a" providerId="ADAL" clId="{CE19550F-E247-411F-8EFA-956835EE451D}" dt="2025-05-06T02:20:25.134" v="473" actId="20577"/>
        <pc:sldMkLst>
          <pc:docMk/>
          <pc:sldMk cId="1929061963" sldId="2147483645"/>
        </pc:sldMkLst>
        <pc:spChg chg="mod">
          <ac:chgData name="Amy Morris" userId="6263abd7-ce73-47af-9abc-a9f65b260b2a" providerId="ADAL" clId="{CE19550F-E247-411F-8EFA-956835EE451D}" dt="2025-05-06T02:20:25.134" v="473" actId="20577"/>
          <ac:spMkLst>
            <pc:docMk/>
            <pc:sldMk cId="1929061963" sldId="2147483645"/>
            <ac:spMk id="11" creationId="{D3132471-4539-9002-4196-154CFA7B0BD4}"/>
          </ac:spMkLst>
        </pc:spChg>
        <pc:spChg chg="mod">
          <ac:chgData name="Amy Morris" userId="6263abd7-ce73-47af-9abc-a9f65b260b2a" providerId="ADAL" clId="{CE19550F-E247-411F-8EFA-956835EE451D}" dt="2025-05-06T02:19:40.185" v="393" actId="20577"/>
          <ac:spMkLst>
            <pc:docMk/>
            <pc:sldMk cId="1929061963" sldId="2147483645"/>
            <ac:spMk id="13" creationId="{75518A95-03E7-1713-2C11-3B0499725A2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719620707194425"/>
          <c:y val="2.7575545051275314E-2"/>
          <c:w val="0.37715808871028067"/>
          <c:h val="0.80529197268362163"/>
        </c:manualLayout>
      </c:layout>
      <c:barChart>
        <c:barDir val="bar"/>
        <c:grouping val="stacked"/>
        <c:varyColors val="0"/>
        <c:ser>
          <c:idx val="0"/>
          <c:order val="0"/>
          <c:tx>
            <c:strRef>
              <c:f>Sheet1!$B$1</c:f>
              <c:strCache>
                <c:ptCount val="1"/>
                <c:pt idx="0">
                  <c:v>Not a part of my role</c:v>
                </c:pt>
              </c:strCache>
            </c:strRef>
          </c:tx>
          <c:spPr>
            <a:solidFill>
              <a:srgbClr val="0078D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Amplifying and supporting the Essentials/Benefits emails</c:v>
                </c:pt>
                <c:pt idx="1">
                  <c:v>Supporting your leader or org’s participation in Yammer</c:v>
                </c:pt>
                <c:pt idx="2">
                  <c:v>Supporting COVID-19/return to work comms for your leader or org (internally)</c:v>
                </c:pt>
                <c:pt idx="3">
                  <c:v>Supporting crisis communications for your leader or org (internally)</c:v>
                </c:pt>
                <c:pt idx="4">
                  <c:v>Communications to managers in your org/country</c:v>
                </c:pt>
                <c:pt idx="5">
                  <c:v>Managing your organization’s intranet site</c:v>
                </c:pt>
                <c:pt idx="6">
                  <c:v>Helping support D&amp;I communications in your org/country</c:v>
                </c:pt>
                <c:pt idx="7">
                  <c:v>Supporting your executive’s all-hands meetings</c:v>
                </c:pt>
                <c:pt idx="8">
                  <c:v>Supporting culture communications for your leader or org  (internally)</c:v>
                </c:pt>
                <c:pt idx="9">
                  <c:v>Supporting your exec’s or org’s digital internal communications (e.g., video/vlog, podcast, newsletters, digital signage, etc.)</c:v>
                </c:pt>
              </c:strCache>
            </c:strRef>
          </c:cat>
          <c:val>
            <c:numRef>
              <c:f>Sheet1!$B$2:$B$11</c:f>
              <c:numCache>
                <c:formatCode>General</c:formatCode>
                <c:ptCount val="10"/>
                <c:pt idx="0">
                  <c:v>60</c:v>
                </c:pt>
                <c:pt idx="1">
                  <c:v>64</c:v>
                </c:pt>
                <c:pt idx="2">
                  <c:v>40</c:v>
                </c:pt>
                <c:pt idx="3">
                  <c:v>36</c:v>
                </c:pt>
                <c:pt idx="4">
                  <c:v>35</c:v>
                </c:pt>
                <c:pt idx="5">
                  <c:v>33</c:v>
                </c:pt>
                <c:pt idx="6">
                  <c:v>21</c:v>
                </c:pt>
                <c:pt idx="7">
                  <c:v>25</c:v>
                </c:pt>
                <c:pt idx="8">
                  <c:v>22</c:v>
                </c:pt>
                <c:pt idx="9">
                  <c:v>19</c:v>
                </c:pt>
              </c:numCache>
            </c:numRef>
          </c:val>
          <c:extLst>
            <c:ext xmlns:c16="http://schemas.microsoft.com/office/drawing/2014/chart" uri="{C3380CC4-5D6E-409C-BE32-E72D297353CC}">
              <c16:uniqueId val="{00000000-ADCE-4488-854E-3B0ABA0BB3D3}"/>
            </c:ext>
          </c:extLst>
        </c:ser>
        <c:ser>
          <c:idx val="1"/>
          <c:order val="1"/>
          <c:tx>
            <c:strRef>
              <c:f>Sheet1!$C$1</c:f>
              <c:strCache>
                <c:ptCount val="1"/>
                <c:pt idx="0">
                  <c:v>A secondary part of my role</c:v>
                </c:pt>
              </c:strCache>
            </c:strRef>
          </c:tx>
          <c:spPr>
            <a:solidFill>
              <a:srgbClr val="D59E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Amplifying and supporting the Essentials/Benefits emails</c:v>
                </c:pt>
                <c:pt idx="1">
                  <c:v>Supporting your leader or org’s participation in Yammer</c:v>
                </c:pt>
                <c:pt idx="2">
                  <c:v>Supporting COVID-19/return to work comms for your leader or org (internally)</c:v>
                </c:pt>
                <c:pt idx="3">
                  <c:v>Supporting crisis communications for your leader or org (internally)</c:v>
                </c:pt>
                <c:pt idx="4">
                  <c:v>Communications to managers in your org/country</c:v>
                </c:pt>
                <c:pt idx="5">
                  <c:v>Managing your organization’s intranet site</c:v>
                </c:pt>
                <c:pt idx="6">
                  <c:v>Helping support D&amp;I communications in your org/country</c:v>
                </c:pt>
                <c:pt idx="7">
                  <c:v>Supporting your executive’s all-hands meetings</c:v>
                </c:pt>
                <c:pt idx="8">
                  <c:v>Supporting culture communications for your leader or org  (internally)</c:v>
                </c:pt>
                <c:pt idx="9">
                  <c:v>Supporting your exec’s or org’s digital internal communications (e.g., video/vlog, podcast, newsletters, digital signage, etc.)</c:v>
                </c:pt>
              </c:strCache>
            </c:strRef>
          </c:cat>
          <c:val>
            <c:numRef>
              <c:f>Sheet1!$C$2:$C$11</c:f>
              <c:numCache>
                <c:formatCode>General</c:formatCode>
                <c:ptCount val="10"/>
                <c:pt idx="0">
                  <c:v>31</c:v>
                </c:pt>
                <c:pt idx="1">
                  <c:v>19</c:v>
                </c:pt>
                <c:pt idx="2">
                  <c:v>31</c:v>
                </c:pt>
                <c:pt idx="3">
                  <c:v>31</c:v>
                </c:pt>
                <c:pt idx="4">
                  <c:v>31</c:v>
                </c:pt>
                <c:pt idx="5">
                  <c:v>31</c:v>
                </c:pt>
                <c:pt idx="6">
                  <c:v>33</c:v>
                </c:pt>
                <c:pt idx="7">
                  <c:v>25</c:v>
                </c:pt>
                <c:pt idx="8">
                  <c:v>28</c:v>
                </c:pt>
                <c:pt idx="9">
                  <c:v>30</c:v>
                </c:pt>
              </c:numCache>
            </c:numRef>
          </c:val>
          <c:extLst>
            <c:ext xmlns:c16="http://schemas.microsoft.com/office/drawing/2014/chart" uri="{C3380CC4-5D6E-409C-BE32-E72D297353CC}">
              <c16:uniqueId val="{00000001-ADCE-4488-854E-3B0ABA0BB3D3}"/>
            </c:ext>
          </c:extLst>
        </c:ser>
        <c:ser>
          <c:idx val="2"/>
          <c:order val="2"/>
          <c:tx>
            <c:strRef>
              <c:f>Sheet1!$D$1</c:f>
              <c:strCache>
                <c:ptCount val="1"/>
                <c:pt idx="0">
                  <c:v>Core part of my role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Amplifying and supporting the Essentials/Benefits emails</c:v>
                </c:pt>
                <c:pt idx="1">
                  <c:v>Supporting your leader or org’s participation in Yammer</c:v>
                </c:pt>
                <c:pt idx="2">
                  <c:v>Supporting COVID-19/return to work comms for your leader or org (internally)</c:v>
                </c:pt>
                <c:pt idx="3">
                  <c:v>Supporting crisis communications for your leader or org (internally)</c:v>
                </c:pt>
                <c:pt idx="4">
                  <c:v>Communications to managers in your org/country</c:v>
                </c:pt>
                <c:pt idx="5">
                  <c:v>Managing your organization’s intranet site</c:v>
                </c:pt>
                <c:pt idx="6">
                  <c:v>Helping support D&amp;I communications in your org/country</c:v>
                </c:pt>
                <c:pt idx="7">
                  <c:v>Supporting your executive’s all-hands meetings</c:v>
                </c:pt>
                <c:pt idx="8">
                  <c:v>Supporting culture communications for your leader or org  (internally)</c:v>
                </c:pt>
                <c:pt idx="9">
                  <c:v>Supporting your exec’s or org’s digital internal communications (e.g., video/vlog, podcast, newsletters, digital signage, etc.)</c:v>
                </c:pt>
              </c:strCache>
            </c:strRef>
          </c:cat>
          <c:val>
            <c:numRef>
              <c:f>Sheet1!$D$2:$D$11</c:f>
              <c:numCache>
                <c:formatCode>General</c:formatCode>
                <c:ptCount val="10"/>
                <c:pt idx="0">
                  <c:v>10</c:v>
                </c:pt>
                <c:pt idx="1">
                  <c:v>18</c:v>
                </c:pt>
                <c:pt idx="2">
                  <c:v>28</c:v>
                </c:pt>
                <c:pt idx="3">
                  <c:v>33</c:v>
                </c:pt>
                <c:pt idx="4">
                  <c:v>33</c:v>
                </c:pt>
                <c:pt idx="5">
                  <c:v>36</c:v>
                </c:pt>
                <c:pt idx="6">
                  <c:v>46</c:v>
                </c:pt>
                <c:pt idx="7">
                  <c:v>48</c:v>
                </c:pt>
                <c:pt idx="8">
                  <c:v>50</c:v>
                </c:pt>
                <c:pt idx="9">
                  <c:v>51</c:v>
                </c:pt>
              </c:numCache>
            </c:numRef>
          </c:val>
          <c:extLst>
            <c:ext xmlns:c16="http://schemas.microsoft.com/office/drawing/2014/chart" uri="{C3380CC4-5D6E-409C-BE32-E72D297353CC}">
              <c16:uniqueId val="{00000002-ADCE-4488-854E-3B0ABA0BB3D3}"/>
            </c:ext>
          </c:extLst>
        </c:ser>
        <c:dLbls>
          <c:dLblPos val="ctr"/>
          <c:showLegendKey val="0"/>
          <c:showVal val="1"/>
          <c:showCatName val="0"/>
          <c:showSerName val="0"/>
          <c:showPercent val="0"/>
          <c:showBubbleSize val="0"/>
        </c:dLbls>
        <c:gapWidth val="78"/>
        <c:overlap val="100"/>
        <c:axId val="590474783"/>
        <c:axId val="590478943"/>
      </c:barChart>
      <c:catAx>
        <c:axId val="590474783"/>
        <c:scaling>
          <c:orientation val="minMax"/>
        </c:scaling>
        <c:delete val="0"/>
        <c:axPos val="l"/>
        <c:numFmt formatCode="General" sourceLinked="1"/>
        <c:majorTickMark val="out"/>
        <c:minorTickMark val="none"/>
        <c:tickLblPos val="nextTo"/>
        <c:spPr>
          <a:noFill/>
          <a:ln w="6350" cap="flat" cmpd="sng" algn="ctr">
            <a:solidFill>
              <a:schemeClr val="bg1">
                <a:lumMod val="85000"/>
              </a:schemeClr>
            </a:solidFill>
            <a:round/>
          </a:ln>
          <a:effectLst/>
        </c:spPr>
        <c:txPr>
          <a:bodyPr rot="-60000000" spcFirstLastPara="1" vertOverflow="ellipsis" vert="horz" wrap="square" anchor="t" anchorCtr="1"/>
          <a:lstStyle/>
          <a:p>
            <a:pPr algn="r">
              <a:defRPr sz="900" b="0" i="0" u="none" strike="noStrike" kern="1200" baseline="0">
                <a:solidFill>
                  <a:schemeClr val="tx1"/>
                </a:solidFill>
                <a:latin typeface="+mn-lt"/>
                <a:ea typeface="+mn-ea"/>
                <a:cs typeface="+mn-cs"/>
              </a:defRPr>
            </a:pPr>
            <a:endParaRPr lang="en-US"/>
          </a:p>
        </c:txPr>
        <c:crossAx val="590478943"/>
        <c:crosses val="autoZero"/>
        <c:auto val="1"/>
        <c:lblAlgn val="ctr"/>
        <c:lblOffset val="100"/>
        <c:noMultiLvlLbl val="0"/>
      </c:catAx>
      <c:valAx>
        <c:axId val="590478943"/>
        <c:scaling>
          <c:orientation val="minMax"/>
          <c:max val="100"/>
        </c:scaling>
        <c:delete val="0"/>
        <c:axPos val="b"/>
        <c:numFmt formatCode="General" sourceLinked="1"/>
        <c:majorTickMark val="out"/>
        <c:minorTickMark val="none"/>
        <c:tickLblPos val="nextTo"/>
        <c:spPr>
          <a:noFill/>
          <a:ln w="6350">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90474783"/>
        <c:crosses val="autoZero"/>
        <c:crossBetween val="between"/>
      </c:valAx>
      <c:spPr>
        <a:noFill/>
        <a:ln>
          <a:noFill/>
        </a:ln>
        <a:effectLst/>
      </c:spPr>
    </c:plotArea>
    <c:legend>
      <c:legendPos val="b"/>
      <c:layout>
        <c:manualLayout>
          <c:xMode val="edge"/>
          <c:yMode val="edge"/>
          <c:x val="0.25412422070996965"/>
          <c:y val="0.92712825641766683"/>
          <c:w val="0.48941757081125925"/>
          <c:h val="5.337758733392963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997296249759484"/>
          <c:y val="2.7575545051275314E-2"/>
          <c:w val="0.37788226814358472"/>
          <c:h val="0.80807685214767933"/>
        </c:manualLayout>
      </c:layout>
      <c:barChart>
        <c:barDir val="bar"/>
        <c:grouping val="stacked"/>
        <c:varyColors val="0"/>
        <c:ser>
          <c:idx val="0"/>
          <c:order val="0"/>
          <c:tx>
            <c:strRef>
              <c:f>Sheet1!$B$1</c:f>
              <c:strCache>
                <c:ptCount val="1"/>
                <c:pt idx="0">
                  <c:v>Not a part of my role</c:v>
                </c:pt>
              </c:strCache>
            </c:strRef>
          </c:tx>
          <c:spPr>
            <a:solidFill>
              <a:srgbClr val="0078D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Managing a social media handle for your org (not including executive presence on social media)</c:v>
                </c:pt>
                <c:pt idx="1">
                  <c:v>Curating content on the LinkedIn My Company employee advocacy tool on behalf of my executive or organization</c:v>
                </c:pt>
                <c:pt idx="2">
                  <c:v>Supporting my org’s Employer brand communications (external employee storytelling, hiring/recruiting campaigns, retention efforts)</c:v>
                </c:pt>
                <c:pt idx="3">
                  <c:v>Media training for your exec</c:v>
                </c:pt>
                <c:pt idx="4">
                  <c:v>Working with media and securing media engagements for my exec</c:v>
                </c:pt>
                <c:pt idx="5">
                  <c:v>Developing customer presentations for your exec</c:v>
                </c:pt>
                <c:pt idx="6">
                  <c:v>Supporting a leader’s external social media presence</c:v>
                </c:pt>
                <c:pt idx="7">
                  <c:v>Identifying speaking opportunities for your exec/leadership team</c:v>
                </c:pt>
                <c:pt idx="8">
                  <c:v>Speechwriting for your exec</c:v>
                </c:pt>
              </c:strCache>
            </c:strRef>
          </c:cat>
          <c:val>
            <c:numRef>
              <c:f>Sheet1!$B$2:$B$10</c:f>
              <c:numCache>
                <c:formatCode>General</c:formatCode>
                <c:ptCount val="9"/>
                <c:pt idx="0">
                  <c:v>82</c:v>
                </c:pt>
                <c:pt idx="1">
                  <c:v>70</c:v>
                </c:pt>
                <c:pt idx="2">
                  <c:v>68</c:v>
                </c:pt>
                <c:pt idx="3">
                  <c:v>66</c:v>
                </c:pt>
                <c:pt idx="4">
                  <c:v>65</c:v>
                </c:pt>
                <c:pt idx="5">
                  <c:v>55</c:v>
                </c:pt>
                <c:pt idx="6">
                  <c:v>55</c:v>
                </c:pt>
                <c:pt idx="7">
                  <c:v>39</c:v>
                </c:pt>
                <c:pt idx="8">
                  <c:v>41</c:v>
                </c:pt>
              </c:numCache>
            </c:numRef>
          </c:val>
          <c:extLst>
            <c:ext xmlns:c16="http://schemas.microsoft.com/office/drawing/2014/chart" uri="{C3380CC4-5D6E-409C-BE32-E72D297353CC}">
              <c16:uniqueId val="{00000000-7070-40CF-B69D-591C279FD079}"/>
            </c:ext>
          </c:extLst>
        </c:ser>
        <c:ser>
          <c:idx val="1"/>
          <c:order val="1"/>
          <c:tx>
            <c:strRef>
              <c:f>Sheet1!$C$1</c:f>
              <c:strCache>
                <c:ptCount val="1"/>
                <c:pt idx="0">
                  <c:v>A secondary part of my role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Managing a social media handle for your org (not including executive presence on social media)</c:v>
                </c:pt>
                <c:pt idx="1">
                  <c:v>Curating content on the LinkedIn My Company employee advocacy tool on behalf of my executive or organization</c:v>
                </c:pt>
                <c:pt idx="2">
                  <c:v>Supporting my org’s Employer brand communications (external employee storytelling, hiring/recruiting campaigns, retention efforts)</c:v>
                </c:pt>
                <c:pt idx="3">
                  <c:v>Media training for your exec</c:v>
                </c:pt>
                <c:pt idx="4">
                  <c:v>Working with media and securing media engagements for my exec</c:v>
                </c:pt>
                <c:pt idx="5">
                  <c:v>Developing customer presentations for your exec</c:v>
                </c:pt>
                <c:pt idx="6">
                  <c:v>Supporting a leader’s external social media presence</c:v>
                </c:pt>
                <c:pt idx="7">
                  <c:v>Identifying speaking opportunities for your exec/leadership team</c:v>
                </c:pt>
                <c:pt idx="8">
                  <c:v>Speechwriting for your exec</c:v>
                </c:pt>
              </c:strCache>
            </c:strRef>
          </c:cat>
          <c:val>
            <c:numRef>
              <c:f>Sheet1!$C$2:$C$10</c:f>
              <c:numCache>
                <c:formatCode>General</c:formatCode>
                <c:ptCount val="9"/>
                <c:pt idx="0">
                  <c:v>9</c:v>
                </c:pt>
                <c:pt idx="1">
                  <c:v>20</c:v>
                </c:pt>
                <c:pt idx="2">
                  <c:v>19</c:v>
                </c:pt>
                <c:pt idx="3">
                  <c:v>21</c:v>
                </c:pt>
                <c:pt idx="4">
                  <c:v>17</c:v>
                </c:pt>
                <c:pt idx="5">
                  <c:v>25</c:v>
                </c:pt>
                <c:pt idx="6">
                  <c:v>20</c:v>
                </c:pt>
                <c:pt idx="7">
                  <c:v>32</c:v>
                </c:pt>
                <c:pt idx="8">
                  <c:v>26</c:v>
                </c:pt>
              </c:numCache>
            </c:numRef>
          </c:val>
          <c:extLst>
            <c:ext xmlns:c16="http://schemas.microsoft.com/office/drawing/2014/chart" uri="{C3380CC4-5D6E-409C-BE32-E72D297353CC}">
              <c16:uniqueId val="{00000001-7070-40CF-B69D-591C279FD079}"/>
            </c:ext>
          </c:extLst>
        </c:ser>
        <c:ser>
          <c:idx val="2"/>
          <c:order val="2"/>
          <c:tx>
            <c:strRef>
              <c:f>Sheet1!$D$1</c:f>
              <c:strCache>
                <c:ptCount val="1"/>
                <c:pt idx="0">
                  <c:v>Core part of my role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Managing a social media handle for your org (not including executive presence on social media)</c:v>
                </c:pt>
                <c:pt idx="1">
                  <c:v>Curating content on the LinkedIn My Company employee advocacy tool on behalf of my executive or organization</c:v>
                </c:pt>
                <c:pt idx="2">
                  <c:v>Supporting my org’s Employer brand communications (external employee storytelling, hiring/recruiting campaigns, retention efforts)</c:v>
                </c:pt>
                <c:pt idx="3">
                  <c:v>Media training for your exec</c:v>
                </c:pt>
                <c:pt idx="4">
                  <c:v>Working with media and securing media engagements for my exec</c:v>
                </c:pt>
                <c:pt idx="5">
                  <c:v>Developing customer presentations for your exec</c:v>
                </c:pt>
                <c:pt idx="6">
                  <c:v>Supporting a leader’s external social media presence</c:v>
                </c:pt>
                <c:pt idx="7">
                  <c:v>Identifying speaking opportunities for your exec/leadership team</c:v>
                </c:pt>
                <c:pt idx="8">
                  <c:v>Speechwriting for your exec</c:v>
                </c:pt>
              </c:strCache>
            </c:strRef>
          </c:cat>
          <c:val>
            <c:numRef>
              <c:f>Sheet1!$D$2:$D$10</c:f>
              <c:numCache>
                <c:formatCode>General</c:formatCode>
                <c:ptCount val="9"/>
                <c:pt idx="0">
                  <c:v>9</c:v>
                </c:pt>
                <c:pt idx="1">
                  <c:v>10</c:v>
                </c:pt>
                <c:pt idx="2">
                  <c:v>13</c:v>
                </c:pt>
                <c:pt idx="3">
                  <c:v>13</c:v>
                </c:pt>
                <c:pt idx="4">
                  <c:v>18</c:v>
                </c:pt>
                <c:pt idx="5">
                  <c:v>21</c:v>
                </c:pt>
                <c:pt idx="6">
                  <c:v>25</c:v>
                </c:pt>
                <c:pt idx="7">
                  <c:v>29</c:v>
                </c:pt>
                <c:pt idx="8">
                  <c:v>33</c:v>
                </c:pt>
              </c:numCache>
            </c:numRef>
          </c:val>
          <c:extLst>
            <c:ext xmlns:c16="http://schemas.microsoft.com/office/drawing/2014/chart" uri="{C3380CC4-5D6E-409C-BE32-E72D297353CC}">
              <c16:uniqueId val="{00000002-7070-40CF-B69D-591C279FD079}"/>
            </c:ext>
          </c:extLst>
        </c:ser>
        <c:dLbls>
          <c:dLblPos val="ctr"/>
          <c:showLegendKey val="0"/>
          <c:showVal val="1"/>
          <c:showCatName val="0"/>
          <c:showSerName val="0"/>
          <c:showPercent val="0"/>
          <c:showBubbleSize val="0"/>
        </c:dLbls>
        <c:gapWidth val="78"/>
        <c:overlap val="100"/>
        <c:axId val="590474783"/>
        <c:axId val="590478943"/>
      </c:barChart>
      <c:catAx>
        <c:axId val="590474783"/>
        <c:scaling>
          <c:orientation val="minMax"/>
        </c:scaling>
        <c:delete val="0"/>
        <c:axPos val="l"/>
        <c:numFmt formatCode="General" sourceLinked="1"/>
        <c:majorTickMark val="out"/>
        <c:minorTickMark val="none"/>
        <c:tickLblPos val="nextTo"/>
        <c:spPr>
          <a:noFill/>
          <a:ln w="6350" cap="flat" cmpd="sng" algn="ctr">
            <a:solidFill>
              <a:schemeClr val="bg1">
                <a:lumMod val="85000"/>
              </a:schemeClr>
            </a:solidFill>
            <a:round/>
          </a:ln>
          <a:effectLst/>
        </c:spPr>
        <c:txPr>
          <a:bodyPr rot="-60000000" spcFirstLastPara="1" vertOverflow="ellipsis" vert="horz" wrap="square" anchor="t" anchorCtr="1"/>
          <a:lstStyle/>
          <a:p>
            <a:pPr algn="r">
              <a:defRPr sz="900" b="0" i="0" u="none" strike="noStrike" kern="1200" baseline="0">
                <a:solidFill>
                  <a:schemeClr val="tx1"/>
                </a:solidFill>
                <a:latin typeface="+mn-lt"/>
                <a:ea typeface="+mn-ea"/>
                <a:cs typeface="+mn-cs"/>
              </a:defRPr>
            </a:pPr>
            <a:endParaRPr lang="en-US"/>
          </a:p>
        </c:txPr>
        <c:crossAx val="590478943"/>
        <c:crosses val="autoZero"/>
        <c:auto val="1"/>
        <c:lblAlgn val="ctr"/>
        <c:lblOffset val="100"/>
        <c:noMultiLvlLbl val="0"/>
      </c:catAx>
      <c:valAx>
        <c:axId val="590478943"/>
        <c:scaling>
          <c:orientation val="minMax"/>
          <c:max val="100"/>
        </c:scaling>
        <c:delete val="0"/>
        <c:axPos val="b"/>
        <c:numFmt formatCode="General" sourceLinked="1"/>
        <c:majorTickMark val="out"/>
        <c:minorTickMark val="none"/>
        <c:tickLblPos val="nextTo"/>
        <c:spPr>
          <a:noFill/>
          <a:ln w="6350">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90474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293693748848478E-2"/>
          <c:y val="3.7704571591589048E-2"/>
          <c:w val="0.94574216721756676"/>
          <c:h val="0.76771257942723059"/>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27"/>
            <c:invertIfNegative val="0"/>
            <c:bubble3D val="0"/>
            <c:spPr>
              <a:solidFill>
                <a:srgbClr val="FF0000"/>
              </a:solidFill>
              <a:ln>
                <a:noFill/>
              </a:ln>
              <a:effectLst/>
            </c:spPr>
            <c:extLst>
              <c:ext xmlns:c16="http://schemas.microsoft.com/office/drawing/2014/chart" uri="{C3380CC4-5D6E-409C-BE32-E72D297353CC}">
                <c16:uniqueId val="{00000003-EC0F-4E84-8A79-6A7D17733C22}"/>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Indonesia</c:v>
                </c:pt>
                <c:pt idx="1">
                  <c:v>India</c:v>
                </c:pt>
                <c:pt idx="2">
                  <c:v>China</c:v>
                </c:pt>
                <c:pt idx="3">
                  <c:v>Thailand</c:v>
                </c:pt>
                <c:pt idx="4">
                  <c:v>Mexico</c:v>
                </c:pt>
                <c:pt idx="5">
                  <c:v>Netherlands</c:v>
                </c:pt>
                <c:pt idx="6">
                  <c:v>Saudi Arabia</c:v>
                </c:pt>
                <c:pt idx="7">
                  <c:v>Nigeria</c:v>
                </c:pt>
                <c:pt idx="8">
                  <c:v>UAE</c:v>
                </c:pt>
                <c:pt idx="9">
                  <c:v>Colombia</c:v>
                </c:pt>
                <c:pt idx="10">
                  <c:v>Malaysia</c:v>
                </c:pt>
                <c:pt idx="11">
                  <c:v>S. Africa</c:v>
                </c:pt>
                <c:pt idx="12">
                  <c:v>Brazil</c:v>
                </c:pt>
                <c:pt idx="13">
                  <c:v>Kenya</c:v>
                </c:pt>
                <c:pt idx="14">
                  <c:v>Sweden</c:v>
                </c:pt>
                <c:pt idx="15">
                  <c:v>Argentina</c:v>
                </c:pt>
                <c:pt idx="16">
                  <c:v>Canada</c:v>
                </c:pt>
                <c:pt idx="17">
                  <c:v>Australla</c:v>
                </c:pt>
                <c:pt idx="18">
                  <c:v>U.S.</c:v>
                </c:pt>
                <c:pt idx="19">
                  <c:v>Ireland</c:v>
                </c:pt>
                <c:pt idx="20">
                  <c:v>UK</c:v>
                </c:pt>
                <c:pt idx="21">
                  <c:v>Singapore</c:v>
                </c:pt>
                <c:pt idx="22">
                  <c:v>France</c:v>
                </c:pt>
                <c:pt idx="23">
                  <c:v>Italy</c:v>
                </c:pt>
                <c:pt idx="24">
                  <c:v>Germany</c:v>
                </c:pt>
                <c:pt idx="25">
                  <c:v>Spain</c:v>
                </c:pt>
                <c:pt idx="26">
                  <c:v>Japan</c:v>
                </c:pt>
                <c:pt idx="27">
                  <c:v>S. Korea</c:v>
                </c:pt>
              </c:strCache>
            </c:strRef>
          </c:cat>
          <c:val>
            <c:numRef>
              <c:f>Sheet1!$B$2:$B$29</c:f>
              <c:numCache>
                <c:formatCode>General</c:formatCode>
                <c:ptCount val="28"/>
                <c:pt idx="0">
                  <c:v>93</c:v>
                </c:pt>
                <c:pt idx="1">
                  <c:v>89</c:v>
                </c:pt>
                <c:pt idx="2">
                  <c:v>84</c:v>
                </c:pt>
                <c:pt idx="3">
                  <c:v>83</c:v>
                </c:pt>
                <c:pt idx="4">
                  <c:v>81</c:v>
                </c:pt>
                <c:pt idx="5">
                  <c:v>81</c:v>
                </c:pt>
                <c:pt idx="6">
                  <c:v>81</c:v>
                </c:pt>
                <c:pt idx="7">
                  <c:v>80</c:v>
                </c:pt>
                <c:pt idx="8">
                  <c:v>80</c:v>
                </c:pt>
                <c:pt idx="9">
                  <c:v>79</c:v>
                </c:pt>
                <c:pt idx="10">
                  <c:v>79</c:v>
                </c:pt>
                <c:pt idx="11">
                  <c:v>78</c:v>
                </c:pt>
                <c:pt idx="12">
                  <c:v>77</c:v>
                </c:pt>
                <c:pt idx="13">
                  <c:v>77</c:v>
                </c:pt>
                <c:pt idx="14">
                  <c:v>76</c:v>
                </c:pt>
                <c:pt idx="15">
                  <c:v>75</c:v>
                </c:pt>
                <c:pt idx="16">
                  <c:v>75</c:v>
                </c:pt>
                <c:pt idx="17">
                  <c:v>74</c:v>
                </c:pt>
                <c:pt idx="18">
                  <c:v>74</c:v>
                </c:pt>
                <c:pt idx="19">
                  <c:v>73</c:v>
                </c:pt>
                <c:pt idx="20">
                  <c:v>73</c:v>
                </c:pt>
                <c:pt idx="21">
                  <c:v>72</c:v>
                </c:pt>
                <c:pt idx="22">
                  <c:v>71</c:v>
                </c:pt>
                <c:pt idx="23">
                  <c:v>71</c:v>
                </c:pt>
                <c:pt idx="24">
                  <c:v>69</c:v>
                </c:pt>
                <c:pt idx="25">
                  <c:v>67</c:v>
                </c:pt>
                <c:pt idx="26">
                  <c:v>64</c:v>
                </c:pt>
                <c:pt idx="27">
                  <c:v>48</c:v>
                </c:pt>
              </c:numCache>
            </c:numRef>
          </c:val>
          <c:extLst>
            <c:ext xmlns:c16="http://schemas.microsoft.com/office/drawing/2014/chart" uri="{C3380CC4-5D6E-409C-BE32-E72D297353CC}">
              <c16:uniqueId val="{00000000-EC0F-4E84-8A79-6A7D17733C22}"/>
            </c:ext>
          </c:extLst>
        </c:ser>
        <c:dLbls>
          <c:showLegendKey val="0"/>
          <c:showVal val="0"/>
          <c:showCatName val="0"/>
          <c:showSerName val="0"/>
          <c:showPercent val="0"/>
          <c:showBubbleSize val="0"/>
        </c:dLbls>
        <c:gapWidth val="120"/>
        <c:overlap val="39"/>
        <c:axId val="1954716624"/>
        <c:axId val="1954717104"/>
      </c:barChart>
      <c:catAx>
        <c:axId val="1954716624"/>
        <c:scaling>
          <c:orientation val="minMax"/>
        </c:scaling>
        <c:delete val="0"/>
        <c:axPos val="b"/>
        <c:numFmt formatCode="General" sourceLinked="1"/>
        <c:majorTickMark val="out"/>
        <c:minorTickMark val="none"/>
        <c:tickLblPos val="nextTo"/>
        <c:spPr>
          <a:noFill/>
          <a:ln w="6350"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954717104"/>
        <c:crosses val="autoZero"/>
        <c:auto val="1"/>
        <c:lblAlgn val="ctr"/>
        <c:lblOffset val="100"/>
        <c:noMultiLvlLbl val="0"/>
      </c:catAx>
      <c:valAx>
        <c:axId val="1954717104"/>
        <c:scaling>
          <c:orientation val="minMax"/>
        </c:scaling>
        <c:delete val="1"/>
        <c:axPos val="l"/>
        <c:numFmt formatCode="General" sourceLinked="1"/>
        <c:majorTickMark val="none"/>
        <c:minorTickMark val="none"/>
        <c:tickLblPos val="nextTo"/>
        <c:crossAx val="195471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4825271822764023"/>
        </c:manualLayout>
      </c:layout>
      <c:lineChart>
        <c:grouping val="standard"/>
        <c:varyColors val="0"/>
        <c:ser>
          <c:idx val="0"/>
          <c:order val="0"/>
          <c:tx>
            <c:strRef>
              <c:f>Sheet1!$B$1</c:f>
              <c:strCache>
                <c:ptCount val="1"/>
                <c:pt idx="0">
                  <c:v>Series 1</c:v>
                </c:pt>
              </c:strCache>
            </c:strRef>
          </c:tx>
          <c:spPr>
            <a:ln w="15875" cap="rnd">
              <a:solidFill>
                <a:schemeClr val="tx2"/>
              </a:solidFill>
              <a:round/>
            </a:ln>
            <a:effectLst/>
          </c:spPr>
          <c:marker>
            <c:symbol val="square"/>
            <c:size val="8"/>
            <c:spPr>
              <a:solidFill>
                <a:schemeClr val="accent1"/>
              </a:solidFill>
              <a:ln w="9525">
                <a:noFill/>
              </a:ln>
              <a:effectLst/>
            </c:spPr>
          </c:marker>
          <c:dPt>
            <c:idx val="0"/>
            <c:marker>
              <c:symbol val="square"/>
              <c:size val="12"/>
              <c:spPr>
                <a:solidFill>
                  <a:schemeClr val="accent1"/>
                </a:solidFill>
                <a:ln w="9525">
                  <a:noFill/>
                </a:ln>
                <a:effectLst/>
              </c:spPr>
            </c:marker>
            <c:bubble3D val="0"/>
            <c:extLst>
              <c:ext xmlns:c16="http://schemas.microsoft.com/office/drawing/2014/chart" uri="{C3380CC4-5D6E-409C-BE32-E72D297353CC}">
                <c16:uniqueId val="{00000004-6FFB-4483-80E5-01C3C2A62E93}"/>
              </c:ext>
            </c:extLst>
          </c:dPt>
          <c:dPt>
            <c:idx val="6"/>
            <c:marker>
              <c:symbol val="square"/>
              <c:size val="12"/>
              <c:spPr>
                <a:solidFill>
                  <a:schemeClr val="accent1"/>
                </a:solidFill>
                <a:ln w="9525">
                  <a:noFill/>
                </a:ln>
                <a:effectLst/>
              </c:spPr>
            </c:marker>
            <c:bubble3D val="0"/>
            <c:extLst>
              <c:ext xmlns:c16="http://schemas.microsoft.com/office/drawing/2014/chart" uri="{C3380CC4-5D6E-409C-BE32-E72D297353CC}">
                <c16:uniqueId val="{00000003-6FFB-4483-80E5-01C3C2A62E93}"/>
              </c:ext>
            </c:extLst>
          </c:dPt>
          <c:dPt>
            <c:idx val="7"/>
            <c:marker>
              <c:symbol val="square"/>
              <c:size val="12"/>
              <c:spPr>
                <a:solidFill>
                  <a:schemeClr val="accent1"/>
                </a:solidFill>
                <a:ln w="9525">
                  <a:noFill/>
                </a:ln>
                <a:effectLst/>
              </c:spPr>
            </c:marker>
            <c:bubble3D val="0"/>
            <c:extLst>
              <c:ext xmlns:c16="http://schemas.microsoft.com/office/drawing/2014/chart" uri="{C3380CC4-5D6E-409C-BE32-E72D297353CC}">
                <c16:uniqueId val="{00000005-6FFB-4483-80E5-01C3C2A62E9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6FFB-4483-80E5-01C3C2A62E93}"/>
                </c:ext>
              </c:extLst>
            </c:dLbl>
            <c:dLbl>
              <c:idx val="1"/>
              <c:delete val="1"/>
              <c:extLst>
                <c:ext xmlns:c15="http://schemas.microsoft.com/office/drawing/2012/chart" uri="{CE6537A1-D6FC-4f65-9D91-7224C49458BB}"/>
                <c:ext xmlns:c16="http://schemas.microsoft.com/office/drawing/2014/chart" uri="{C3380CC4-5D6E-409C-BE32-E72D297353CC}">
                  <c16:uniqueId val="{00000007-6FFB-4483-80E5-01C3C2A62E93}"/>
                </c:ext>
              </c:extLst>
            </c:dLbl>
            <c:dLbl>
              <c:idx val="2"/>
              <c:delete val="1"/>
              <c:extLst>
                <c:ext xmlns:c15="http://schemas.microsoft.com/office/drawing/2012/chart" uri="{CE6537A1-D6FC-4f65-9D91-7224C49458BB}"/>
                <c:ext xmlns:c16="http://schemas.microsoft.com/office/drawing/2014/chart" uri="{C3380CC4-5D6E-409C-BE32-E72D297353CC}">
                  <c16:uniqueId val="{00000008-6FFB-4483-80E5-01C3C2A62E93}"/>
                </c:ext>
              </c:extLst>
            </c:dLbl>
            <c:dLbl>
              <c:idx val="3"/>
              <c:delete val="1"/>
              <c:extLst>
                <c:ext xmlns:c15="http://schemas.microsoft.com/office/drawing/2012/chart" uri="{CE6537A1-D6FC-4f65-9D91-7224C49458BB}"/>
                <c:ext xmlns:c16="http://schemas.microsoft.com/office/drawing/2014/chart" uri="{C3380CC4-5D6E-409C-BE32-E72D297353CC}">
                  <c16:uniqueId val="{00000009-6FFB-4483-80E5-01C3C2A62E93}"/>
                </c:ext>
              </c:extLst>
            </c:dLbl>
            <c:dLbl>
              <c:idx val="4"/>
              <c:delete val="1"/>
              <c:extLst>
                <c:ext xmlns:c15="http://schemas.microsoft.com/office/drawing/2012/chart" uri="{CE6537A1-D6FC-4f65-9D91-7224C49458BB}"/>
                <c:ext xmlns:c16="http://schemas.microsoft.com/office/drawing/2014/chart" uri="{C3380CC4-5D6E-409C-BE32-E72D297353CC}">
                  <c16:uniqueId val="{0000000A-6FFB-4483-80E5-01C3C2A62E93}"/>
                </c:ext>
              </c:extLst>
            </c:dLbl>
            <c:dLbl>
              <c:idx val="5"/>
              <c:delete val="1"/>
              <c:extLst>
                <c:ext xmlns:c15="http://schemas.microsoft.com/office/drawing/2012/chart" uri="{CE6537A1-D6FC-4f65-9D91-7224C49458BB}"/>
                <c:ext xmlns:c16="http://schemas.microsoft.com/office/drawing/2014/chart" uri="{C3380CC4-5D6E-409C-BE32-E72D297353CC}">
                  <c16:uniqueId val="{00000006-6FFB-4483-80E5-01C3C2A62E93}"/>
                </c:ext>
              </c:extLst>
            </c:dLbl>
            <c:dLbl>
              <c:idx val="6"/>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6FFB-4483-80E5-01C3C2A62E93}"/>
                </c:ext>
              </c:extLst>
            </c:dLbl>
            <c:dLbl>
              <c:idx val="7"/>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6FFB-4483-80E5-01C3C2A62E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1"/>
                <c:pt idx="0">
                  <c:v>Category 1</c:v>
                </c:pt>
              </c:strCache>
            </c:strRef>
          </c:cat>
          <c:val>
            <c:numRef>
              <c:f>Sheet1!$B$2:$B$9</c:f>
              <c:numCache>
                <c:formatCode>General</c:formatCode>
                <c:ptCount val="8"/>
                <c:pt idx="0">
                  <c:v>73</c:v>
                </c:pt>
                <c:pt idx="1">
                  <c:v>75</c:v>
                </c:pt>
                <c:pt idx="2">
                  <c:v>76</c:v>
                </c:pt>
                <c:pt idx="3">
                  <c:v>76</c:v>
                </c:pt>
                <c:pt idx="4">
                  <c:v>77</c:v>
                </c:pt>
                <c:pt idx="5">
                  <c:v>77</c:v>
                </c:pt>
                <c:pt idx="6">
                  <c:v>78</c:v>
                </c:pt>
                <c:pt idx="7">
                  <c:v>75</c:v>
                </c:pt>
              </c:numCache>
            </c:numRef>
          </c:val>
          <c:smooth val="0"/>
          <c:extLst>
            <c:ext xmlns:c16="http://schemas.microsoft.com/office/drawing/2014/chart" uri="{C3380CC4-5D6E-409C-BE32-E72D297353CC}">
              <c16:uniqueId val="{00000000-6FFB-4483-80E5-01C3C2A62E93}"/>
            </c:ext>
          </c:extLst>
        </c:ser>
        <c:dLbls>
          <c:dLblPos val="t"/>
          <c:showLegendKey val="0"/>
          <c:showVal val="1"/>
          <c:showCatName val="0"/>
          <c:showSerName val="0"/>
          <c:showPercent val="0"/>
          <c:showBubbleSize val="0"/>
        </c:dLbls>
        <c:marker val="1"/>
        <c:smooth val="0"/>
        <c:axId val="124493087"/>
        <c:axId val="124487807"/>
      </c:lineChart>
      <c:catAx>
        <c:axId val="124493087"/>
        <c:scaling>
          <c:orientation val="minMax"/>
        </c:scaling>
        <c:delete val="1"/>
        <c:axPos val="b"/>
        <c:numFmt formatCode="General" sourceLinked="1"/>
        <c:majorTickMark val="none"/>
        <c:minorTickMark val="none"/>
        <c:tickLblPos val="nextTo"/>
        <c:crossAx val="124487807"/>
        <c:crosses val="autoZero"/>
        <c:auto val="1"/>
        <c:lblAlgn val="ctr"/>
        <c:lblOffset val="100"/>
        <c:noMultiLvlLbl val="0"/>
      </c:catAx>
      <c:valAx>
        <c:axId val="124487807"/>
        <c:scaling>
          <c:orientation val="minMax"/>
        </c:scaling>
        <c:delete val="1"/>
        <c:axPos val="l"/>
        <c:numFmt formatCode="General" sourceLinked="1"/>
        <c:majorTickMark val="none"/>
        <c:minorTickMark val="none"/>
        <c:tickLblPos val="nextTo"/>
        <c:crossAx val="124493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svg"/><Relationship Id="rId1" Type="http://schemas.openxmlformats.org/officeDocument/2006/relationships/image" Target="../media/image156.png"/><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svg"/></Relationships>
</file>

<file path=ppt/diagrams/_rels/data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svg"/><Relationship Id="rId1" Type="http://schemas.openxmlformats.org/officeDocument/2006/relationships/image" Target="../media/image162.png"/><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svg"/><Relationship Id="rId1" Type="http://schemas.openxmlformats.org/officeDocument/2006/relationships/image" Target="../media/image156.png"/><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svg"/><Relationship Id="rId1" Type="http://schemas.openxmlformats.org/officeDocument/2006/relationships/image" Target="../media/image162.png"/><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2B8C6-C8C9-4210-A3FD-ABE808E6723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53E1972-5747-4FDF-84CF-6EFA21D13CDE}">
      <dgm:prSet/>
      <dgm:spPr/>
      <dgm:t>
        <a:bodyPr/>
        <a:lstStyle/>
        <a:p>
          <a:pPr>
            <a:lnSpc>
              <a:spcPct val="100000"/>
            </a:lnSpc>
          </a:pPr>
          <a:r>
            <a:rPr lang="en-US" baseline="0"/>
            <a:t>Two-way dialogue between employees &amp; leaders </a:t>
          </a:r>
          <a:endParaRPr lang="en-US"/>
        </a:p>
      </dgm:t>
    </dgm:pt>
    <dgm:pt modelId="{E95B2327-7963-46AA-ABFE-C7B49AEC5379}" type="parTrans" cxnId="{4B9ED585-D29C-46E7-9731-698952905720}">
      <dgm:prSet/>
      <dgm:spPr/>
      <dgm:t>
        <a:bodyPr/>
        <a:lstStyle/>
        <a:p>
          <a:endParaRPr lang="en-US"/>
        </a:p>
      </dgm:t>
    </dgm:pt>
    <dgm:pt modelId="{19B500DE-58E9-4ADF-AA89-5C088713B495}" type="sibTrans" cxnId="{4B9ED585-D29C-46E7-9731-698952905720}">
      <dgm:prSet/>
      <dgm:spPr/>
      <dgm:t>
        <a:bodyPr/>
        <a:lstStyle/>
        <a:p>
          <a:endParaRPr lang="en-US"/>
        </a:p>
      </dgm:t>
    </dgm:pt>
    <dgm:pt modelId="{FDD87000-F5A4-4C4D-A58E-59FB9BC8F4E9}">
      <dgm:prSet/>
      <dgm:spPr/>
      <dgm:t>
        <a:bodyPr/>
        <a:lstStyle/>
        <a:p>
          <a:pPr>
            <a:lnSpc>
              <a:spcPct val="100000"/>
            </a:lnSpc>
          </a:pPr>
          <a:r>
            <a:rPr lang="en-US" baseline="0"/>
            <a:t>Foster culture and community </a:t>
          </a:r>
          <a:endParaRPr lang="en-US"/>
        </a:p>
      </dgm:t>
    </dgm:pt>
    <dgm:pt modelId="{9FE8712E-CB68-42AB-9931-FDCEE1533ECE}" type="parTrans" cxnId="{083B6C7E-E5C6-4328-BC47-3F5BF72E7260}">
      <dgm:prSet/>
      <dgm:spPr/>
      <dgm:t>
        <a:bodyPr/>
        <a:lstStyle/>
        <a:p>
          <a:endParaRPr lang="en-US"/>
        </a:p>
      </dgm:t>
    </dgm:pt>
    <dgm:pt modelId="{FBAFAAF8-A209-4FC5-95BB-02BA03F7822F}" type="sibTrans" cxnId="{083B6C7E-E5C6-4328-BC47-3F5BF72E7260}">
      <dgm:prSet/>
      <dgm:spPr/>
      <dgm:t>
        <a:bodyPr/>
        <a:lstStyle/>
        <a:p>
          <a:endParaRPr lang="en-US"/>
        </a:p>
      </dgm:t>
    </dgm:pt>
    <dgm:pt modelId="{33299DD3-FD86-427A-9196-5338710B7D2A}">
      <dgm:prSet/>
      <dgm:spPr/>
      <dgm:t>
        <a:bodyPr/>
        <a:lstStyle/>
        <a:p>
          <a:pPr>
            <a:lnSpc>
              <a:spcPct val="100000"/>
            </a:lnSpc>
          </a:pPr>
          <a:r>
            <a:rPr lang="en-US" baseline="0"/>
            <a:t>Prioritize news and information  </a:t>
          </a:r>
          <a:endParaRPr lang="en-US"/>
        </a:p>
      </dgm:t>
    </dgm:pt>
    <dgm:pt modelId="{8E344250-D35B-4220-AFD3-F4AC95C52AC6}" type="parTrans" cxnId="{B0DF7EE4-64CB-460A-BB7B-7601CA192BF8}">
      <dgm:prSet/>
      <dgm:spPr/>
      <dgm:t>
        <a:bodyPr/>
        <a:lstStyle/>
        <a:p>
          <a:endParaRPr lang="en-US"/>
        </a:p>
      </dgm:t>
    </dgm:pt>
    <dgm:pt modelId="{4042FE36-1E24-47F7-A2F7-577BE1A10B34}" type="sibTrans" cxnId="{B0DF7EE4-64CB-460A-BB7B-7601CA192BF8}">
      <dgm:prSet/>
      <dgm:spPr/>
      <dgm:t>
        <a:bodyPr/>
        <a:lstStyle/>
        <a:p>
          <a:endParaRPr lang="en-US"/>
        </a:p>
      </dgm:t>
    </dgm:pt>
    <dgm:pt modelId="{85DD8815-028A-467C-B5AB-44810599BC41}" type="pres">
      <dgm:prSet presAssocID="{1E92B8C6-C8C9-4210-A3FD-ABE808E6723E}" presName="root" presStyleCnt="0">
        <dgm:presLayoutVars>
          <dgm:dir/>
          <dgm:resizeHandles val="exact"/>
        </dgm:presLayoutVars>
      </dgm:prSet>
      <dgm:spPr/>
    </dgm:pt>
    <dgm:pt modelId="{7D352979-B4A4-42D2-94B8-11DD2AD03131}" type="pres">
      <dgm:prSet presAssocID="{653E1972-5747-4FDF-84CF-6EFA21D13CDE}" presName="compNode" presStyleCnt="0"/>
      <dgm:spPr/>
    </dgm:pt>
    <dgm:pt modelId="{BC3215D1-A0B0-4D76-8576-5F36223B14CC}" type="pres">
      <dgm:prSet presAssocID="{653E1972-5747-4FDF-84CF-6EFA21D13CDE}" presName="bgRect" presStyleLbl="bgShp" presStyleIdx="0" presStyleCnt="3"/>
      <dgm:spPr/>
    </dgm:pt>
    <dgm:pt modelId="{69FAD738-0B83-4F0B-A436-DD695B4F7E8D}" type="pres">
      <dgm:prSet presAssocID="{653E1972-5747-4FDF-84CF-6EFA21D13C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ial Network"/>
        </a:ext>
      </dgm:extLst>
    </dgm:pt>
    <dgm:pt modelId="{CD5B127A-9E93-4CCD-81BA-0F22F77C5A4B}" type="pres">
      <dgm:prSet presAssocID="{653E1972-5747-4FDF-84CF-6EFA21D13CDE}" presName="spaceRect" presStyleCnt="0"/>
      <dgm:spPr/>
    </dgm:pt>
    <dgm:pt modelId="{F53DA151-7FE7-4FE1-814B-66BEB3B5ED4F}" type="pres">
      <dgm:prSet presAssocID="{653E1972-5747-4FDF-84CF-6EFA21D13CDE}" presName="parTx" presStyleLbl="revTx" presStyleIdx="0" presStyleCnt="3">
        <dgm:presLayoutVars>
          <dgm:chMax val="0"/>
          <dgm:chPref val="0"/>
        </dgm:presLayoutVars>
      </dgm:prSet>
      <dgm:spPr/>
    </dgm:pt>
    <dgm:pt modelId="{BA0B7D20-8C85-4F24-99D6-EC7DC347C3E5}" type="pres">
      <dgm:prSet presAssocID="{19B500DE-58E9-4ADF-AA89-5C088713B495}" presName="sibTrans" presStyleCnt="0"/>
      <dgm:spPr/>
    </dgm:pt>
    <dgm:pt modelId="{C969DCB1-E0B4-4876-B69E-6A6321B5F231}" type="pres">
      <dgm:prSet presAssocID="{FDD87000-F5A4-4C4D-A58E-59FB9BC8F4E9}" presName="compNode" presStyleCnt="0"/>
      <dgm:spPr/>
    </dgm:pt>
    <dgm:pt modelId="{CF7F29AB-5301-4920-9364-7F75667C997D}" type="pres">
      <dgm:prSet presAssocID="{FDD87000-F5A4-4C4D-A58E-59FB9BC8F4E9}" presName="bgRect" presStyleLbl="bgShp" presStyleIdx="1" presStyleCnt="3"/>
      <dgm:spPr/>
    </dgm:pt>
    <dgm:pt modelId="{52A9BAFB-48CE-4CF9-9106-DAC9ACD064F7}" type="pres">
      <dgm:prSet presAssocID="{FDD87000-F5A4-4C4D-A58E-59FB9BC8F4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7D00394-5B46-46A2-A58D-B467416DFDB7}" type="pres">
      <dgm:prSet presAssocID="{FDD87000-F5A4-4C4D-A58E-59FB9BC8F4E9}" presName="spaceRect" presStyleCnt="0"/>
      <dgm:spPr/>
    </dgm:pt>
    <dgm:pt modelId="{1765375B-8462-4E3A-98D5-EB52B44F0CF2}" type="pres">
      <dgm:prSet presAssocID="{FDD87000-F5A4-4C4D-A58E-59FB9BC8F4E9}" presName="parTx" presStyleLbl="revTx" presStyleIdx="1" presStyleCnt="3">
        <dgm:presLayoutVars>
          <dgm:chMax val="0"/>
          <dgm:chPref val="0"/>
        </dgm:presLayoutVars>
      </dgm:prSet>
      <dgm:spPr/>
    </dgm:pt>
    <dgm:pt modelId="{1F4AE671-8F87-4642-8972-42C0039028D7}" type="pres">
      <dgm:prSet presAssocID="{FBAFAAF8-A209-4FC5-95BB-02BA03F7822F}" presName="sibTrans" presStyleCnt="0"/>
      <dgm:spPr/>
    </dgm:pt>
    <dgm:pt modelId="{3A1624F2-EB23-419D-A38E-CC83EBE07032}" type="pres">
      <dgm:prSet presAssocID="{33299DD3-FD86-427A-9196-5338710B7D2A}" presName="compNode" presStyleCnt="0"/>
      <dgm:spPr/>
    </dgm:pt>
    <dgm:pt modelId="{3428BA18-3E06-4E11-9BAE-85F6C79942D4}" type="pres">
      <dgm:prSet presAssocID="{33299DD3-FD86-427A-9196-5338710B7D2A}" presName="bgRect" presStyleLbl="bgShp" presStyleIdx="2" presStyleCnt="3"/>
      <dgm:spPr/>
    </dgm:pt>
    <dgm:pt modelId="{9E9ED25F-A5DC-47D6-9B97-D5CD0947286B}" type="pres">
      <dgm:prSet presAssocID="{33299DD3-FD86-427A-9196-5338710B7D2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08589A84-B4C2-445D-B2CB-A6402EC53C87}" type="pres">
      <dgm:prSet presAssocID="{33299DD3-FD86-427A-9196-5338710B7D2A}" presName="spaceRect" presStyleCnt="0"/>
      <dgm:spPr/>
    </dgm:pt>
    <dgm:pt modelId="{4F13A202-EA09-4FD6-9FC7-94616E2FD44B}" type="pres">
      <dgm:prSet presAssocID="{33299DD3-FD86-427A-9196-5338710B7D2A}" presName="parTx" presStyleLbl="revTx" presStyleIdx="2" presStyleCnt="3">
        <dgm:presLayoutVars>
          <dgm:chMax val="0"/>
          <dgm:chPref val="0"/>
        </dgm:presLayoutVars>
      </dgm:prSet>
      <dgm:spPr/>
    </dgm:pt>
  </dgm:ptLst>
  <dgm:cxnLst>
    <dgm:cxn modelId="{9869636F-AC91-45FE-A782-B4FB36E19040}" type="presOf" srcId="{FDD87000-F5A4-4C4D-A58E-59FB9BC8F4E9}" destId="{1765375B-8462-4E3A-98D5-EB52B44F0CF2}" srcOrd="0" destOrd="0" presId="urn:microsoft.com/office/officeart/2018/2/layout/IconVerticalSolidList"/>
    <dgm:cxn modelId="{083B6C7E-E5C6-4328-BC47-3F5BF72E7260}" srcId="{1E92B8C6-C8C9-4210-A3FD-ABE808E6723E}" destId="{FDD87000-F5A4-4C4D-A58E-59FB9BC8F4E9}" srcOrd="1" destOrd="0" parTransId="{9FE8712E-CB68-42AB-9931-FDCEE1533ECE}" sibTransId="{FBAFAAF8-A209-4FC5-95BB-02BA03F7822F}"/>
    <dgm:cxn modelId="{4B9ED585-D29C-46E7-9731-698952905720}" srcId="{1E92B8C6-C8C9-4210-A3FD-ABE808E6723E}" destId="{653E1972-5747-4FDF-84CF-6EFA21D13CDE}" srcOrd="0" destOrd="0" parTransId="{E95B2327-7963-46AA-ABFE-C7B49AEC5379}" sibTransId="{19B500DE-58E9-4ADF-AA89-5C088713B495}"/>
    <dgm:cxn modelId="{66DB51BC-34E5-4561-914F-00B3905E06A3}" type="presOf" srcId="{33299DD3-FD86-427A-9196-5338710B7D2A}" destId="{4F13A202-EA09-4FD6-9FC7-94616E2FD44B}" srcOrd="0" destOrd="0" presId="urn:microsoft.com/office/officeart/2018/2/layout/IconVerticalSolidList"/>
    <dgm:cxn modelId="{653D28D4-66F1-4DBC-BB99-165EA2D4A5AE}" type="presOf" srcId="{1E92B8C6-C8C9-4210-A3FD-ABE808E6723E}" destId="{85DD8815-028A-467C-B5AB-44810599BC41}" srcOrd="0" destOrd="0" presId="urn:microsoft.com/office/officeart/2018/2/layout/IconVerticalSolidList"/>
    <dgm:cxn modelId="{B0DF7EE4-64CB-460A-BB7B-7601CA192BF8}" srcId="{1E92B8C6-C8C9-4210-A3FD-ABE808E6723E}" destId="{33299DD3-FD86-427A-9196-5338710B7D2A}" srcOrd="2" destOrd="0" parTransId="{8E344250-D35B-4220-AFD3-F4AC95C52AC6}" sibTransId="{4042FE36-1E24-47F7-A2F7-577BE1A10B34}"/>
    <dgm:cxn modelId="{E007D3F8-5F3E-4EEC-98D0-A674E01FC1A7}" type="presOf" srcId="{653E1972-5747-4FDF-84CF-6EFA21D13CDE}" destId="{F53DA151-7FE7-4FE1-814B-66BEB3B5ED4F}" srcOrd="0" destOrd="0" presId="urn:microsoft.com/office/officeart/2018/2/layout/IconVerticalSolidList"/>
    <dgm:cxn modelId="{F8C6DA1D-1A12-499D-835A-E16323BB9B77}" type="presParOf" srcId="{85DD8815-028A-467C-B5AB-44810599BC41}" destId="{7D352979-B4A4-42D2-94B8-11DD2AD03131}" srcOrd="0" destOrd="0" presId="urn:microsoft.com/office/officeart/2018/2/layout/IconVerticalSolidList"/>
    <dgm:cxn modelId="{4F8EDB13-FBB1-44EB-A4D6-D323A5C92B7C}" type="presParOf" srcId="{7D352979-B4A4-42D2-94B8-11DD2AD03131}" destId="{BC3215D1-A0B0-4D76-8576-5F36223B14CC}" srcOrd="0" destOrd="0" presId="urn:microsoft.com/office/officeart/2018/2/layout/IconVerticalSolidList"/>
    <dgm:cxn modelId="{A8711021-4753-4F0B-8819-FA063213C50C}" type="presParOf" srcId="{7D352979-B4A4-42D2-94B8-11DD2AD03131}" destId="{69FAD738-0B83-4F0B-A436-DD695B4F7E8D}" srcOrd="1" destOrd="0" presId="urn:microsoft.com/office/officeart/2018/2/layout/IconVerticalSolidList"/>
    <dgm:cxn modelId="{B1C11872-C904-4E46-9595-39FA2EFCA289}" type="presParOf" srcId="{7D352979-B4A4-42D2-94B8-11DD2AD03131}" destId="{CD5B127A-9E93-4CCD-81BA-0F22F77C5A4B}" srcOrd="2" destOrd="0" presId="urn:microsoft.com/office/officeart/2018/2/layout/IconVerticalSolidList"/>
    <dgm:cxn modelId="{B999FD69-67FF-4247-B59E-A1103F87EA26}" type="presParOf" srcId="{7D352979-B4A4-42D2-94B8-11DD2AD03131}" destId="{F53DA151-7FE7-4FE1-814B-66BEB3B5ED4F}" srcOrd="3" destOrd="0" presId="urn:microsoft.com/office/officeart/2018/2/layout/IconVerticalSolidList"/>
    <dgm:cxn modelId="{9B589117-0031-4F4E-970A-7B587BB1EEFF}" type="presParOf" srcId="{85DD8815-028A-467C-B5AB-44810599BC41}" destId="{BA0B7D20-8C85-4F24-99D6-EC7DC347C3E5}" srcOrd="1" destOrd="0" presId="urn:microsoft.com/office/officeart/2018/2/layout/IconVerticalSolidList"/>
    <dgm:cxn modelId="{69EADEDC-5569-437C-9104-CC5A7BE7584F}" type="presParOf" srcId="{85DD8815-028A-467C-B5AB-44810599BC41}" destId="{C969DCB1-E0B4-4876-B69E-6A6321B5F231}" srcOrd="2" destOrd="0" presId="urn:microsoft.com/office/officeart/2018/2/layout/IconVerticalSolidList"/>
    <dgm:cxn modelId="{BAEC21D9-1C42-42A5-AD48-3C26ADF81B66}" type="presParOf" srcId="{C969DCB1-E0B4-4876-B69E-6A6321B5F231}" destId="{CF7F29AB-5301-4920-9364-7F75667C997D}" srcOrd="0" destOrd="0" presId="urn:microsoft.com/office/officeart/2018/2/layout/IconVerticalSolidList"/>
    <dgm:cxn modelId="{302F047F-FF5B-4255-9C03-27FA0A19CA17}" type="presParOf" srcId="{C969DCB1-E0B4-4876-B69E-6A6321B5F231}" destId="{52A9BAFB-48CE-4CF9-9106-DAC9ACD064F7}" srcOrd="1" destOrd="0" presId="urn:microsoft.com/office/officeart/2018/2/layout/IconVerticalSolidList"/>
    <dgm:cxn modelId="{4A413A93-22C3-4ACC-A667-3F4B8498154C}" type="presParOf" srcId="{C969DCB1-E0B4-4876-B69E-6A6321B5F231}" destId="{47D00394-5B46-46A2-A58D-B467416DFDB7}" srcOrd="2" destOrd="0" presId="urn:microsoft.com/office/officeart/2018/2/layout/IconVerticalSolidList"/>
    <dgm:cxn modelId="{7D6A9F26-4B83-4242-84D7-686826E0F7C4}" type="presParOf" srcId="{C969DCB1-E0B4-4876-B69E-6A6321B5F231}" destId="{1765375B-8462-4E3A-98D5-EB52B44F0CF2}" srcOrd="3" destOrd="0" presId="urn:microsoft.com/office/officeart/2018/2/layout/IconVerticalSolidList"/>
    <dgm:cxn modelId="{EEEF9491-18FB-4A00-94FF-E4998A6F6875}" type="presParOf" srcId="{85DD8815-028A-467C-B5AB-44810599BC41}" destId="{1F4AE671-8F87-4642-8972-42C0039028D7}" srcOrd="3" destOrd="0" presId="urn:microsoft.com/office/officeart/2018/2/layout/IconVerticalSolidList"/>
    <dgm:cxn modelId="{2D24D220-C683-4C98-B4EB-ED9F5E71A9F7}" type="presParOf" srcId="{85DD8815-028A-467C-B5AB-44810599BC41}" destId="{3A1624F2-EB23-419D-A38E-CC83EBE07032}" srcOrd="4" destOrd="0" presId="urn:microsoft.com/office/officeart/2018/2/layout/IconVerticalSolidList"/>
    <dgm:cxn modelId="{D96B9695-3103-46C0-A877-D48D2E111D6B}" type="presParOf" srcId="{3A1624F2-EB23-419D-A38E-CC83EBE07032}" destId="{3428BA18-3E06-4E11-9BAE-85F6C79942D4}" srcOrd="0" destOrd="0" presId="urn:microsoft.com/office/officeart/2018/2/layout/IconVerticalSolidList"/>
    <dgm:cxn modelId="{2D125268-0601-4F02-A105-C4252B21EA81}" type="presParOf" srcId="{3A1624F2-EB23-419D-A38E-CC83EBE07032}" destId="{9E9ED25F-A5DC-47D6-9B97-D5CD0947286B}" srcOrd="1" destOrd="0" presId="urn:microsoft.com/office/officeart/2018/2/layout/IconVerticalSolidList"/>
    <dgm:cxn modelId="{F3BEF59B-F231-4557-9C64-A6511B3C0D08}" type="presParOf" srcId="{3A1624F2-EB23-419D-A38E-CC83EBE07032}" destId="{08589A84-B4C2-445D-B2CB-A6402EC53C87}" srcOrd="2" destOrd="0" presId="urn:microsoft.com/office/officeart/2018/2/layout/IconVerticalSolidList"/>
    <dgm:cxn modelId="{4A17459F-77D6-4749-848C-B920D0D6CDEE}" type="presParOf" srcId="{3A1624F2-EB23-419D-A38E-CC83EBE07032}" destId="{4F13A202-EA09-4FD6-9FC7-94616E2FD44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92B8C6-C8C9-4210-A3FD-ABE808E6723E}"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653E1972-5747-4FDF-84CF-6EFA21D13CDE}">
      <dgm:prSet custT="1"/>
      <dgm:spPr/>
      <dgm:t>
        <a:bodyPr/>
        <a:lstStyle/>
        <a:p>
          <a:pPr>
            <a:lnSpc>
              <a:spcPct val="100000"/>
            </a:lnSpc>
          </a:pPr>
          <a:r>
            <a:rPr lang="en-US" sz="2200"/>
            <a:t>Listening / monitoring</a:t>
          </a:r>
        </a:p>
      </dgm:t>
    </dgm:pt>
    <dgm:pt modelId="{E95B2327-7963-46AA-ABFE-C7B49AEC5379}" type="parTrans" cxnId="{4B9ED585-D29C-46E7-9731-698952905720}">
      <dgm:prSet/>
      <dgm:spPr/>
      <dgm:t>
        <a:bodyPr/>
        <a:lstStyle/>
        <a:p>
          <a:endParaRPr lang="en-US" sz="2200"/>
        </a:p>
      </dgm:t>
    </dgm:pt>
    <dgm:pt modelId="{19B500DE-58E9-4ADF-AA89-5C088713B495}" type="sibTrans" cxnId="{4B9ED585-D29C-46E7-9731-698952905720}">
      <dgm:prSet/>
      <dgm:spPr/>
      <dgm:t>
        <a:bodyPr/>
        <a:lstStyle/>
        <a:p>
          <a:endParaRPr lang="en-US" sz="2200"/>
        </a:p>
      </dgm:t>
    </dgm:pt>
    <dgm:pt modelId="{33C61530-6A71-48B3-8260-36BA5D9EA6FD}">
      <dgm:prSet custT="1"/>
      <dgm:spPr/>
      <dgm:t>
        <a:bodyPr/>
        <a:lstStyle/>
        <a:p>
          <a:pPr>
            <a:lnSpc>
              <a:spcPct val="100000"/>
            </a:lnSpc>
          </a:pPr>
          <a:r>
            <a:rPr lang="en-US" sz="2200"/>
            <a:t>Employee activism </a:t>
          </a:r>
        </a:p>
      </dgm:t>
    </dgm:pt>
    <dgm:pt modelId="{DA66EC45-0B2C-4367-85EF-E2B9F8521140}" type="parTrans" cxnId="{8360658C-D05C-4E19-87F1-5F2AD527749E}">
      <dgm:prSet/>
      <dgm:spPr/>
      <dgm:t>
        <a:bodyPr/>
        <a:lstStyle/>
        <a:p>
          <a:endParaRPr lang="en-US" sz="2200"/>
        </a:p>
      </dgm:t>
    </dgm:pt>
    <dgm:pt modelId="{2B12A934-C581-4ABE-93A7-F84E736A6E11}" type="sibTrans" cxnId="{8360658C-D05C-4E19-87F1-5F2AD527749E}">
      <dgm:prSet/>
      <dgm:spPr/>
      <dgm:t>
        <a:bodyPr/>
        <a:lstStyle/>
        <a:p>
          <a:endParaRPr lang="en-US" sz="2200"/>
        </a:p>
      </dgm:t>
    </dgm:pt>
    <dgm:pt modelId="{2DD84326-9042-4AD9-BE85-BA8F75240F0C}">
      <dgm:prSet custT="1"/>
      <dgm:spPr/>
      <dgm:t>
        <a:bodyPr/>
        <a:lstStyle/>
        <a:p>
          <a:pPr>
            <a:lnSpc>
              <a:spcPct val="100000"/>
            </a:lnSpc>
          </a:pPr>
          <a:r>
            <a:rPr lang="en-US" sz="2200"/>
            <a:t>Content moderation</a:t>
          </a:r>
        </a:p>
      </dgm:t>
    </dgm:pt>
    <dgm:pt modelId="{95F754C1-F75F-4F6F-ACEE-8D51D3F9E3F6}" type="parTrans" cxnId="{2A93C419-7966-4DD6-ADAE-BAA548556DFF}">
      <dgm:prSet/>
      <dgm:spPr/>
      <dgm:t>
        <a:bodyPr/>
        <a:lstStyle/>
        <a:p>
          <a:endParaRPr lang="en-US" sz="2200"/>
        </a:p>
      </dgm:t>
    </dgm:pt>
    <dgm:pt modelId="{2E644DDA-821A-47C1-9BDF-2046817BF1CB}" type="sibTrans" cxnId="{2A93C419-7966-4DD6-ADAE-BAA548556DFF}">
      <dgm:prSet/>
      <dgm:spPr/>
      <dgm:t>
        <a:bodyPr/>
        <a:lstStyle/>
        <a:p>
          <a:endParaRPr lang="en-US" sz="2200"/>
        </a:p>
      </dgm:t>
    </dgm:pt>
    <dgm:pt modelId="{85DD8815-028A-467C-B5AB-44810599BC41}" type="pres">
      <dgm:prSet presAssocID="{1E92B8C6-C8C9-4210-A3FD-ABE808E6723E}" presName="root" presStyleCnt="0">
        <dgm:presLayoutVars>
          <dgm:dir/>
          <dgm:resizeHandles val="exact"/>
        </dgm:presLayoutVars>
      </dgm:prSet>
      <dgm:spPr/>
    </dgm:pt>
    <dgm:pt modelId="{7D352979-B4A4-42D2-94B8-11DD2AD03131}" type="pres">
      <dgm:prSet presAssocID="{653E1972-5747-4FDF-84CF-6EFA21D13CDE}" presName="compNode" presStyleCnt="0"/>
      <dgm:spPr/>
    </dgm:pt>
    <dgm:pt modelId="{BC3215D1-A0B0-4D76-8576-5F36223B14CC}" type="pres">
      <dgm:prSet presAssocID="{653E1972-5747-4FDF-84CF-6EFA21D13CDE}" presName="bgRect" presStyleLbl="bgShp" presStyleIdx="0" presStyleCnt="3"/>
      <dgm:spPr/>
    </dgm:pt>
    <dgm:pt modelId="{69FAD738-0B83-4F0B-A436-DD695B4F7E8D}" type="pres">
      <dgm:prSet presAssocID="{653E1972-5747-4FDF-84CF-6EFA21D13C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siness Growth with solid fill"/>
        </a:ext>
      </dgm:extLst>
    </dgm:pt>
    <dgm:pt modelId="{CD5B127A-9E93-4CCD-81BA-0F22F77C5A4B}" type="pres">
      <dgm:prSet presAssocID="{653E1972-5747-4FDF-84CF-6EFA21D13CDE}" presName="spaceRect" presStyleCnt="0"/>
      <dgm:spPr/>
    </dgm:pt>
    <dgm:pt modelId="{F53DA151-7FE7-4FE1-814B-66BEB3B5ED4F}" type="pres">
      <dgm:prSet presAssocID="{653E1972-5747-4FDF-84CF-6EFA21D13CDE}" presName="parTx" presStyleLbl="revTx" presStyleIdx="0" presStyleCnt="3">
        <dgm:presLayoutVars>
          <dgm:chMax val="0"/>
          <dgm:chPref val="0"/>
        </dgm:presLayoutVars>
      </dgm:prSet>
      <dgm:spPr/>
    </dgm:pt>
    <dgm:pt modelId="{BA0B7D20-8C85-4F24-99D6-EC7DC347C3E5}" type="pres">
      <dgm:prSet presAssocID="{19B500DE-58E9-4ADF-AA89-5C088713B495}" presName="sibTrans" presStyleCnt="0"/>
      <dgm:spPr/>
    </dgm:pt>
    <dgm:pt modelId="{2D8EF5C4-8AD3-4B75-B617-5235BB816943}" type="pres">
      <dgm:prSet presAssocID="{33C61530-6A71-48B3-8260-36BA5D9EA6FD}" presName="compNode" presStyleCnt="0"/>
      <dgm:spPr/>
    </dgm:pt>
    <dgm:pt modelId="{0D86D292-CEB8-4059-A08D-885B6EF97839}" type="pres">
      <dgm:prSet presAssocID="{33C61530-6A71-48B3-8260-36BA5D9EA6FD}" presName="bgRect" presStyleLbl="bgShp" presStyleIdx="1" presStyleCnt="3"/>
      <dgm:spPr>
        <a:ln>
          <a:noFill/>
        </a:ln>
      </dgm:spPr>
    </dgm:pt>
    <dgm:pt modelId="{3E7FEC85-913D-4BCA-9F8D-7DA885493B56}" type="pres">
      <dgm:prSet presAssocID="{33C61530-6A71-48B3-8260-36BA5D9EA6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ustomer review with solid fill"/>
        </a:ext>
      </dgm:extLst>
    </dgm:pt>
    <dgm:pt modelId="{3D95D39F-E43E-421A-AE71-C7C43CC0B4FE}" type="pres">
      <dgm:prSet presAssocID="{33C61530-6A71-48B3-8260-36BA5D9EA6FD}" presName="spaceRect" presStyleCnt="0"/>
      <dgm:spPr/>
    </dgm:pt>
    <dgm:pt modelId="{0B1806BB-FE20-498C-AB4D-372FB02BD200}" type="pres">
      <dgm:prSet presAssocID="{33C61530-6A71-48B3-8260-36BA5D9EA6FD}" presName="parTx" presStyleLbl="revTx" presStyleIdx="1" presStyleCnt="3">
        <dgm:presLayoutVars>
          <dgm:chMax val="0"/>
          <dgm:chPref val="0"/>
        </dgm:presLayoutVars>
      </dgm:prSet>
      <dgm:spPr/>
    </dgm:pt>
    <dgm:pt modelId="{77025BC6-6910-41A4-B0ED-360DE97C6484}" type="pres">
      <dgm:prSet presAssocID="{2B12A934-C581-4ABE-93A7-F84E736A6E11}" presName="sibTrans" presStyleCnt="0"/>
      <dgm:spPr/>
    </dgm:pt>
    <dgm:pt modelId="{E74964A3-59BA-4875-9B72-C9E19A54D3DA}" type="pres">
      <dgm:prSet presAssocID="{2DD84326-9042-4AD9-BE85-BA8F75240F0C}" presName="compNode" presStyleCnt="0"/>
      <dgm:spPr/>
    </dgm:pt>
    <dgm:pt modelId="{A3A2B0C5-6E4A-4918-99F7-6130FF82D18B}" type="pres">
      <dgm:prSet presAssocID="{2DD84326-9042-4AD9-BE85-BA8F75240F0C}" presName="bgRect" presStyleLbl="bgShp" presStyleIdx="2" presStyleCnt="3"/>
      <dgm:spPr/>
    </dgm:pt>
    <dgm:pt modelId="{17F0F203-65F0-4963-A0ED-09964724BB4A}" type="pres">
      <dgm:prSet presAssocID="{2DD84326-9042-4AD9-BE85-BA8F75240F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log with solid fill"/>
        </a:ext>
      </dgm:extLst>
    </dgm:pt>
    <dgm:pt modelId="{1DFA24D5-77B3-44F9-9DEE-2E7811774D04}" type="pres">
      <dgm:prSet presAssocID="{2DD84326-9042-4AD9-BE85-BA8F75240F0C}" presName="spaceRect" presStyleCnt="0"/>
      <dgm:spPr/>
    </dgm:pt>
    <dgm:pt modelId="{BA0C21F1-49E5-497B-B40C-FCD6B4700094}" type="pres">
      <dgm:prSet presAssocID="{2DD84326-9042-4AD9-BE85-BA8F75240F0C}" presName="parTx" presStyleLbl="revTx" presStyleIdx="2" presStyleCnt="3">
        <dgm:presLayoutVars>
          <dgm:chMax val="0"/>
          <dgm:chPref val="0"/>
        </dgm:presLayoutVars>
      </dgm:prSet>
      <dgm:spPr/>
    </dgm:pt>
  </dgm:ptLst>
  <dgm:cxnLst>
    <dgm:cxn modelId="{C4A5A509-9F04-4278-9B93-4C5ACA374AB5}" type="presOf" srcId="{2DD84326-9042-4AD9-BE85-BA8F75240F0C}" destId="{BA0C21F1-49E5-497B-B40C-FCD6B4700094}" srcOrd="0" destOrd="0" presId="urn:microsoft.com/office/officeart/2018/2/layout/IconVerticalSolidList"/>
    <dgm:cxn modelId="{2A93C419-7966-4DD6-ADAE-BAA548556DFF}" srcId="{1E92B8C6-C8C9-4210-A3FD-ABE808E6723E}" destId="{2DD84326-9042-4AD9-BE85-BA8F75240F0C}" srcOrd="2" destOrd="0" parTransId="{95F754C1-F75F-4F6F-ACEE-8D51D3F9E3F6}" sibTransId="{2E644DDA-821A-47C1-9BDF-2046817BF1CB}"/>
    <dgm:cxn modelId="{4B9ED585-D29C-46E7-9731-698952905720}" srcId="{1E92B8C6-C8C9-4210-A3FD-ABE808E6723E}" destId="{653E1972-5747-4FDF-84CF-6EFA21D13CDE}" srcOrd="0" destOrd="0" parTransId="{E95B2327-7963-46AA-ABFE-C7B49AEC5379}" sibTransId="{19B500DE-58E9-4ADF-AA89-5C088713B495}"/>
    <dgm:cxn modelId="{8360658C-D05C-4E19-87F1-5F2AD527749E}" srcId="{1E92B8C6-C8C9-4210-A3FD-ABE808E6723E}" destId="{33C61530-6A71-48B3-8260-36BA5D9EA6FD}" srcOrd="1" destOrd="0" parTransId="{DA66EC45-0B2C-4367-85EF-E2B9F8521140}" sibTransId="{2B12A934-C581-4ABE-93A7-F84E736A6E11}"/>
    <dgm:cxn modelId="{653D28D4-66F1-4DBC-BB99-165EA2D4A5AE}" type="presOf" srcId="{1E92B8C6-C8C9-4210-A3FD-ABE808E6723E}" destId="{85DD8815-028A-467C-B5AB-44810599BC41}" srcOrd="0" destOrd="0" presId="urn:microsoft.com/office/officeart/2018/2/layout/IconVerticalSolidList"/>
    <dgm:cxn modelId="{39D315E6-DAD0-497F-B34F-7FA799AEA35C}" type="presOf" srcId="{33C61530-6A71-48B3-8260-36BA5D9EA6FD}" destId="{0B1806BB-FE20-498C-AB4D-372FB02BD200}" srcOrd="0" destOrd="0" presId="urn:microsoft.com/office/officeart/2018/2/layout/IconVerticalSolidList"/>
    <dgm:cxn modelId="{E007D3F8-5F3E-4EEC-98D0-A674E01FC1A7}" type="presOf" srcId="{653E1972-5747-4FDF-84CF-6EFA21D13CDE}" destId="{F53DA151-7FE7-4FE1-814B-66BEB3B5ED4F}" srcOrd="0" destOrd="0" presId="urn:microsoft.com/office/officeart/2018/2/layout/IconVerticalSolidList"/>
    <dgm:cxn modelId="{F8C6DA1D-1A12-499D-835A-E16323BB9B77}" type="presParOf" srcId="{85DD8815-028A-467C-B5AB-44810599BC41}" destId="{7D352979-B4A4-42D2-94B8-11DD2AD03131}" srcOrd="0" destOrd="0" presId="urn:microsoft.com/office/officeart/2018/2/layout/IconVerticalSolidList"/>
    <dgm:cxn modelId="{4F8EDB13-FBB1-44EB-A4D6-D323A5C92B7C}" type="presParOf" srcId="{7D352979-B4A4-42D2-94B8-11DD2AD03131}" destId="{BC3215D1-A0B0-4D76-8576-5F36223B14CC}" srcOrd="0" destOrd="0" presId="urn:microsoft.com/office/officeart/2018/2/layout/IconVerticalSolidList"/>
    <dgm:cxn modelId="{A8711021-4753-4F0B-8819-FA063213C50C}" type="presParOf" srcId="{7D352979-B4A4-42D2-94B8-11DD2AD03131}" destId="{69FAD738-0B83-4F0B-A436-DD695B4F7E8D}" srcOrd="1" destOrd="0" presId="urn:microsoft.com/office/officeart/2018/2/layout/IconVerticalSolidList"/>
    <dgm:cxn modelId="{B1C11872-C904-4E46-9595-39FA2EFCA289}" type="presParOf" srcId="{7D352979-B4A4-42D2-94B8-11DD2AD03131}" destId="{CD5B127A-9E93-4CCD-81BA-0F22F77C5A4B}" srcOrd="2" destOrd="0" presId="urn:microsoft.com/office/officeart/2018/2/layout/IconVerticalSolidList"/>
    <dgm:cxn modelId="{B999FD69-67FF-4247-B59E-A1103F87EA26}" type="presParOf" srcId="{7D352979-B4A4-42D2-94B8-11DD2AD03131}" destId="{F53DA151-7FE7-4FE1-814B-66BEB3B5ED4F}" srcOrd="3" destOrd="0" presId="urn:microsoft.com/office/officeart/2018/2/layout/IconVerticalSolidList"/>
    <dgm:cxn modelId="{9B589117-0031-4F4E-970A-7B587BB1EEFF}" type="presParOf" srcId="{85DD8815-028A-467C-B5AB-44810599BC41}" destId="{BA0B7D20-8C85-4F24-99D6-EC7DC347C3E5}" srcOrd="1" destOrd="0" presId="urn:microsoft.com/office/officeart/2018/2/layout/IconVerticalSolidList"/>
    <dgm:cxn modelId="{22124B11-CB4A-40CB-96EF-3FF17DEB0B7C}" type="presParOf" srcId="{85DD8815-028A-467C-B5AB-44810599BC41}" destId="{2D8EF5C4-8AD3-4B75-B617-5235BB816943}" srcOrd="2" destOrd="0" presId="urn:microsoft.com/office/officeart/2018/2/layout/IconVerticalSolidList"/>
    <dgm:cxn modelId="{EEA312B4-6990-4D20-A9F9-D6004941D6FD}" type="presParOf" srcId="{2D8EF5C4-8AD3-4B75-B617-5235BB816943}" destId="{0D86D292-CEB8-4059-A08D-885B6EF97839}" srcOrd="0" destOrd="0" presId="urn:microsoft.com/office/officeart/2018/2/layout/IconVerticalSolidList"/>
    <dgm:cxn modelId="{0972350C-F03E-40EA-A900-B4814E0389C8}" type="presParOf" srcId="{2D8EF5C4-8AD3-4B75-B617-5235BB816943}" destId="{3E7FEC85-913D-4BCA-9F8D-7DA885493B56}" srcOrd="1" destOrd="0" presId="urn:microsoft.com/office/officeart/2018/2/layout/IconVerticalSolidList"/>
    <dgm:cxn modelId="{AE10DB3A-9E91-4D75-B83E-50F474721DF8}" type="presParOf" srcId="{2D8EF5C4-8AD3-4B75-B617-5235BB816943}" destId="{3D95D39F-E43E-421A-AE71-C7C43CC0B4FE}" srcOrd="2" destOrd="0" presId="urn:microsoft.com/office/officeart/2018/2/layout/IconVerticalSolidList"/>
    <dgm:cxn modelId="{AE7552E8-1DAB-4EC9-9229-D60148D3E3FD}" type="presParOf" srcId="{2D8EF5C4-8AD3-4B75-B617-5235BB816943}" destId="{0B1806BB-FE20-498C-AB4D-372FB02BD200}" srcOrd="3" destOrd="0" presId="urn:microsoft.com/office/officeart/2018/2/layout/IconVerticalSolidList"/>
    <dgm:cxn modelId="{B6D5E34C-CCB0-42BB-B0E7-8CCACDABEC8B}" type="presParOf" srcId="{85DD8815-028A-467C-B5AB-44810599BC41}" destId="{77025BC6-6910-41A4-B0ED-360DE97C6484}" srcOrd="3" destOrd="0" presId="urn:microsoft.com/office/officeart/2018/2/layout/IconVerticalSolidList"/>
    <dgm:cxn modelId="{103083CD-5D43-49D8-B834-997E58CA53C4}" type="presParOf" srcId="{85DD8815-028A-467C-B5AB-44810599BC41}" destId="{E74964A3-59BA-4875-9B72-C9E19A54D3DA}" srcOrd="4" destOrd="0" presId="urn:microsoft.com/office/officeart/2018/2/layout/IconVerticalSolidList"/>
    <dgm:cxn modelId="{E8268B84-7959-4E32-B030-FFDBF34C8C30}" type="presParOf" srcId="{E74964A3-59BA-4875-9B72-C9E19A54D3DA}" destId="{A3A2B0C5-6E4A-4918-99F7-6130FF82D18B}" srcOrd="0" destOrd="0" presId="urn:microsoft.com/office/officeart/2018/2/layout/IconVerticalSolidList"/>
    <dgm:cxn modelId="{C4E2AF56-0796-45E8-8FFE-7527795594DB}" type="presParOf" srcId="{E74964A3-59BA-4875-9B72-C9E19A54D3DA}" destId="{17F0F203-65F0-4963-A0ED-09964724BB4A}" srcOrd="1" destOrd="0" presId="urn:microsoft.com/office/officeart/2018/2/layout/IconVerticalSolidList"/>
    <dgm:cxn modelId="{BFE8BF64-86A2-46D2-A92C-477689125E5E}" type="presParOf" srcId="{E74964A3-59BA-4875-9B72-C9E19A54D3DA}" destId="{1DFA24D5-77B3-44F9-9DEE-2E7811774D04}" srcOrd="2" destOrd="0" presId="urn:microsoft.com/office/officeart/2018/2/layout/IconVerticalSolidList"/>
    <dgm:cxn modelId="{C7C622CE-E640-492A-82E8-C4A53575C4B6}" type="presParOf" srcId="{E74964A3-59BA-4875-9B72-C9E19A54D3DA}" destId="{BA0C21F1-49E5-497B-B40C-FCD6B4700094}"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215D1-A0B0-4D76-8576-5F36223B14CC}">
      <dsp:nvSpPr>
        <dsp:cNvPr id="0" name=""/>
        <dsp:cNvSpPr/>
      </dsp:nvSpPr>
      <dsp:spPr>
        <a:xfrm>
          <a:off x="0" y="511"/>
          <a:ext cx="5214936" cy="11962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AD738-0B83-4F0B-A436-DD695B4F7E8D}">
      <dsp:nvSpPr>
        <dsp:cNvPr id="0" name=""/>
        <dsp:cNvSpPr/>
      </dsp:nvSpPr>
      <dsp:spPr>
        <a:xfrm>
          <a:off x="361859" y="269662"/>
          <a:ext cx="657926" cy="657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3DA151-7FE7-4FE1-814B-66BEB3B5ED4F}">
      <dsp:nvSpPr>
        <dsp:cNvPr id="0" name=""/>
        <dsp:cNvSpPr/>
      </dsp:nvSpPr>
      <dsp:spPr>
        <a:xfrm>
          <a:off x="1381644" y="511"/>
          <a:ext cx="3833292" cy="119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01" tIns="126601" rIns="126601" bIns="126601" numCol="1" spcCol="1270" anchor="ctr" anchorCtr="0">
          <a:noAutofit/>
        </a:bodyPr>
        <a:lstStyle/>
        <a:p>
          <a:pPr marL="0" lvl="0" indent="0" algn="l" defTabSz="977900">
            <a:lnSpc>
              <a:spcPct val="100000"/>
            </a:lnSpc>
            <a:spcBef>
              <a:spcPct val="0"/>
            </a:spcBef>
            <a:spcAft>
              <a:spcPct val="35000"/>
            </a:spcAft>
            <a:buNone/>
          </a:pPr>
          <a:r>
            <a:rPr lang="en-US" sz="2200" kern="1200" baseline="0"/>
            <a:t>Two-way dialogue between employees &amp; leaders </a:t>
          </a:r>
          <a:endParaRPr lang="en-US" sz="2200" kern="1200"/>
        </a:p>
      </dsp:txBody>
      <dsp:txXfrm>
        <a:off x="1381644" y="511"/>
        <a:ext cx="3833292" cy="1196229"/>
      </dsp:txXfrm>
    </dsp:sp>
    <dsp:sp modelId="{CF7F29AB-5301-4920-9364-7F75667C997D}">
      <dsp:nvSpPr>
        <dsp:cNvPr id="0" name=""/>
        <dsp:cNvSpPr/>
      </dsp:nvSpPr>
      <dsp:spPr>
        <a:xfrm>
          <a:off x="0" y="1495797"/>
          <a:ext cx="5214936" cy="11962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9BAFB-48CE-4CF9-9106-DAC9ACD064F7}">
      <dsp:nvSpPr>
        <dsp:cNvPr id="0" name=""/>
        <dsp:cNvSpPr/>
      </dsp:nvSpPr>
      <dsp:spPr>
        <a:xfrm>
          <a:off x="361859" y="1764949"/>
          <a:ext cx="657926" cy="6579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65375B-8462-4E3A-98D5-EB52B44F0CF2}">
      <dsp:nvSpPr>
        <dsp:cNvPr id="0" name=""/>
        <dsp:cNvSpPr/>
      </dsp:nvSpPr>
      <dsp:spPr>
        <a:xfrm>
          <a:off x="1381644" y="1495797"/>
          <a:ext cx="3833292" cy="119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01" tIns="126601" rIns="126601" bIns="126601" numCol="1" spcCol="1270" anchor="ctr" anchorCtr="0">
          <a:noAutofit/>
        </a:bodyPr>
        <a:lstStyle/>
        <a:p>
          <a:pPr marL="0" lvl="0" indent="0" algn="l" defTabSz="977900">
            <a:lnSpc>
              <a:spcPct val="100000"/>
            </a:lnSpc>
            <a:spcBef>
              <a:spcPct val="0"/>
            </a:spcBef>
            <a:spcAft>
              <a:spcPct val="35000"/>
            </a:spcAft>
            <a:buNone/>
          </a:pPr>
          <a:r>
            <a:rPr lang="en-US" sz="2200" kern="1200" baseline="0"/>
            <a:t>Foster culture and community </a:t>
          </a:r>
          <a:endParaRPr lang="en-US" sz="2200" kern="1200"/>
        </a:p>
      </dsp:txBody>
      <dsp:txXfrm>
        <a:off x="1381644" y="1495797"/>
        <a:ext cx="3833292" cy="1196229"/>
      </dsp:txXfrm>
    </dsp:sp>
    <dsp:sp modelId="{3428BA18-3E06-4E11-9BAE-85F6C79942D4}">
      <dsp:nvSpPr>
        <dsp:cNvPr id="0" name=""/>
        <dsp:cNvSpPr/>
      </dsp:nvSpPr>
      <dsp:spPr>
        <a:xfrm>
          <a:off x="0" y="2991084"/>
          <a:ext cx="5214936" cy="11962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9ED25F-A5DC-47D6-9B97-D5CD0947286B}">
      <dsp:nvSpPr>
        <dsp:cNvPr id="0" name=""/>
        <dsp:cNvSpPr/>
      </dsp:nvSpPr>
      <dsp:spPr>
        <a:xfrm>
          <a:off x="361859" y="3260236"/>
          <a:ext cx="657926" cy="6579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13A202-EA09-4FD6-9FC7-94616E2FD44B}">
      <dsp:nvSpPr>
        <dsp:cNvPr id="0" name=""/>
        <dsp:cNvSpPr/>
      </dsp:nvSpPr>
      <dsp:spPr>
        <a:xfrm>
          <a:off x="1381644" y="2991084"/>
          <a:ext cx="3833292" cy="119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01" tIns="126601" rIns="126601" bIns="126601" numCol="1" spcCol="1270" anchor="ctr" anchorCtr="0">
          <a:noAutofit/>
        </a:bodyPr>
        <a:lstStyle/>
        <a:p>
          <a:pPr marL="0" lvl="0" indent="0" algn="l" defTabSz="977900">
            <a:lnSpc>
              <a:spcPct val="100000"/>
            </a:lnSpc>
            <a:spcBef>
              <a:spcPct val="0"/>
            </a:spcBef>
            <a:spcAft>
              <a:spcPct val="35000"/>
            </a:spcAft>
            <a:buNone/>
          </a:pPr>
          <a:r>
            <a:rPr lang="en-US" sz="2200" kern="1200" baseline="0"/>
            <a:t>Prioritize news and information  </a:t>
          </a:r>
          <a:endParaRPr lang="en-US" sz="2200" kern="1200"/>
        </a:p>
      </dsp:txBody>
      <dsp:txXfrm>
        <a:off x="1381644" y="2991084"/>
        <a:ext cx="3833292" cy="1196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215D1-A0B0-4D76-8576-5F36223B14CC}">
      <dsp:nvSpPr>
        <dsp:cNvPr id="0" name=""/>
        <dsp:cNvSpPr/>
      </dsp:nvSpPr>
      <dsp:spPr>
        <a:xfrm>
          <a:off x="0" y="511"/>
          <a:ext cx="5214936" cy="119622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AD738-0B83-4F0B-A436-DD695B4F7E8D}">
      <dsp:nvSpPr>
        <dsp:cNvPr id="0" name=""/>
        <dsp:cNvSpPr/>
      </dsp:nvSpPr>
      <dsp:spPr>
        <a:xfrm>
          <a:off x="361859" y="269662"/>
          <a:ext cx="657926" cy="657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3DA151-7FE7-4FE1-814B-66BEB3B5ED4F}">
      <dsp:nvSpPr>
        <dsp:cNvPr id="0" name=""/>
        <dsp:cNvSpPr/>
      </dsp:nvSpPr>
      <dsp:spPr>
        <a:xfrm>
          <a:off x="1381644" y="511"/>
          <a:ext cx="3833292" cy="119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01" tIns="126601" rIns="126601" bIns="126601" numCol="1" spcCol="1270" anchor="ctr" anchorCtr="0">
          <a:noAutofit/>
        </a:bodyPr>
        <a:lstStyle/>
        <a:p>
          <a:pPr marL="0" lvl="0" indent="0" algn="l" defTabSz="977900">
            <a:lnSpc>
              <a:spcPct val="100000"/>
            </a:lnSpc>
            <a:spcBef>
              <a:spcPct val="0"/>
            </a:spcBef>
            <a:spcAft>
              <a:spcPct val="35000"/>
            </a:spcAft>
            <a:buNone/>
          </a:pPr>
          <a:r>
            <a:rPr lang="en-US" sz="2200" kern="1200"/>
            <a:t>Listening / monitoring</a:t>
          </a:r>
        </a:p>
      </dsp:txBody>
      <dsp:txXfrm>
        <a:off x="1381644" y="511"/>
        <a:ext cx="3833292" cy="1196229"/>
      </dsp:txXfrm>
    </dsp:sp>
    <dsp:sp modelId="{0D86D292-CEB8-4059-A08D-885B6EF97839}">
      <dsp:nvSpPr>
        <dsp:cNvPr id="0" name=""/>
        <dsp:cNvSpPr/>
      </dsp:nvSpPr>
      <dsp:spPr>
        <a:xfrm>
          <a:off x="0" y="1495797"/>
          <a:ext cx="5214936" cy="119622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FEC85-913D-4BCA-9F8D-7DA885493B56}">
      <dsp:nvSpPr>
        <dsp:cNvPr id="0" name=""/>
        <dsp:cNvSpPr/>
      </dsp:nvSpPr>
      <dsp:spPr>
        <a:xfrm>
          <a:off x="361859" y="1764949"/>
          <a:ext cx="657926" cy="6579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1806BB-FE20-498C-AB4D-372FB02BD200}">
      <dsp:nvSpPr>
        <dsp:cNvPr id="0" name=""/>
        <dsp:cNvSpPr/>
      </dsp:nvSpPr>
      <dsp:spPr>
        <a:xfrm>
          <a:off x="1381644" y="1495797"/>
          <a:ext cx="3833292" cy="119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01" tIns="126601" rIns="126601" bIns="126601" numCol="1" spcCol="1270" anchor="ctr" anchorCtr="0">
          <a:noAutofit/>
        </a:bodyPr>
        <a:lstStyle/>
        <a:p>
          <a:pPr marL="0" lvl="0" indent="0" algn="l" defTabSz="977900">
            <a:lnSpc>
              <a:spcPct val="100000"/>
            </a:lnSpc>
            <a:spcBef>
              <a:spcPct val="0"/>
            </a:spcBef>
            <a:spcAft>
              <a:spcPct val="35000"/>
            </a:spcAft>
            <a:buNone/>
          </a:pPr>
          <a:r>
            <a:rPr lang="en-US" sz="2200" kern="1200"/>
            <a:t>Employee activism </a:t>
          </a:r>
        </a:p>
      </dsp:txBody>
      <dsp:txXfrm>
        <a:off x="1381644" y="1495797"/>
        <a:ext cx="3833292" cy="1196229"/>
      </dsp:txXfrm>
    </dsp:sp>
    <dsp:sp modelId="{A3A2B0C5-6E4A-4918-99F7-6130FF82D18B}">
      <dsp:nvSpPr>
        <dsp:cNvPr id="0" name=""/>
        <dsp:cNvSpPr/>
      </dsp:nvSpPr>
      <dsp:spPr>
        <a:xfrm>
          <a:off x="0" y="2991084"/>
          <a:ext cx="5214936" cy="119622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F0F203-65F0-4963-A0ED-09964724BB4A}">
      <dsp:nvSpPr>
        <dsp:cNvPr id="0" name=""/>
        <dsp:cNvSpPr/>
      </dsp:nvSpPr>
      <dsp:spPr>
        <a:xfrm>
          <a:off x="361859" y="3260236"/>
          <a:ext cx="657926" cy="6579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0C21F1-49E5-497B-B40C-FCD6B4700094}">
      <dsp:nvSpPr>
        <dsp:cNvPr id="0" name=""/>
        <dsp:cNvSpPr/>
      </dsp:nvSpPr>
      <dsp:spPr>
        <a:xfrm>
          <a:off x="1381644" y="2991084"/>
          <a:ext cx="3833292" cy="119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01" tIns="126601" rIns="126601" bIns="126601" numCol="1" spcCol="1270" anchor="ctr" anchorCtr="0">
          <a:noAutofit/>
        </a:bodyPr>
        <a:lstStyle/>
        <a:p>
          <a:pPr marL="0" lvl="0" indent="0" algn="l" defTabSz="977900">
            <a:lnSpc>
              <a:spcPct val="100000"/>
            </a:lnSpc>
            <a:spcBef>
              <a:spcPct val="0"/>
            </a:spcBef>
            <a:spcAft>
              <a:spcPct val="35000"/>
            </a:spcAft>
            <a:buNone/>
          </a:pPr>
          <a:r>
            <a:rPr lang="en-US" sz="2200" kern="1200"/>
            <a:t>Content moderation</a:t>
          </a:r>
        </a:p>
      </dsp:txBody>
      <dsp:txXfrm>
        <a:off x="1381644" y="2991084"/>
        <a:ext cx="3833292" cy="11962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60E96-4005-41FD-8813-B0D3A9F81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40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12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38446-39CA-4C87-89AD-B1CFF139E614}"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318476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75FDD-3C06-4DAB-86BE-2F19BCE85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48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75FDD-3C06-4DAB-86BE-2F19BCE85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09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endParaRPr lang="en-US" sz="1800" i="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7007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8826E-C5F2-4D7B-BD77-16E6B024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9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16000"/>
              </a:lnSpc>
              <a:spcBef>
                <a:spcPts val="0"/>
              </a:spcBef>
              <a:spcAft>
                <a:spcPts val="0"/>
              </a:spcAft>
            </a:pPr>
            <a:endParaRPr lang="en-US" sz="1000" b="1">
              <a:effectLst/>
              <a:latin typeface="SimSun"/>
              <a:ea typeface="SimSun"/>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6479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239C9-65DE-B1BF-6E00-FFB29876F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F6DD3-431D-84A2-CF79-13AEB79AE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9AB9C-DA7D-234D-09ED-F10FA460BF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8603D1-650E-F814-5C31-A5C4C88E605E}"/>
              </a:ext>
            </a:extLst>
          </p:cNvPr>
          <p:cNvSpPr>
            <a:spLocks noGrp="1"/>
          </p:cNvSpPr>
          <p:nvPr>
            <p:ph type="sldNum" sz="quarter" idx="5"/>
          </p:nvPr>
        </p:nvSpPr>
        <p:spPr/>
        <p:txBody>
          <a:bodyPr/>
          <a:lstStyle/>
          <a:p>
            <a:fld id="{7C58826E-C5F2-4D7B-BD77-16E6B0248AD7}" type="slidenum">
              <a:rPr lang="en-US" smtClean="0"/>
              <a:t>22</a:t>
            </a:fld>
            <a:endParaRPr lang="en-US"/>
          </a:p>
        </p:txBody>
      </p:sp>
    </p:spTree>
    <p:extLst>
      <p:ext uri="{BB962C8B-B14F-4D97-AF65-F5344CB8AC3E}">
        <p14:creationId xmlns:p14="http://schemas.microsoft.com/office/powerpoint/2010/main" val="90130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C410E-03C8-0C04-D2C9-A104DA151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9E664-03E1-6FEE-2117-1BB6E3B35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73B68-12DA-28D2-00A3-B89B3F312E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624E20-6B3F-B5FE-CB92-14B5507456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577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47CB-65A5-241D-E326-18E82365A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123F3-4910-EA41-3FA0-5C67B68A4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073DD-4AE6-D004-5978-2946FDF369B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2C897985-97E6-1C8C-08E2-BD45743E2B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9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16000"/>
              </a:lnSpc>
              <a:spcBef>
                <a:spcPts val="0"/>
              </a:spcBef>
              <a:spcAft>
                <a:spcPts val="0"/>
              </a:spcAft>
            </a:pPr>
            <a:endParaRPr lang="en-US" sz="1800">
              <a:effectLst/>
              <a:latin typeface="Aptos" panose="020B0004020202020204" pitchFamily="34" charset="0"/>
              <a:ea typeface="SimSun" panose="02010600030101010101" pitchFamily="2" charset="-122"/>
              <a:cs typeface="Arial" panose="020B0604020202020204" pitchFamily="34" charset="0"/>
            </a:endParaRPr>
          </a:p>
          <a:p>
            <a:pPr marL="0" marR="0" fontAlgn="base">
              <a:lnSpc>
                <a:spcPct val="116000"/>
              </a:lnSpc>
              <a:spcBef>
                <a:spcPts val="0"/>
              </a:spcBef>
              <a:spcAft>
                <a:spcPts val="0"/>
              </a:spcAft>
            </a:pPr>
            <a:r>
              <a:rPr lang="en-US" sz="1800">
                <a:effectLst/>
                <a:latin typeface="Aptos" panose="020B0004020202020204" pitchFamily="34" charset="0"/>
                <a:ea typeface="Times New Roman" panose="02020603050405020304" pitchFamily="18" charset="0"/>
                <a:cs typeface="Segoe UI" panose="020B0502040204020203" pitchFamily="34" charset="0"/>
              </a:rPr>
              <a:t> </a:t>
            </a:r>
            <a:endParaRPr lang="en-US" sz="1800">
              <a:effectLst/>
              <a:latin typeface="Aptos" panose="020B0004020202020204" pitchFamily="34" charset="0"/>
              <a:ea typeface="SimSun" panose="02010600030101010101" pitchFamily="2" charset="-122"/>
              <a:cs typeface="Arial" panose="020B0604020202020204"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88447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0426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065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89EE6-D208-4BED-BE2D-4B7E3F02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383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28</a:t>
            </a:fld>
            <a:endParaRPr lang="en-US"/>
          </a:p>
        </p:txBody>
      </p:sp>
    </p:spTree>
    <p:extLst>
      <p:ext uri="{BB962C8B-B14F-4D97-AF65-F5344CB8AC3E}">
        <p14:creationId xmlns:p14="http://schemas.microsoft.com/office/powerpoint/2010/main" val="2362175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kern="100">
                <a:effectLst/>
                <a:latin typeface="Aptos" panose="020B0004020202020204" pitchFamily="34" charset="0"/>
                <a:ea typeface="Aptos" panose="020B0004020202020204" pitchFamily="34" charset="0"/>
                <a:cs typeface="Arial" panose="020B0604020202020204" pitchFamily="34" charset="0"/>
              </a:rPr>
              <a: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7300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base" latinLnBrk="0" hangingPunct="1">
              <a:lnSpc>
                <a:spcPct val="116000"/>
              </a:lnSpc>
              <a:spcBef>
                <a:spcPts val="0"/>
              </a:spcBef>
              <a:spcAft>
                <a:spcPts val="800"/>
              </a:spcAft>
              <a:buClrTx/>
              <a:buSzTx/>
              <a:buFontTx/>
              <a:buNone/>
              <a:tabLst/>
              <a:defRPr/>
            </a:pPr>
            <a:endParaRPr lang="en-US" sz="900">
              <a:effectLst/>
              <a:latin typeface="Aptos" panose="020B0004020202020204" pitchFamily="34" charset="0"/>
              <a:ea typeface="SimSun" panose="02010600030101010101" pitchFamily="2" charset="-122"/>
              <a:cs typeface="Arial" panose="020B0604020202020204" pitchFamily="34" charset="0"/>
            </a:endParaRPr>
          </a:p>
          <a:p>
            <a:pPr marL="0" marR="0" fontAlgn="base">
              <a:lnSpc>
                <a:spcPct val="116000"/>
              </a:lnSpc>
              <a:spcBef>
                <a:spcPts val="0"/>
              </a:spcBef>
              <a:spcAft>
                <a:spcPts val="800"/>
              </a:spcAft>
            </a:pPr>
            <a:endParaRPr lang="en-GB"/>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5272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4408B-E7A2-42F3-A54F-92714FBFB9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066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4408B-E7A2-42F3-A54F-92714FBFB9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649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85D75-501B-9019-368B-B527BC472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42BD6-014B-485B-749A-4F6DF679B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AF703-988C-D9F6-7C8D-5685C7E29D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a:extLst>
              <a:ext uri="{FF2B5EF4-FFF2-40B4-BE49-F238E27FC236}">
                <a16:creationId xmlns:a16="http://schemas.microsoft.com/office/drawing/2014/main" id="{40F865E5-B1DD-4BC6-E5A0-31096D9569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4408B-E7A2-42F3-A54F-92714FBFB9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3163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Aptos" panose="020B0004020202020204" pitchFamily="34" charset="0"/>
                <a:ea typeface="Aptos" panose="020B0004020202020204" pitchFamily="34" charset="0"/>
                <a:cs typeface="Arial" panose="020B0604020202020204" pitchFamily="34" charset="0"/>
              </a:rPr>
              <a:t>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spcBef>
                <a:spcPts val="0"/>
              </a:spcBef>
              <a:spcAft>
                <a:spcPts val="0"/>
              </a:spcAft>
            </a:pPr>
            <a:endParaRPr lang="en-US" sz="1800">
              <a:effectLst/>
              <a:latin typeface="Aptos" panose="020B0004020202020204" pitchFamily="34" charset="0"/>
              <a:ea typeface="SimSun" panose="02010600030101010101" pitchFamily="2" charset="-122"/>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544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B5903-EDC6-4B00-9BF4-4EB3A9B7B4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8922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BACF5-AAD7-7C41-08A1-8F7535D3A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45233-BBD9-393E-6094-133DC79D3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40D3A-44B7-2FA1-09D2-D36A05024EAB}"/>
              </a:ext>
            </a:extLst>
          </p:cNvPr>
          <p:cNvSpPr>
            <a:spLocks noGrp="1"/>
          </p:cNvSpPr>
          <p:nvPr>
            <p:ph type="body" idx="1"/>
          </p:nvPr>
        </p:nvSpPr>
        <p:spPr/>
        <p:txBody>
          <a:bodyPr/>
          <a:lstStyle/>
          <a:p>
            <a:pPr marR="0" lvl="0">
              <a:lnSpc>
                <a:spcPct val="116000"/>
              </a:lnSpc>
              <a:spcBef>
                <a:spcPts val="0"/>
              </a:spcBef>
              <a:spcAft>
                <a:spcPts val="0"/>
              </a:spcAft>
            </a:pPr>
            <a:endParaRPr lang="en-US" sz="1000" b="1">
              <a:effectLst/>
              <a:latin typeface="SimSun"/>
              <a:ea typeface="SimSun"/>
              <a:cs typeface="Arial" panose="020B0604020202020204" pitchFamily="34" charset="0"/>
            </a:endParaRPr>
          </a:p>
        </p:txBody>
      </p:sp>
      <p:sp>
        <p:nvSpPr>
          <p:cNvPr id="4" name="Header Placeholder 3">
            <a:extLst>
              <a:ext uri="{FF2B5EF4-FFF2-40B4-BE49-F238E27FC236}">
                <a16:creationId xmlns:a16="http://schemas.microsoft.com/office/drawing/2014/main" id="{16D964F2-E20F-5CEC-67DF-4F5C2386806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C2A40AE-56E2-D19B-66A6-2733A487F0A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3168EE8-068C-F866-3E1E-F767A0A18AC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5478B04-7A9E-B545-1EB4-443614A5227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2026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2F41-BB24-66B3-8031-DC5B57B5F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CD541-71C3-C765-B402-C9B15AFD0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4F200-D202-ADEE-5DFB-C2AB53CED2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1EF133-F47F-8BBA-B5E3-ED365804E2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320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8574-3298-CB60-F67A-92E4C419C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D3AAE-931B-FFA5-6469-5C9283CD4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D9A8F-02AD-0147-DDD6-6671E1395E40}"/>
              </a:ext>
            </a:extLst>
          </p:cNvPr>
          <p:cNvSpPr>
            <a:spLocks noGrp="1"/>
          </p:cNvSpPr>
          <p:nvPr>
            <p:ph type="body" idx="1"/>
          </p:nvPr>
        </p:nvSpPr>
        <p:spPr/>
        <p:txBody>
          <a:bodyPr/>
          <a:lstStyle/>
          <a:p>
            <a:pPr marL="0" marR="0" lvl="0" indent="0" algn="l" defTabSz="914400" rtl="0" eaLnBrk="1" latinLnBrk="0" hangingPunct="1">
              <a:lnSpc>
                <a:spcPct val="107000"/>
              </a:lnSpc>
              <a:spcBef>
                <a:spcPts val="0"/>
              </a:spcBef>
              <a:spcAft>
                <a:spcPts val="800"/>
              </a:spcAft>
              <a:buClrTx/>
              <a:buSzTx/>
              <a:buFontTx/>
              <a:buNone/>
              <a:tabLst/>
              <a:defRPr/>
            </a:pPr>
            <a:endParaRPr lang="en-US" sz="18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E86110BB-ABD7-B9C9-A253-D76A1AF9BD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0093134-8DF7-9A49-9E96-6D3AF5A1F9B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703F5BC-F757-C88F-51D7-9930CFCC97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E474EEB-7055-69BA-3FD2-E8C4B7805A6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473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717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endParaRPr lang="en-US" sz="1800" b="1"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8825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9D944-5AB1-EF41-AFF3-6A851EC1AB73}"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966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92854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C03B1-289D-4139-F4E5-8B677A5AB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CC963-3BEE-6364-C5DF-8909B8440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FF1B7-3961-0871-275E-33BD65BB0B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solidFill>
                <a:srgbClr val="2C2C2C"/>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104DF1CE-EF5E-A47F-58F5-62F9DDB92EAA}"/>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A0A979F-E460-4FDF-AD21-3DBA20F6945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42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5/16/2025 1:17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14358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5" Type="http://schemas.openxmlformats.org/officeDocument/2006/relationships/image" Target="../media/image60.jpeg"/><Relationship Id="rId4" Type="http://schemas.openxmlformats.org/officeDocument/2006/relationships/image" Target="../media/image59.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3.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3.xml"/><Relationship Id="rId4" Type="http://schemas.openxmlformats.org/officeDocument/2006/relationships/image" Target="../media/image72.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3.xml"/><Relationship Id="rId5" Type="http://schemas.openxmlformats.org/officeDocument/2006/relationships/image" Target="../media/image73.jpeg"/><Relationship Id="rId4" Type="http://schemas.openxmlformats.org/officeDocument/2006/relationships/image" Target="../media/image72.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3.xml"/><Relationship Id="rId4" Type="http://schemas.openxmlformats.org/officeDocument/2006/relationships/image" Target="../media/image83.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92.svg"/><Relationship Id="rId2" Type="http://schemas.openxmlformats.org/officeDocument/2006/relationships/slideMaster" Target="../slideMasters/slideMaster5.xml"/><Relationship Id="rId1" Type="http://schemas.openxmlformats.org/officeDocument/2006/relationships/themeOverride" Target="../theme/themeOverride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5.xml"/><Relationship Id="rId1" Type="http://schemas.openxmlformats.org/officeDocument/2006/relationships/themeOverride" Target="../theme/themeOverride2.xml"/><Relationship Id="rId5" Type="http://schemas.openxmlformats.org/officeDocument/2006/relationships/image" Target="../media/image94.png"/><Relationship Id="rId4" Type="http://schemas.openxmlformats.org/officeDocument/2006/relationships/image" Target="../media/image93.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5.xml"/><Relationship Id="rId1" Type="http://schemas.openxmlformats.org/officeDocument/2006/relationships/themeOverride" Target="../theme/themeOverride3.xml"/><Relationship Id="rId5" Type="http://schemas.openxmlformats.org/officeDocument/2006/relationships/image" Target="../media/image90.png"/><Relationship Id="rId4" Type="http://schemas.openxmlformats.org/officeDocument/2006/relationships/image" Target="../media/image9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94.png"/><Relationship Id="rId4" Type="http://schemas.openxmlformats.org/officeDocument/2006/relationships/image" Target="../media/image3.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5.xml"/><Relationship Id="rId1" Type="http://schemas.openxmlformats.org/officeDocument/2006/relationships/themeOverride" Target="../theme/themeOverride5.xml"/><Relationship Id="rId5" Type="http://schemas.openxmlformats.org/officeDocument/2006/relationships/image" Target="../media/image3.emf"/><Relationship Id="rId4" Type="http://schemas.openxmlformats.org/officeDocument/2006/relationships/image" Target="../media/image90.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5.xml"/><Relationship Id="rId1" Type="http://schemas.openxmlformats.org/officeDocument/2006/relationships/themeOverride" Target="../theme/themeOverride6.xml"/><Relationship Id="rId5" Type="http://schemas.openxmlformats.org/officeDocument/2006/relationships/image" Target="../media/image94.png"/><Relationship Id="rId4" Type="http://schemas.openxmlformats.org/officeDocument/2006/relationships/image" Target="../media/image96.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5.xml"/><Relationship Id="rId1" Type="http://schemas.openxmlformats.org/officeDocument/2006/relationships/themeOverride" Target="../theme/themeOverride7.xml"/><Relationship Id="rId4" Type="http://schemas.openxmlformats.org/officeDocument/2006/relationships/image" Target="../media/image8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5.xml"/><Relationship Id="rId1" Type="http://schemas.openxmlformats.org/officeDocument/2006/relationships/themeOverride" Target="../theme/themeOverride8.xml"/><Relationship Id="rId4" Type="http://schemas.openxmlformats.org/officeDocument/2006/relationships/image" Target="../media/image93.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5.xml"/><Relationship Id="rId1" Type="http://schemas.openxmlformats.org/officeDocument/2006/relationships/themeOverride" Target="../theme/themeOverride9.xml"/><Relationship Id="rId4" Type="http://schemas.openxmlformats.org/officeDocument/2006/relationships/image" Target="../media/image95.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Master" Target="../slideMasters/slideMaster5.xml"/><Relationship Id="rId4" Type="http://schemas.openxmlformats.org/officeDocument/2006/relationships/image" Target="../media/image99.sv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9.png"/><Relationship Id="rId1" Type="http://schemas.openxmlformats.org/officeDocument/2006/relationships/slideMaster" Target="../slideMasters/slideMaster5.xml"/><Relationship Id="rId5" Type="http://schemas.openxmlformats.org/officeDocument/2006/relationships/image" Target="../media/image97.png"/><Relationship Id="rId4" Type="http://schemas.openxmlformats.org/officeDocument/2006/relationships/image" Target="../media/image102.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Master" Target="../slideMasters/slideMaster5.xml"/><Relationship Id="rId1" Type="http://schemas.openxmlformats.org/officeDocument/2006/relationships/themeOverride" Target="../theme/themeOverride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5.xml"/><Relationship Id="rId1" Type="http://schemas.openxmlformats.org/officeDocument/2006/relationships/themeOverride" Target="../theme/themeOverride11.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slideMaster" Target="../slideMasters/slideMaster8.xml"/><Relationship Id="rId4" Type="http://schemas.openxmlformats.org/officeDocument/2006/relationships/image" Target="../media/image7.emf"/></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2.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9922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Box 2">
            <a:extLst>
              <a:ext uri="{FF2B5EF4-FFF2-40B4-BE49-F238E27FC236}">
                <a16:creationId xmlns:a16="http://schemas.microsoft.com/office/drawing/2014/main" id="{E317A76B-F648-6DBE-5478-716C76038A3D}"/>
              </a:ext>
            </a:extLst>
          </p:cNvPr>
          <p:cNvSpPr txBox="1"/>
          <p:nvPr userDrawn="1"/>
        </p:nvSpPr>
        <p:spPr>
          <a:xfrm>
            <a:off x="428529" y="2097867"/>
            <a:ext cx="5328073" cy="2662267"/>
          </a:xfrm>
          <a:prstGeom prst="rect">
            <a:avLst/>
          </a:prstGeom>
          <a:noFill/>
        </p:spPr>
        <p:txBody>
          <a:bodyPr wrap="square">
            <a:spAutoFit/>
          </a:bodyPr>
          <a:lstStyle/>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Microsoft 365</a:t>
            </a:r>
          </a:p>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Community Conference</a:t>
            </a:r>
          </a:p>
        </p:txBody>
      </p:sp>
    </p:spTree>
    <p:extLst>
      <p:ext uri="{BB962C8B-B14F-4D97-AF65-F5344CB8AC3E}">
        <p14:creationId xmlns:p14="http://schemas.microsoft.com/office/powerpoint/2010/main" val="1104793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5000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476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19942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9626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85638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0489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1111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4356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68084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2429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2978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0031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884950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264324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13887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60035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27219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339921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38117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932228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2106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666851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092321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11559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61039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108066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20997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34982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9000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05364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50832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7059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91973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97987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93457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78400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86058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84941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835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69345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6580818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643609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69451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862985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90925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3256876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2778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54846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7415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6441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8002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841783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9816594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Mobile Screenshot">
    <p:spTree>
      <p:nvGrpSpPr>
        <p:cNvPr id="1" name=""/>
        <p:cNvGrpSpPr/>
        <p:nvPr/>
      </p:nvGrpSpPr>
      <p:grpSpPr>
        <a:xfrm>
          <a:off x="0" y="0"/>
          <a:ext cx="0" cy="0"/>
          <a:chOff x="0" y="0"/>
          <a:chExt cx="0" cy="0"/>
        </a:xfrm>
      </p:grpSpPr>
      <p:pic>
        <p:nvPicPr>
          <p:cNvPr id="3" name="Picture 2" descr="A purple and black background&#10;&#10;Description automatically generated">
            <a:extLst>
              <a:ext uri="{FF2B5EF4-FFF2-40B4-BE49-F238E27FC236}">
                <a16:creationId xmlns:a16="http://schemas.microsoft.com/office/drawing/2014/main" id="{29409811-F77B-E8E3-8402-829BC7554706}"/>
              </a:ext>
            </a:extLst>
          </p:cNvPr>
          <p:cNvPicPr>
            <a:picLocks noChangeAspect="1"/>
          </p:cNvPicPr>
          <p:nvPr userDrawn="1"/>
        </p:nvPicPr>
        <p:blipFill>
          <a:blip r:embed="rId2"/>
          <a:stretch>
            <a:fillRect/>
          </a:stretch>
        </p:blipFill>
        <p:spPr>
          <a:xfrm rot="16200000" flipH="1">
            <a:off x="8233231" y="2899232"/>
            <a:ext cx="4481893" cy="3435645"/>
          </a:xfrm>
          <a:prstGeom prst="rect">
            <a:avLst/>
          </a:prstGeom>
        </p:spPr>
      </p:pic>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932387" y="845820"/>
            <a:ext cx="2383621" cy="5166360"/>
          </a:xfrm>
          <a:prstGeom prst="roundRect">
            <a:avLst>
              <a:gd name="adj" fmla="val 3755"/>
            </a:avLst>
          </a:prstGeom>
          <a:blipFill>
            <a:blip r:embed="rId3" cstate="screen">
              <a:extLst>
                <a:ext uri="{28A0092B-C50C-407E-A947-70E740481C1C}">
                  <a14:useLocalDpi xmlns:a14="http://schemas.microsoft.com/office/drawing/2010/main"/>
                </a:ext>
              </a:extLst>
            </a:blip>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
        <p:nvSpPr>
          <p:cNvPr id="6" name="Title 5">
            <a:extLst>
              <a:ext uri="{FF2B5EF4-FFF2-40B4-BE49-F238E27FC236}">
                <a16:creationId xmlns:a16="http://schemas.microsoft.com/office/drawing/2014/main" id="{99734408-B1D3-DC17-4EE2-3B36EC6671AB}"/>
              </a:ext>
            </a:extLst>
          </p:cNvPr>
          <p:cNvSpPr>
            <a:spLocks noGrp="1"/>
          </p:cNvSpPr>
          <p:nvPr>
            <p:ph type="title"/>
          </p:nvPr>
        </p:nvSpPr>
        <p:spPr>
          <a:xfrm>
            <a:off x="563880" y="503396"/>
            <a:ext cx="6956108" cy="724535"/>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A3F9CFCE-9666-5E17-FD59-378A1CBB1760}"/>
              </a:ext>
            </a:extLst>
          </p:cNvPr>
          <p:cNvSpPr>
            <a:spLocks noGrp="1"/>
          </p:cNvSpPr>
          <p:nvPr>
            <p:ph type="body" sz="quarter" idx="26"/>
          </p:nvPr>
        </p:nvSpPr>
        <p:spPr>
          <a:xfrm>
            <a:off x="563563" y="1447800"/>
            <a:ext cx="6956425" cy="473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5087D46-B84D-3E5B-47F6-807D5DDFA8C9}"/>
              </a:ext>
            </a:extLst>
          </p:cNvPr>
          <p:cNvSpPr>
            <a:spLocks noGrp="1"/>
          </p:cNvSpPr>
          <p:nvPr>
            <p:ph type="sldNum" sz="quarter" idx="4"/>
          </p:nvPr>
        </p:nvSpPr>
        <p:spPr>
          <a:xfrm>
            <a:off x="563563"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a:t>
            </a:fld>
            <a:endParaRPr lang="en-US"/>
          </a:p>
        </p:txBody>
      </p:sp>
      <p:sp>
        <p:nvSpPr>
          <p:cNvPr id="13" name="Footer Placeholder 9">
            <a:extLst>
              <a:ext uri="{FF2B5EF4-FFF2-40B4-BE49-F238E27FC236}">
                <a16:creationId xmlns:a16="http://schemas.microsoft.com/office/drawing/2014/main" id="{8ECA433C-8E49-5D82-4ABC-C5297DFCB813}"/>
              </a:ext>
            </a:extLst>
          </p:cNvPr>
          <p:cNvSpPr>
            <a:spLocks noGrp="1"/>
          </p:cNvSpPr>
          <p:nvPr>
            <p:ph type="ftr" sz="quarter" idx="3"/>
          </p:nvPr>
        </p:nvSpPr>
        <p:spPr>
          <a:xfrm>
            <a:off x="962851" y="6311900"/>
            <a:ext cx="2857672"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 Community Conference 2024</a:t>
            </a:r>
          </a:p>
        </p:txBody>
      </p:sp>
    </p:spTree>
    <p:extLst>
      <p:ext uri="{BB962C8B-B14F-4D97-AF65-F5344CB8AC3E}">
        <p14:creationId xmlns:p14="http://schemas.microsoft.com/office/powerpoint/2010/main" val="3081169737"/>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7" name="Title 1">
            <a:extLst>
              <a:ext uri="{FF2B5EF4-FFF2-40B4-BE49-F238E27FC236}">
                <a16:creationId xmlns:a16="http://schemas.microsoft.com/office/drawing/2014/main" id="{F84A1536-BDA6-0694-68D6-74C148FF35C7}"/>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8" name="Text Placeholder 4">
            <a:extLst>
              <a:ext uri="{FF2B5EF4-FFF2-40B4-BE49-F238E27FC236}">
                <a16:creationId xmlns:a16="http://schemas.microsoft.com/office/drawing/2014/main" id="{E7C852A9-ED68-AD3B-AC53-31FE45B0FD94}"/>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5">
            <a:extLst>
              <a:ext uri="{FF2B5EF4-FFF2-40B4-BE49-F238E27FC236}">
                <a16:creationId xmlns:a16="http://schemas.microsoft.com/office/drawing/2014/main" id="{BBF6DD42-E23F-D887-5050-89CA05E23C01}"/>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830946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1" y="0"/>
            <a:ext cx="6858000" cy="6858000"/>
          </a:xfrm>
          <a:prstGeom prst="rect">
            <a:avLst/>
          </a:prstGeom>
        </p:spPr>
      </p:pic>
    </p:spTree>
    <p:extLst>
      <p:ext uri="{BB962C8B-B14F-4D97-AF65-F5344CB8AC3E}">
        <p14:creationId xmlns:p14="http://schemas.microsoft.com/office/powerpoint/2010/main" val="3163859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1" y="0"/>
            <a:ext cx="6858000" cy="6858000"/>
          </a:xfrm>
          <a:prstGeom prst="rect">
            <a:avLst/>
          </a:prstGeom>
        </p:spPr>
      </p:pic>
    </p:spTree>
    <p:extLst>
      <p:ext uri="{BB962C8B-B14F-4D97-AF65-F5344CB8AC3E}">
        <p14:creationId xmlns:p14="http://schemas.microsoft.com/office/powerpoint/2010/main" val="2527250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5" y="-2665476"/>
            <a:ext cx="6858000" cy="12188952"/>
          </a:xfrm>
          <a:prstGeom prst="rect">
            <a:avLst/>
          </a:prstGeom>
        </p:spPr>
      </p:pic>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670774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285009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59645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976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50031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465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612749"/>
          </a:xfrm>
        </p:spPr>
        <p:txBody>
          <a:bodyPr>
            <a:spAutoFit/>
          </a:bodyPr>
          <a:lstStyle>
            <a:lvl1pPr marL="171417" indent="-171417">
              <a:defRPr lang="en-US" sz="2400" dirty="0"/>
            </a:lvl1pPr>
            <a:lvl2pPr marL="342834" indent="-171417">
              <a:defRPr lang="en-US" dirty="0"/>
            </a:lvl2pPr>
            <a:lvl3pPr marL="514252" indent="-171417">
              <a:defRPr lang="en-US" dirty="0"/>
            </a:lvl3pPr>
            <a:lvl4pPr marL="666622" indent="-152371">
              <a:defRPr lang="en-US" dirty="0"/>
            </a:lvl4pPr>
            <a:lvl5pPr marL="793598" indent="-1206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612749"/>
          </a:xfrm>
        </p:spPr>
        <p:txBody>
          <a:bodyPr>
            <a:spAutoFit/>
          </a:bodyPr>
          <a:lstStyle>
            <a:lvl1pPr marL="171417" indent="-171417">
              <a:defRPr lang="en-US" sz="2400" dirty="0"/>
            </a:lvl1pPr>
            <a:lvl2pPr marL="342834" indent="-171417">
              <a:defRPr lang="en-US" dirty="0"/>
            </a:lvl2pPr>
            <a:lvl3pPr marL="514252" indent="-171417">
              <a:defRPr lang="en-US" dirty="0"/>
            </a:lvl3pPr>
            <a:lvl4pPr marL="685668" indent="-136499">
              <a:defRPr lang="en-US" dirty="0"/>
            </a:lvl4pPr>
            <a:lvl5pPr marL="793598" indent="-1206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6631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3"/>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1890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6"/>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6"/>
            <a:ext cx="3264408" cy="1760482"/>
          </a:xfrm>
        </p:spPr>
        <p:txBody>
          <a:bodyPr wrap="square">
            <a:spAutoFit/>
          </a:bodyPr>
          <a:lstStyle>
            <a:lvl1pPr marL="176180" indent="-176180">
              <a:defRPr lang="en-US" sz="2000" dirty="0"/>
            </a:lvl1pPr>
            <a:lvl2pPr marL="322201" indent="-150784">
              <a:defRPr lang="en-US" sz="1800" dirty="0"/>
            </a:lvl2pPr>
            <a:lvl3pPr marL="466636" indent="-138086">
              <a:defRPr lang="en-US" dirty="0"/>
            </a:lvl3pPr>
            <a:lvl4pPr marL="595199" indent="-128563">
              <a:defRPr lang="en-US" dirty="0"/>
            </a:lvl4pPr>
            <a:lvl5pPr marL="731698" indent="-12221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6"/>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6"/>
            <a:ext cx="3264408" cy="1760482"/>
          </a:xfrm>
        </p:spPr>
        <p:txBody>
          <a:bodyPr wrap="square">
            <a:spAutoFit/>
          </a:bodyPr>
          <a:lstStyle>
            <a:lvl1pPr marL="176180" indent="-176180">
              <a:defRPr lang="en-US" sz="2000" dirty="0"/>
            </a:lvl1pPr>
            <a:lvl2pPr marL="398386" indent="-169830">
              <a:defRPr lang="en-US" sz="1800" dirty="0"/>
            </a:lvl2pPr>
            <a:lvl3pPr marL="555518" indent="-157133">
              <a:defRPr lang="en-US" dirty="0"/>
            </a:lvl3pPr>
            <a:lvl4pPr marL="685668" indent="-136499">
              <a:defRPr lang="en-US" dirty="0"/>
            </a:lvl4pPr>
            <a:lvl5pPr marL="799946" indent="-1111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6"/>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6"/>
            <a:ext cx="3264408" cy="1760482"/>
          </a:xfrm>
        </p:spPr>
        <p:txBody>
          <a:bodyPr wrap="square">
            <a:spAutoFit/>
          </a:bodyPr>
          <a:lstStyle>
            <a:lvl1pPr marL="176180" indent="-176180">
              <a:defRPr lang="en-US" sz="2000" dirty="0"/>
            </a:lvl1pPr>
            <a:lvl2pPr marL="398386" indent="-169830">
              <a:defRPr lang="en-US" sz="1800" dirty="0"/>
            </a:lvl2pPr>
            <a:lvl3pPr marL="555518" indent="-157133">
              <a:defRPr lang="en-US" dirty="0"/>
            </a:lvl3pPr>
            <a:lvl4pPr marL="685668" indent="-136499">
              <a:defRPr lang="en-US" dirty="0"/>
            </a:lvl4pPr>
            <a:lvl5pPr marL="799946" indent="-1111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89311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5"/>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5"/>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0425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452705"/>
          </a:xfrm>
        </p:spPr>
        <p:txBody>
          <a:bodyPr wrap="square">
            <a:spAutoFit/>
          </a:bodyPr>
          <a:lstStyle>
            <a:lvl1pPr marL="141261" indent="-141261">
              <a:defRPr lang="en-US" sz="1500" dirty="0"/>
            </a:lvl1pPr>
            <a:lvl2pPr marL="285695" indent="-125389">
              <a:defRPr lang="en-US" sz="1400" dirty="0"/>
            </a:lvl2pPr>
            <a:lvl3pPr marL="438066" indent="-133325">
              <a:defRPr lang="en-US" sz="1400" dirty="0"/>
            </a:lvl3pPr>
            <a:lvl4pPr marL="566629" indent="-114278">
              <a:defRPr lang="en-US" sz="1200" dirty="0"/>
            </a:lvl4pPr>
            <a:lvl5pPr marL="685668" indent="-10951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98052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745558"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480474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1832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F1A9A6C5-2839-4505-F720-4A7F9148EC07}"/>
              </a:ext>
            </a:extLst>
          </p:cNvPr>
          <p:cNvSpPr>
            <a:spLocks noGrp="1"/>
          </p:cNvSpPr>
          <p:nvPr>
            <p:ph type="body" sz="quarter" idx="10"/>
          </p:nvPr>
        </p:nvSpPr>
        <p:spPr>
          <a:xfrm>
            <a:off x="588263" y="1061998"/>
            <a:ext cx="11015474" cy="307777"/>
          </a:xfrm>
        </p:spPr>
        <p:txBody>
          <a:bodyPr/>
          <a:lstStyle>
            <a:lvl1pPr marL="0" indent="0">
              <a:buNone/>
              <a:defRPr sz="2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14393115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1208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02046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38229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250773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1265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231730" indent="-231730">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23805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86" indent="0">
              <a:buNone/>
              <a:tabLst>
                <a:tab pos="344422" algn="l"/>
              </a:tabLst>
              <a:defRPr sz="2400">
                <a:solidFill>
                  <a:schemeClr val="tx1"/>
                </a:solidFill>
                <a:latin typeface="Consolas" panose="020B0609020204030204" pitchFamily="49" charset="0"/>
                <a:cs typeface="Consolas" panose="020B0609020204030204" pitchFamily="49" charset="0"/>
              </a:defRPr>
            </a:lvl2pPr>
            <a:lvl3pPr marL="584495" indent="0">
              <a:buNone/>
              <a:tabLst>
                <a:tab pos="569803" algn="l"/>
              </a:tabLst>
              <a:defRPr sz="2400">
                <a:solidFill>
                  <a:schemeClr val="tx1"/>
                </a:solidFill>
                <a:latin typeface="Consolas" panose="020B0609020204030204" pitchFamily="49" charset="0"/>
                <a:cs typeface="Consolas" panose="020B0609020204030204" pitchFamily="49" charset="0"/>
              </a:defRPr>
            </a:lvl3pPr>
            <a:lvl4pPr marL="814407" indent="0">
              <a:buNone/>
              <a:tabLst>
                <a:tab pos="799946" algn="l"/>
              </a:tabLst>
              <a:defRPr sz="2400">
                <a:solidFill>
                  <a:schemeClr val="tx1"/>
                </a:solidFill>
                <a:latin typeface="Consolas" panose="020B0609020204030204" pitchFamily="49" charset="0"/>
                <a:cs typeface="Consolas" panose="020B0609020204030204" pitchFamily="49" charset="0"/>
              </a:defRPr>
            </a:lvl4pPr>
            <a:lvl5pPr marL="1050795" indent="0">
              <a:buNone/>
              <a:tabLst>
                <a:tab pos="1028502"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846841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891519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6785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1878254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329349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28972827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4"/>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15814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4"/>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83767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768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563"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1200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446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825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39930028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346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623146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 1"/>
          <p:cNvSpPr>
            <a:spLocks noGrp="1"/>
          </p:cNvSpP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2544582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2 - Lavender">
    <p:bg>
      <p:bgPr>
        <a:solidFill>
          <a:srgbClr val="EACEEB"/>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2D82B3F-0D03-C63C-61A4-D5BD9E65E0FC}"/>
              </a:ext>
            </a:extLst>
          </p:cNvPr>
          <p:cNvSpPr>
            <a:spLocks noGrp="1"/>
          </p:cNvSpPr>
          <p:nvPr>
            <p:ph type="title" hasCustomPrompt="1"/>
          </p:nvPr>
        </p:nvSpPr>
        <p:spPr>
          <a:xfrm>
            <a:off x="588264" y="2425541"/>
            <a:ext cx="5507736"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8" name="MS logo gray - EMF" descr="Microsoft logo, gray text version">
            <a:extLst>
              <a:ext uri="{FF2B5EF4-FFF2-40B4-BE49-F238E27FC236}">
                <a16:creationId xmlns:a16="http://schemas.microsoft.com/office/drawing/2014/main" id="{29EE3441-7B81-5637-6EC6-1C11BC421406}"/>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5" name="Text Placeholder 4">
            <a:extLst>
              <a:ext uri="{FF2B5EF4-FFF2-40B4-BE49-F238E27FC236}">
                <a16:creationId xmlns:a16="http://schemas.microsoft.com/office/drawing/2014/main" id="{F81015F8-A719-5584-4766-C05E130CF191}"/>
              </a:ext>
            </a:extLst>
          </p:cNvPr>
          <p:cNvSpPr>
            <a:spLocks noGrp="1"/>
          </p:cNvSpPr>
          <p:nvPr>
            <p:ph type="body" sz="quarter" idx="13" hasCustomPrompt="1"/>
          </p:nvPr>
        </p:nvSpPr>
        <p:spPr>
          <a:xfrm>
            <a:off x="582043" y="3962400"/>
            <a:ext cx="550337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13" name="Group 12" descr="A snapshot of a person looking at their device who is placed between a motif graphic ">
            <a:extLst>
              <a:ext uri="{FF2B5EF4-FFF2-40B4-BE49-F238E27FC236}">
                <a16:creationId xmlns:a16="http://schemas.microsoft.com/office/drawing/2014/main" id="{2341984A-F974-CBC1-A501-A1E084FA8B5A}"/>
              </a:ext>
            </a:extLst>
          </p:cNvPr>
          <p:cNvGrpSpPr/>
          <p:nvPr userDrawn="1"/>
        </p:nvGrpSpPr>
        <p:grpSpPr>
          <a:xfrm>
            <a:off x="4428350" y="0"/>
            <a:ext cx="7763651" cy="6858000"/>
            <a:chOff x="4428350" y="0"/>
            <a:chExt cx="7763651" cy="6858000"/>
          </a:xfrm>
        </p:grpSpPr>
        <p:pic>
          <p:nvPicPr>
            <p:cNvPr id="11" name="Picture 10" descr="A colorful paper cutout&#10;&#10;Description automatically generated with medium confidence">
              <a:extLst>
                <a:ext uri="{FF2B5EF4-FFF2-40B4-BE49-F238E27FC236}">
                  <a16:creationId xmlns:a16="http://schemas.microsoft.com/office/drawing/2014/main" id="{F7C6B019-4E7A-76E0-2D26-B52A3647E7C1}"/>
                </a:ext>
              </a:extLst>
            </p:cNvPr>
            <p:cNvPicPr>
              <a:picLocks noChangeAspect="1"/>
            </p:cNvPicPr>
            <p:nvPr userDrawn="1"/>
          </p:nvPicPr>
          <p:blipFill>
            <a:blip r:embed="rId4"/>
            <a:srcRect l="33452" r="4708"/>
            <a:stretch>
              <a:fillRect/>
            </a:stretch>
          </p:blipFill>
          <p:spPr>
            <a:xfrm>
              <a:off x="4618852" y="0"/>
              <a:ext cx="7573149" cy="6858000"/>
            </a:xfrm>
            <a:custGeom>
              <a:avLst/>
              <a:gdLst>
                <a:gd name="connsiteX0" fmla="*/ 5054071 w 7573149"/>
                <a:gd name="connsiteY0" fmla="*/ 0 h 6858000"/>
                <a:gd name="connsiteX1" fmla="*/ 7573149 w 7573149"/>
                <a:gd name="connsiteY1" fmla="*/ 0 h 6858000"/>
                <a:gd name="connsiteX2" fmla="*/ 7573149 w 7573149"/>
                <a:gd name="connsiteY2" fmla="*/ 6858000 h 6858000"/>
                <a:gd name="connsiteX3" fmla="*/ 0 w 7573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73149" h="6858000">
                  <a:moveTo>
                    <a:pt x="5054071" y="0"/>
                  </a:moveTo>
                  <a:lnTo>
                    <a:pt x="7573149" y="0"/>
                  </a:lnTo>
                  <a:lnTo>
                    <a:pt x="7573149" y="6858000"/>
                  </a:lnTo>
                  <a:lnTo>
                    <a:pt x="0" y="6858000"/>
                  </a:lnTo>
                  <a:close/>
                </a:path>
              </a:pathLst>
            </a:custGeom>
          </p:spPr>
        </p:pic>
        <p:pic>
          <p:nvPicPr>
            <p:cNvPr id="9" name="Picture 8">
              <a:extLst>
                <a:ext uri="{FF2B5EF4-FFF2-40B4-BE49-F238E27FC236}">
                  <a16:creationId xmlns:a16="http://schemas.microsoft.com/office/drawing/2014/main" id="{D623AD60-4A08-61D3-5FB6-BDFC780095B9}"/>
                </a:ext>
              </a:extLst>
            </p:cNvPr>
            <p:cNvPicPr>
              <a:picLocks noChangeAspect="1"/>
            </p:cNvPicPr>
            <p:nvPr userDrawn="1"/>
          </p:nvPicPr>
          <p:blipFill rotWithShape="1">
            <a:blip r:embed="rId5"/>
            <a:srcRect l="9611" r="29241"/>
            <a:stretch/>
          </p:blipFill>
          <p:spPr>
            <a:xfrm>
              <a:off x="6532366" y="72570"/>
              <a:ext cx="5340320" cy="5827486"/>
            </a:xfrm>
            <a:prstGeom prst="rect">
              <a:avLst/>
            </a:prstGeom>
          </p:spPr>
        </p:pic>
        <p:pic>
          <p:nvPicPr>
            <p:cNvPr id="12" name="Graphic 11">
              <a:extLst>
                <a:ext uri="{FF2B5EF4-FFF2-40B4-BE49-F238E27FC236}">
                  <a16:creationId xmlns:a16="http://schemas.microsoft.com/office/drawing/2014/main" id="{12AFC77C-65E0-4ADB-CF23-AB7DC82458D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31983" t="38889" r="4655"/>
            <a:stretch/>
          </p:blipFill>
          <p:spPr>
            <a:xfrm>
              <a:off x="4428350" y="2666999"/>
              <a:ext cx="7763650" cy="4191001"/>
            </a:xfrm>
            <a:custGeom>
              <a:avLst/>
              <a:gdLst>
                <a:gd name="connsiteX0" fmla="*/ 0 w 7763650"/>
                <a:gd name="connsiteY0" fmla="*/ 0 h 4191001"/>
                <a:gd name="connsiteX1" fmla="*/ 7763650 w 7763650"/>
                <a:gd name="connsiteY1" fmla="*/ 0 h 4191001"/>
                <a:gd name="connsiteX2" fmla="*/ 7763650 w 7763650"/>
                <a:gd name="connsiteY2" fmla="*/ 4191001 h 4191001"/>
                <a:gd name="connsiteX3" fmla="*/ 0 w 7763650"/>
                <a:gd name="connsiteY3" fmla="*/ 4191001 h 4191001"/>
              </a:gdLst>
              <a:ahLst/>
              <a:cxnLst>
                <a:cxn ang="0">
                  <a:pos x="connsiteX0" y="connsiteY0"/>
                </a:cxn>
                <a:cxn ang="0">
                  <a:pos x="connsiteX1" y="connsiteY1"/>
                </a:cxn>
                <a:cxn ang="0">
                  <a:pos x="connsiteX2" y="connsiteY2"/>
                </a:cxn>
                <a:cxn ang="0">
                  <a:pos x="connsiteX3" y="connsiteY3"/>
                </a:cxn>
              </a:cxnLst>
              <a:rect l="l" t="t" r="r" b="b"/>
              <a:pathLst>
                <a:path w="7763650" h="4191001">
                  <a:moveTo>
                    <a:pt x="0" y="0"/>
                  </a:moveTo>
                  <a:lnTo>
                    <a:pt x="7763650" y="0"/>
                  </a:lnTo>
                  <a:lnTo>
                    <a:pt x="7763650" y="4191001"/>
                  </a:lnTo>
                  <a:lnTo>
                    <a:pt x="0" y="4191001"/>
                  </a:lnTo>
                  <a:close/>
                </a:path>
              </a:pathLst>
            </a:custGeom>
            <a:effectLst>
              <a:outerShdw blurRad="279400" dist="76200" sx="99000" sy="99000" algn="ctr" rotWithShape="0">
                <a:prstClr val="black">
                  <a:alpha val="0"/>
                </a:prstClr>
              </a:outerShdw>
            </a:effectLst>
          </p:spPr>
        </p:pic>
      </p:grpSp>
    </p:spTree>
    <p:extLst>
      <p:ext uri="{BB962C8B-B14F-4D97-AF65-F5344CB8AC3E}">
        <p14:creationId xmlns:p14="http://schemas.microsoft.com/office/powerpoint/2010/main" val="297048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1 - Aqua">
    <p:bg>
      <p:bgPr>
        <a:solidFill>
          <a:srgbClr val="DBEDE7"/>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8265"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2044"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2" name="Group 1" descr="A snapshot of a person sitting in a chair and looking at their computer who is also placed between a motif graphic ">
            <a:extLst>
              <a:ext uri="{FF2B5EF4-FFF2-40B4-BE49-F238E27FC236}">
                <a16:creationId xmlns:a16="http://schemas.microsoft.com/office/drawing/2014/main" id="{2B3D5462-B466-A615-7522-A0D285FBC3A3}"/>
              </a:ext>
            </a:extLst>
          </p:cNvPr>
          <p:cNvGrpSpPr/>
          <p:nvPr userDrawn="1"/>
        </p:nvGrpSpPr>
        <p:grpSpPr>
          <a:xfrm>
            <a:off x="2048464" y="1"/>
            <a:ext cx="10143536" cy="6857999"/>
            <a:chOff x="2048464" y="1"/>
            <a:chExt cx="10143536" cy="6857999"/>
          </a:xfrm>
        </p:grpSpPr>
        <p:pic>
          <p:nvPicPr>
            <p:cNvPr id="10" name="Picture 9">
              <a:extLst>
                <a:ext uri="{FF2B5EF4-FFF2-40B4-BE49-F238E27FC236}">
                  <a16:creationId xmlns:a16="http://schemas.microsoft.com/office/drawing/2014/main" id="{B2189F9D-6FDC-DCDC-FDB5-61EFFA31CCE1}"/>
                </a:ext>
              </a:extLst>
            </p:cNvPr>
            <p:cNvPicPr>
              <a:picLocks noChangeAspect="1"/>
            </p:cNvPicPr>
            <p:nvPr userDrawn="1"/>
          </p:nvPicPr>
          <p:blipFill>
            <a:blip r:embed="rId4">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pic>
          <p:nvPicPr>
            <p:cNvPr id="15" name="Picture 14">
              <a:extLst>
                <a:ext uri="{FF2B5EF4-FFF2-40B4-BE49-F238E27FC236}">
                  <a16:creationId xmlns:a16="http://schemas.microsoft.com/office/drawing/2014/main" id="{4BF79311-1B12-1C5B-6926-374E7E7343C1}"/>
                </a:ext>
              </a:extLst>
            </p:cNvPr>
            <p:cNvPicPr>
              <a:picLocks noChangeAspect="1"/>
            </p:cNvPicPr>
            <p:nvPr userDrawn="1"/>
          </p:nvPicPr>
          <p:blipFill>
            <a:blip r:embed="rId5"/>
            <a:stretch>
              <a:fillRect/>
            </a:stretch>
          </p:blipFill>
          <p:spPr>
            <a:xfrm>
              <a:off x="2048464" y="292644"/>
              <a:ext cx="10143536" cy="6565356"/>
            </a:xfrm>
            <a:prstGeom prst="rect">
              <a:avLst/>
            </a:prstGeom>
          </p:spPr>
        </p:pic>
        <p:pic>
          <p:nvPicPr>
            <p:cNvPr id="13" name="Picture 12">
              <a:extLst>
                <a:ext uri="{FF2B5EF4-FFF2-40B4-BE49-F238E27FC236}">
                  <a16:creationId xmlns:a16="http://schemas.microsoft.com/office/drawing/2014/main" id="{E9E5BDA4-96F1-B87A-B2BB-23B98F315D57}"/>
                </a:ext>
              </a:extLst>
            </p:cNvPr>
            <p:cNvPicPr>
              <a:picLocks noChangeAspect="1"/>
            </p:cNvPicPr>
            <p:nvPr userDrawn="1"/>
          </p:nvPicPr>
          <p:blipFill>
            <a:blip r:embed="rId4">
              <a:clrChange>
                <a:clrFrom>
                  <a:srgbClr val="FFFAF6"/>
                </a:clrFrom>
                <a:clrTo>
                  <a:srgbClr val="FFFAF6">
                    <a:alpha val="0"/>
                  </a:srgbClr>
                </a:clrTo>
              </a:clrChange>
            </a:blip>
            <a:srcRect l="50118" t="70106" r="9093" b="30"/>
            <a:stretch>
              <a:fillRect/>
            </a:stretch>
          </p:blipFill>
          <p:spPr>
            <a:xfrm>
              <a:off x="7196718" y="4809927"/>
              <a:ext cx="4995282" cy="2048073"/>
            </a:xfrm>
            <a:custGeom>
              <a:avLst/>
              <a:gdLst>
                <a:gd name="connsiteX0" fmla="*/ 4995282 w 4995282"/>
                <a:gd name="connsiteY0" fmla="*/ 0 h 2048073"/>
                <a:gd name="connsiteX1" fmla="*/ 4995282 w 4995282"/>
                <a:gd name="connsiteY1" fmla="*/ 2048073 h 2048073"/>
                <a:gd name="connsiteX2" fmla="*/ 0 w 4995282"/>
                <a:gd name="connsiteY2" fmla="*/ 2048073 h 2048073"/>
              </a:gdLst>
              <a:ahLst/>
              <a:cxnLst>
                <a:cxn ang="0">
                  <a:pos x="connsiteX0" y="connsiteY0"/>
                </a:cxn>
                <a:cxn ang="0">
                  <a:pos x="connsiteX1" y="connsiteY1"/>
                </a:cxn>
                <a:cxn ang="0">
                  <a:pos x="connsiteX2" y="connsiteY2"/>
                </a:cxn>
              </a:cxnLst>
              <a:rect l="l" t="t" r="r" b="b"/>
              <a:pathLst>
                <a:path w="4995282" h="2048073">
                  <a:moveTo>
                    <a:pt x="4995282" y="0"/>
                  </a:moveTo>
                  <a:lnTo>
                    <a:pt x="4995282" y="2048073"/>
                  </a:lnTo>
                  <a:lnTo>
                    <a:pt x="0" y="2048073"/>
                  </a:lnTo>
                  <a:close/>
                </a:path>
              </a:pathLst>
            </a:custGeom>
          </p:spPr>
        </p:pic>
      </p:grpSp>
    </p:spTree>
    <p:extLst>
      <p:ext uri="{BB962C8B-B14F-4D97-AF65-F5344CB8AC3E}">
        <p14:creationId xmlns:p14="http://schemas.microsoft.com/office/powerpoint/2010/main" val="1932297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3 - Aqua">
    <p:bg>
      <p:bgPr>
        <a:solidFill>
          <a:srgbClr val="DBEDE7"/>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8265"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2044"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3" name="Group 2" descr="A snapshot of a person looking at their device who is placed between a motif graphic ">
            <a:extLst>
              <a:ext uri="{FF2B5EF4-FFF2-40B4-BE49-F238E27FC236}">
                <a16:creationId xmlns:a16="http://schemas.microsoft.com/office/drawing/2014/main" id="{1F3C6C26-371E-749B-AF85-32F74A5CEE69}"/>
              </a:ext>
            </a:extLst>
          </p:cNvPr>
          <p:cNvGrpSpPr/>
          <p:nvPr userDrawn="1"/>
        </p:nvGrpSpPr>
        <p:grpSpPr>
          <a:xfrm>
            <a:off x="5166835" y="1"/>
            <a:ext cx="7025165" cy="6857999"/>
            <a:chOff x="5166835" y="1"/>
            <a:chExt cx="7025165" cy="6857999"/>
          </a:xfrm>
        </p:grpSpPr>
        <p:pic>
          <p:nvPicPr>
            <p:cNvPr id="8" name="Picture 7">
              <a:extLst>
                <a:ext uri="{FF2B5EF4-FFF2-40B4-BE49-F238E27FC236}">
                  <a16:creationId xmlns:a16="http://schemas.microsoft.com/office/drawing/2014/main" id="{447108FF-9717-109B-8344-6CB3030EAA51}"/>
                </a:ext>
              </a:extLst>
            </p:cNvPr>
            <p:cNvPicPr>
              <a:picLocks noChangeAspect="1"/>
            </p:cNvPicPr>
            <p:nvPr userDrawn="1"/>
          </p:nvPicPr>
          <p:blipFill>
            <a:blip r:embed="rId4">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pic>
          <p:nvPicPr>
            <p:cNvPr id="2" name="Picture 1">
              <a:extLst>
                <a:ext uri="{FF2B5EF4-FFF2-40B4-BE49-F238E27FC236}">
                  <a16:creationId xmlns:a16="http://schemas.microsoft.com/office/drawing/2014/main" id="{DC9317B2-CEB8-C2B1-08A1-95516ADADCD9}"/>
                </a:ext>
              </a:extLst>
            </p:cNvPr>
            <p:cNvPicPr>
              <a:picLocks noChangeAspect="1"/>
            </p:cNvPicPr>
            <p:nvPr userDrawn="1"/>
          </p:nvPicPr>
          <p:blipFill rotWithShape="1">
            <a:blip r:embed="rId5"/>
            <a:srcRect l="9611" r="29241"/>
            <a:stretch/>
          </p:blipFill>
          <p:spPr>
            <a:xfrm>
              <a:off x="6216469" y="685800"/>
              <a:ext cx="5656217" cy="6172200"/>
            </a:xfrm>
            <a:prstGeom prst="rect">
              <a:avLst/>
            </a:prstGeom>
          </p:spPr>
        </p:pic>
        <p:pic>
          <p:nvPicPr>
            <p:cNvPr id="13" name="Picture 12">
              <a:extLst>
                <a:ext uri="{FF2B5EF4-FFF2-40B4-BE49-F238E27FC236}">
                  <a16:creationId xmlns:a16="http://schemas.microsoft.com/office/drawing/2014/main" id="{1612D2E5-47B8-45DE-EFD1-B50BD2564AE3}"/>
                </a:ext>
              </a:extLst>
            </p:cNvPr>
            <p:cNvPicPr>
              <a:picLocks noChangeAspect="1"/>
            </p:cNvPicPr>
            <p:nvPr userDrawn="1"/>
          </p:nvPicPr>
          <p:blipFill>
            <a:blip r:embed="rId4">
              <a:clrChange>
                <a:clrFrom>
                  <a:srgbClr val="FFFAF6"/>
                </a:clrFrom>
                <a:clrTo>
                  <a:srgbClr val="FFFAF6">
                    <a:alpha val="0"/>
                  </a:srgbClr>
                </a:clrTo>
              </a:clrChange>
            </a:blip>
            <a:srcRect l="50118" t="70106" r="9093" b="30"/>
            <a:stretch>
              <a:fillRect/>
            </a:stretch>
          </p:blipFill>
          <p:spPr>
            <a:xfrm>
              <a:off x="7196718" y="4807823"/>
              <a:ext cx="4995282" cy="2048073"/>
            </a:xfrm>
            <a:custGeom>
              <a:avLst/>
              <a:gdLst>
                <a:gd name="connsiteX0" fmla="*/ 4995282 w 4995282"/>
                <a:gd name="connsiteY0" fmla="*/ 0 h 2048073"/>
                <a:gd name="connsiteX1" fmla="*/ 4995282 w 4995282"/>
                <a:gd name="connsiteY1" fmla="*/ 2048073 h 2048073"/>
                <a:gd name="connsiteX2" fmla="*/ 0 w 4995282"/>
                <a:gd name="connsiteY2" fmla="*/ 2048073 h 2048073"/>
              </a:gdLst>
              <a:ahLst/>
              <a:cxnLst>
                <a:cxn ang="0">
                  <a:pos x="connsiteX0" y="connsiteY0"/>
                </a:cxn>
                <a:cxn ang="0">
                  <a:pos x="connsiteX1" y="connsiteY1"/>
                </a:cxn>
                <a:cxn ang="0">
                  <a:pos x="connsiteX2" y="connsiteY2"/>
                </a:cxn>
              </a:cxnLst>
              <a:rect l="l" t="t" r="r" b="b"/>
              <a:pathLst>
                <a:path w="4995282" h="2048073">
                  <a:moveTo>
                    <a:pt x="4995282" y="0"/>
                  </a:moveTo>
                  <a:lnTo>
                    <a:pt x="4995282" y="2048073"/>
                  </a:lnTo>
                  <a:lnTo>
                    <a:pt x="0" y="2048073"/>
                  </a:lnTo>
                  <a:close/>
                </a:path>
              </a:pathLst>
            </a:custGeom>
          </p:spPr>
        </p:pic>
      </p:grpSp>
    </p:spTree>
    <p:extLst>
      <p:ext uri="{BB962C8B-B14F-4D97-AF65-F5344CB8AC3E}">
        <p14:creationId xmlns:p14="http://schemas.microsoft.com/office/powerpoint/2010/main" val="1688635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2 - Orange ">
    <p:bg>
      <p:bgPr>
        <a:solidFill>
          <a:srgbClr val="FFD2C5"/>
        </a:solidFill>
        <a:effectLst/>
      </p:bgPr>
    </p:bg>
    <p:spTree>
      <p:nvGrpSpPr>
        <p:cNvPr id="1" name=""/>
        <p:cNvGrpSpPr/>
        <p:nvPr/>
      </p:nvGrpSpPr>
      <p:grpSpPr>
        <a:xfrm>
          <a:off x="0" y="0"/>
          <a:ext cx="0" cy="0"/>
          <a:chOff x="0" y="0"/>
          <a:chExt cx="0" cy="0"/>
        </a:xfrm>
      </p:grpSpPr>
      <p:pic>
        <p:nvPicPr>
          <p:cNvPr id="14" name="Picture 13" descr="A colorful abstract wavy motif graphic with patterns  ">
            <a:extLst>
              <a:ext uri="{FF2B5EF4-FFF2-40B4-BE49-F238E27FC236}">
                <a16:creationId xmlns:a16="http://schemas.microsoft.com/office/drawing/2014/main" id="{1E01E457-F2FF-979D-8396-14CB31A6CCAF}"/>
              </a:ext>
            </a:extLst>
          </p:cNvPr>
          <p:cNvPicPr>
            <a:picLocks noChangeAspect="1"/>
          </p:cNvPicPr>
          <p:nvPr userDrawn="1"/>
        </p:nvPicPr>
        <p:blipFill>
          <a:blip r:embed="rId3">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8265"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2044"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AA00D05-4508-3AB7-DC5C-9BDC9B6217B5}"/>
              </a:ext>
            </a:extLst>
          </p:cNvPr>
          <p:cNvPicPr>
            <a:picLocks noChangeAspect="1"/>
          </p:cNvPicPr>
          <p:nvPr userDrawn="1"/>
        </p:nvPicPr>
        <p:blipFill rotWithShape="1">
          <a:blip r:embed="rId5"/>
          <a:srcRect l="25164" r="1574"/>
          <a:stretch/>
        </p:blipFill>
        <p:spPr>
          <a:xfrm>
            <a:off x="4760686" y="292644"/>
            <a:ext cx="7431314" cy="6565356"/>
          </a:xfrm>
          <a:prstGeom prst="rect">
            <a:avLst/>
          </a:prstGeom>
        </p:spPr>
      </p:pic>
    </p:spTree>
    <p:extLst>
      <p:ext uri="{BB962C8B-B14F-4D97-AF65-F5344CB8AC3E}">
        <p14:creationId xmlns:p14="http://schemas.microsoft.com/office/powerpoint/2010/main" val="453413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1 - White ">
    <p:bg>
      <p:bgPr>
        <a:solidFill>
          <a:srgbClr val="FFF8F3"/>
        </a:solidFill>
        <a:effectLst/>
      </p:bgPr>
    </p:bg>
    <p:spTree>
      <p:nvGrpSpPr>
        <p:cNvPr id="1" name=""/>
        <p:cNvGrpSpPr/>
        <p:nvPr/>
      </p:nvGrpSpPr>
      <p:grpSpPr>
        <a:xfrm>
          <a:off x="0" y="0"/>
          <a:ext cx="0" cy="0"/>
          <a:chOff x="0" y="0"/>
          <a:chExt cx="0" cy="0"/>
        </a:xfrm>
      </p:grpSpPr>
      <p:pic>
        <p:nvPicPr>
          <p:cNvPr id="13" name="Picture 12" descr="A colorful paper cut out of paper&#10;&#10;Description automatically generated">
            <a:extLst>
              <a:ext uri="{FF2B5EF4-FFF2-40B4-BE49-F238E27FC236}">
                <a16:creationId xmlns:a16="http://schemas.microsoft.com/office/drawing/2014/main" id="{F0206125-62D6-6532-D980-59BD317FC584}"/>
              </a:ext>
            </a:extLst>
          </p:cNvPr>
          <p:cNvPicPr>
            <a:picLocks noChangeAspect="1"/>
          </p:cNvPicPr>
          <p:nvPr userDrawn="1"/>
        </p:nvPicPr>
        <p:blipFill rotWithShape="1">
          <a:blip r:embed="rId3">
            <a:clrChange>
              <a:clrFrom>
                <a:srgbClr val="FFFAF6"/>
              </a:clrFrom>
              <a:clrTo>
                <a:srgbClr val="FFFAF6">
                  <a:alpha val="0"/>
                </a:srgbClr>
              </a:clrTo>
            </a:clrChange>
          </a:blip>
          <a:srcRect l="25120" r="-1"/>
          <a:stretch/>
        </p:blipFill>
        <p:spPr>
          <a:xfrm>
            <a:off x="5344420" y="0"/>
            <a:ext cx="6847580" cy="6858594"/>
          </a:xfrm>
          <a:prstGeom prst="rect">
            <a:avLst/>
          </a:prstGeom>
        </p:spPr>
      </p:pic>
      <p:pic>
        <p:nvPicPr>
          <p:cNvPr id="5" name="Picture 4">
            <a:extLst>
              <a:ext uri="{FF2B5EF4-FFF2-40B4-BE49-F238E27FC236}">
                <a16:creationId xmlns:a16="http://schemas.microsoft.com/office/drawing/2014/main" id="{85D215C1-659F-311D-01E0-92EC610EBCC9}"/>
              </a:ext>
            </a:extLst>
          </p:cNvPr>
          <p:cNvPicPr>
            <a:picLocks noChangeAspect="1"/>
          </p:cNvPicPr>
          <p:nvPr userDrawn="1"/>
        </p:nvPicPr>
        <p:blipFill rotWithShape="1">
          <a:blip r:embed="rId4"/>
          <a:srcRect l="9611" r="29241"/>
          <a:stretch/>
        </p:blipFill>
        <p:spPr>
          <a:xfrm>
            <a:off x="6216469" y="685800"/>
            <a:ext cx="5656217" cy="6172200"/>
          </a:xfrm>
          <a:prstGeom prst="rect">
            <a:avLst/>
          </a:prstGeom>
        </p:spPr>
      </p:pic>
      <p:sp>
        <p:nvSpPr>
          <p:cNvPr id="16" name="Title 1">
            <a:extLst>
              <a:ext uri="{FF2B5EF4-FFF2-40B4-BE49-F238E27FC236}">
                <a16:creationId xmlns:a16="http://schemas.microsoft.com/office/drawing/2014/main" id="{52D82B3F-0D03-C63C-61A4-D5BD9E65E0FC}"/>
              </a:ext>
            </a:extLst>
          </p:cNvPr>
          <p:cNvSpPr>
            <a:spLocks noGrp="1"/>
          </p:cNvSpPr>
          <p:nvPr>
            <p:ph type="title" hasCustomPrompt="1"/>
          </p:nvPr>
        </p:nvSpPr>
        <p:spPr>
          <a:xfrm>
            <a:off x="588266"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8" name="MS logo gray - EMF" descr="Microsoft logo, gray text version">
            <a:extLst>
              <a:ext uri="{FF2B5EF4-FFF2-40B4-BE49-F238E27FC236}">
                <a16:creationId xmlns:a16="http://schemas.microsoft.com/office/drawing/2014/main" id="{29EE3441-7B81-5637-6EC6-1C11BC421406}"/>
              </a:ext>
            </a:extLst>
          </p:cNvPr>
          <p:cNvPicPr>
            <a:picLocks noChangeAspect="1"/>
          </p:cNvPicPr>
          <p:nvPr userDrawn="1"/>
        </p:nvPicPr>
        <p:blipFill>
          <a:blip r:embed="rId5"/>
          <a:stretch>
            <a:fillRect/>
          </a:stretch>
        </p:blipFill>
        <p:spPr bwMode="black">
          <a:xfrm>
            <a:off x="584200" y="585788"/>
            <a:ext cx="1366440" cy="292608"/>
          </a:xfrm>
          <a:prstGeom prst="rect">
            <a:avLst/>
          </a:prstGeom>
        </p:spPr>
      </p:pic>
      <p:sp>
        <p:nvSpPr>
          <p:cNvPr id="15" name="Text Placeholder 4">
            <a:extLst>
              <a:ext uri="{FF2B5EF4-FFF2-40B4-BE49-F238E27FC236}">
                <a16:creationId xmlns:a16="http://schemas.microsoft.com/office/drawing/2014/main" id="{F81015F8-A719-5584-4766-C05E130CF191}"/>
              </a:ext>
            </a:extLst>
          </p:cNvPr>
          <p:cNvSpPr>
            <a:spLocks noGrp="1"/>
          </p:cNvSpPr>
          <p:nvPr>
            <p:ph type="body" sz="quarter" idx="13" hasCustomPrompt="1"/>
          </p:nvPr>
        </p:nvSpPr>
        <p:spPr>
          <a:xfrm>
            <a:off x="582045"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569060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2 - White ">
    <p:bg>
      <p:bgPr>
        <a:solidFill>
          <a:srgbClr val="FFF8F3"/>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2D82B3F-0D03-C63C-61A4-D5BD9E65E0FC}"/>
              </a:ext>
            </a:extLst>
          </p:cNvPr>
          <p:cNvSpPr>
            <a:spLocks noGrp="1"/>
          </p:cNvSpPr>
          <p:nvPr>
            <p:ph type="title" hasCustomPrompt="1"/>
          </p:nvPr>
        </p:nvSpPr>
        <p:spPr>
          <a:xfrm>
            <a:off x="588266" y="2425541"/>
            <a:ext cx="4167887"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8" name="MS logo gray - EMF" descr="Microsoft logo, gray text version">
            <a:extLst>
              <a:ext uri="{FF2B5EF4-FFF2-40B4-BE49-F238E27FC236}">
                <a16:creationId xmlns:a16="http://schemas.microsoft.com/office/drawing/2014/main" id="{29EE3441-7B81-5637-6EC6-1C11BC421406}"/>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5" name="Text Placeholder 4">
            <a:extLst>
              <a:ext uri="{FF2B5EF4-FFF2-40B4-BE49-F238E27FC236}">
                <a16:creationId xmlns:a16="http://schemas.microsoft.com/office/drawing/2014/main" id="{F81015F8-A719-5584-4766-C05E130CF191}"/>
              </a:ext>
            </a:extLst>
          </p:cNvPr>
          <p:cNvSpPr>
            <a:spLocks noGrp="1"/>
          </p:cNvSpPr>
          <p:nvPr>
            <p:ph type="body" sz="quarter" idx="13" hasCustomPrompt="1"/>
          </p:nvPr>
        </p:nvSpPr>
        <p:spPr>
          <a:xfrm>
            <a:off x="582045"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3" name="Picture 12" descr="A colorful paper cut out of paper&#10;&#10;Description automatically generated">
            <a:extLst>
              <a:ext uri="{FF2B5EF4-FFF2-40B4-BE49-F238E27FC236}">
                <a16:creationId xmlns:a16="http://schemas.microsoft.com/office/drawing/2014/main" id="{F0206125-62D6-6532-D980-59BD317FC584}"/>
              </a:ext>
            </a:extLst>
          </p:cNvPr>
          <p:cNvPicPr>
            <a:picLocks noChangeAspect="1"/>
          </p:cNvPicPr>
          <p:nvPr userDrawn="1"/>
        </p:nvPicPr>
        <p:blipFill rotWithShape="1">
          <a:blip r:embed="rId4">
            <a:clrChange>
              <a:clrFrom>
                <a:srgbClr val="FFFAF6"/>
              </a:clrFrom>
              <a:clrTo>
                <a:srgbClr val="FFFAF6">
                  <a:alpha val="0"/>
                </a:srgbClr>
              </a:clrTo>
            </a:clrChange>
          </a:blip>
          <a:srcRect l="25120" r="-1"/>
          <a:stretch/>
        </p:blipFill>
        <p:spPr>
          <a:xfrm>
            <a:off x="5344420" y="0"/>
            <a:ext cx="6847580" cy="6858594"/>
          </a:xfrm>
          <a:prstGeom prst="rect">
            <a:avLst/>
          </a:prstGeom>
        </p:spPr>
      </p:pic>
      <p:pic>
        <p:nvPicPr>
          <p:cNvPr id="4" name="Picture 3">
            <a:extLst>
              <a:ext uri="{FF2B5EF4-FFF2-40B4-BE49-F238E27FC236}">
                <a16:creationId xmlns:a16="http://schemas.microsoft.com/office/drawing/2014/main" id="{15449110-BA10-1BAA-1F51-BAB99F3E5A77}"/>
              </a:ext>
            </a:extLst>
          </p:cNvPr>
          <p:cNvPicPr>
            <a:picLocks noChangeAspect="1"/>
          </p:cNvPicPr>
          <p:nvPr userDrawn="1"/>
        </p:nvPicPr>
        <p:blipFill rotWithShape="1">
          <a:blip r:embed="rId5"/>
          <a:srcRect l="25164" r="1574"/>
          <a:stretch/>
        </p:blipFill>
        <p:spPr>
          <a:xfrm>
            <a:off x="4760686" y="292644"/>
            <a:ext cx="7431314" cy="6565356"/>
          </a:xfrm>
          <a:prstGeom prst="rect">
            <a:avLst/>
          </a:prstGeom>
        </p:spPr>
      </p:pic>
    </p:spTree>
    <p:extLst>
      <p:ext uri="{BB962C8B-B14F-4D97-AF65-F5344CB8AC3E}">
        <p14:creationId xmlns:p14="http://schemas.microsoft.com/office/powerpoint/2010/main" val="1077693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motif 1 - Lavender">
    <p:bg>
      <p:bgPr>
        <a:solidFill>
          <a:srgbClr val="EACEEB"/>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0" name="Picture 9" descr="A colorful petal-like graphic motif ">
            <a:extLst>
              <a:ext uri="{FF2B5EF4-FFF2-40B4-BE49-F238E27FC236}">
                <a16:creationId xmlns:a16="http://schemas.microsoft.com/office/drawing/2014/main" id="{594996F9-BB40-CCB3-7CCA-4587ACF7FDB7}"/>
              </a:ext>
            </a:extLst>
          </p:cNvPr>
          <p:cNvPicPr>
            <a:picLocks noChangeAspect="1"/>
          </p:cNvPicPr>
          <p:nvPr userDrawn="1"/>
        </p:nvPicPr>
        <p:blipFill rotWithShape="1">
          <a:blip r:embed="rId4"/>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Tree>
    <p:extLst>
      <p:ext uri="{BB962C8B-B14F-4D97-AF65-F5344CB8AC3E}">
        <p14:creationId xmlns:p14="http://schemas.microsoft.com/office/powerpoint/2010/main" val="1526683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motif 2 - Aqua">
    <p:bg>
      <p:bgPr>
        <a:solidFill>
          <a:srgbClr val="DBEDE7"/>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descr="A graphic motif of an abstract composition of diagonal shapes with different colors ">
            <a:extLst>
              <a:ext uri="{FF2B5EF4-FFF2-40B4-BE49-F238E27FC236}">
                <a16:creationId xmlns:a16="http://schemas.microsoft.com/office/drawing/2014/main" id="{427A0359-052B-3D45-0F59-DE3568DB8518}"/>
              </a:ext>
            </a:extLst>
          </p:cNvPr>
          <p:cNvPicPr>
            <a:picLocks noChangeAspect="1"/>
          </p:cNvPicPr>
          <p:nvPr userDrawn="1"/>
        </p:nvPicPr>
        <p:blipFill>
          <a:blip r:embed="rId4">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Tree>
    <p:extLst>
      <p:ext uri="{BB962C8B-B14F-4D97-AF65-F5344CB8AC3E}">
        <p14:creationId xmlns:p14="http://schemas.microsoft.com/office/powerpoint/2010/main" val="473430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motif 3 - Orange ">
    <p:bg>
      <p:bgPr>
        <a:solidFill>
          <a:srgbClr val="FFD2C5"/>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1499636-4232-5241-B8E0-CF5EBA7C4774}"/>
              </a:ext>
            </a:extLst>
          </p:cNvPr>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7" name="MS logo gray - EMF" descr="Microsoft logo, gray text version">
            <a:extLst>
              <a:ext uri="{FF2B5EF4-FFF2-40B4-BE49-F238E27FC236}">
                <a16:creationId xmlns:a16="http://schemas.microsoft.com/office/drawing/2014/main" id="{F5D3C19E-4767-577D-D038-8B00C574B226}"/>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7" name="Text Placeholder 4">
            <a:extLst>
              <a:ext uri="{FF2B5EF4-FFF2-40B4-BE49-F238E27FC236}">
                <a16:creationId xmlns:a16="http://schemas.microsoft.com/office/drawing/2014/main" id="{30E67F55-9007-7AD8-3FDD-2CEC70BD8CDF}"/>
              </a:ext>
            </a:extLst>
          </p:cNvPr>
          <p:cNvSpPr>
            <a:spLocks noGrp="1"/>
          </p:cNvSpPr>
          <p:nvPr>
            <p:ph type="body" sz="quarter" idx="13"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3" name="Picture 2" descr="A colorful abstract wavy motif graphic with patterns  ">
            <a:extLst>
              <a:ext uri="{FF2B5EF4-FFF2-40B4-BE49-F238E27FC236}">
                <a16:creationId xmlns:a16="http://schemas.microsoft.com/office/drawing/2014/main" id="{FA8704B2-62E0-3607-3975-473AF741CA7E}"/>
              </a:ext>
            </a:extLst>
          </p:cNvPr>
          <p:cNvPicPr>
            <a:picLocks noChangeAspect="1"/>
          </p:cNvPicPr>
          <p:nvPr userDrawn="1"/>
        </p:nvPicPr>
        <p:blipFill>
          <a:blip r:embed="rId4">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Tree>
    <p:extLst>
      <p:ext uri="{BB962C8B-B14F-4D97-AF65-F5344CB8AC3E}">
        <p14:creationId xmlns:p14="http://schemas.microsoft.com/office/powerpoint/2010/main" val="1214400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motif 4 - White ">
    <p:bg>
      <p:bgPr>
        <a:solidFill>
          <a:srgbClr val="FFF8F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2070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5" name="Text Placeholder 4"/>
          <p:cNvSpPr>
            <a:spLocks noGrp="1"/>
          </p:cNvSpPr>
          <p:nvPr>
            <p:ph type="body" sz="quarter" idx="12" hasCustomPrompt="1"/>
          </p:nvPr>
        </p:nvSpPr>
        <p:spPr>
          <a:xfrm>
            <a:off x="584200" y="3962400"/>
            <a:ext cx="5207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4" name="Picture 13" descr="A colorful wavy motif graphic ">
            <a:extLst>
              <a:ext uri="{FF2B5EF4-FFF2-40B4-BE49-F238E27FC236}">
                <a16:creationId xmlns:a16="http://schemas.microsoft.com/office/drawing/2014/main" id="{CA016A33-780B-E8BE-FE46-D652985A891A}"/>
              </a:ext>
            </a:extLst>
          </p:cNvPr>
          <p:cNvPicPr>
            <a:picLocks noChangeAspect="1"/>
          </p:cNvPicPr>
          <p:nvPr userDrawn="1"/>
        </p:nvPicPr>
        <p:blipFill rotWithShape="1">
          <a:blip r:embed="rId3">
            <a:clrChange>
              <a:clrFrom>
                <a:srgbClr val="FFFAF6"/>
              </a:clrFrom>
              <a:clrTo>
                <a:srgbClr val="FFFAF6">
                  <a:alpha val="0"/>
                </a:srgbClr>
              </a:clrTo>
            </a:clrChange>
          </a:blip>
          <a:srcRect t="4255"/>
          <a:stretch/>
        </p:blipFill>
        <p:spPr>
          <a:xfrm>
            <a:off x="2641599" y="0"/>
            <a:ext cx="9550401" cy="6858000"/>
          </a:xfrm>
          <a:prstGeom prst="rect">
            <a:avLst/>
          </a:prstGeom>
        </p:spPr>
      </p:pic>
    </p:spTree>
    <p:extLst>
      <p:ext uri="{BB962C8B-B14F-4D97-AF65-F5344CB8AC3E}">
        <p14:creationId xmlns:p14="http://schemas.microsoft.com/office/powerpoint/2010/main" val="2245722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25944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4045"/>
          </a:xfrm>
        </p:spPr>
        <p:txBody>
          <a:bodyPr wrap="square">
            <a:spAutoFit/>
          </a:bodyPr>
          <a:lstStyle>
            <a:lvl1pPr marL="0" indent="0">
              <a:spcBef>
                <a:spcPts val="1200"/>
              </a:spcBef>
              <a:spcAft>
                <a:spcPts val="400"/>
              </a:spcAft>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06248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59658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0791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4834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2442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61124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5018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99314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column with heading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EDA8AE-13CC-21AD-21A6-5AC9A740C0A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FFFAF6"/>
              </a:clrFrom>
              <a:clrTo>
                <a:srgbClr val="FFFAF6">
                  <a:alpha val="0"/>
                </a:srgbClr>
              </a:clrTo>
            </a:clrChange>
          </a:blip>
          <a:srcRect r="25841"/>
          <a:stretch/>
        </p:blipFill>
        <p:spPr>
          <a:xfrm>
            <a:off x="8511217" y="4078514"/>
            <a:ext cx="3680784" cy="27794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ounded Rectangle 37">
            <a:extLst>
              <a:ext uri="{FF2B5EF4-FFF2-40B4-BE49-F238E27FC236}">
                <a16:creationId xmlns:a16="http://schemas.microsoft.com/office/drawing/2014/main" id="{56417030-DC1F-F185-C3E2-EEDA6CD39EE8}"/>
              </a:ext>
              <a:ext uri="{C183D7F6-B498-43B3-948B-1728B52AA6E4}">
                <adec:decorative xmlns:adec="http://schemas.microsoft.com/office/drawing/2017/decorative" val="1"/>
              </a:ext>
            </a:extLst>
          </p:cNvPr>
          <p:cNvSpPr>
            <a:spLocks/>
          </p:cNvSpPr>
          <p:nvPr userDrawn="1"/>
        </p:nvSpPr>
        <p:spPr bwMode="auto">
          <a:xfrm>
            <a:off x="593976" y="1886631"/>
            <a:ext cx="3514036" cy="531812"/>
          </a:xfrm>
          <a:prstGeom prst="roundRect">
            <a:avLst>
              <a:gd name="adj" fmla="val 25225"/>
            </a:avLst>
          </a:prstGeom>
          <a:solidFill>
            <a:srgbClr val="FF5C39"/>
          </a:solidFill>
          <a:ln>
            <a:noFill/>
            <a:headEnd type="none" w="med" len="med"/>
            <a:tailEnd type="none" w="med" len="med"/>
          </a:ln>
          <a:effectLst>
            <a:outerShdw blurRad="228600" dist="50800" dir="3960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endParaRPr>
          </a:p>
        </p:txBody>
      </p:sp>
      <p:sp>
        <p:nvSpPr>
          <p:cNvPr id="6" name="Rectangle: Rounded Corners 5">
            <a:extLst>
              <a:ext uri="{FF2B5EF4-FFF2-40B4-BE49-F238E27FC236}">
                <a16:creationId xmlns:a16="http://schemas.microsoft.com/office/drawing/2014/main" id="{A344D546-F928-5C55-7ADB-3F2DE1BCD0EE}"/>
              </a:ext>
              <a:ext uri="{C183D7F6-B498-43B3-948B-1728B52AA6E4}">
                <adec:decorative xmlns:adec="http://schemas.microsoft.com/office/drawing/2017/decorative" val="1"/>
              </a:ext>
            </a:extLst>
          </p:cNvPr>
          <p:cNvSpPr>
            <a:spLocks/>
          </p:cNvSpPr>
          <p:nvPr userDrawn="1"/>
        </p:nvSpPr>
        <p:spPr bwMode="auto">
          <a:xfrm>
            <a:off x="588263" y="2572511"/>
            <a:ext cx="3514036" cy="3175145"/>
          </a:xfrm>
          <a:prstGeom prst="roundRect">
            <a:avLst>
              <a:gd name="adj" fmla="val 4400"/>
            </a:avLst>
          </a:prstGeom>
          <a:solidFill>
            <a:schemeClr val="bg1"/>
          </a:solidFill>
          <a:ln>
            <a:noFill/>
            <a:headEnd type="none" w="med" len="med"/>
            <a:tailEnd type="none" w="med" len="med"/>
          </a:ln>
          <a:effectLst>
            <a:outerShdw blurRad="190500" dist="114300" dir="5400000" sx="95000" sy="95000" algn="t" rotWithShape="0">
              <a:schemeClr val="accent3">
                <a:lumMod val="10000"/>
                <a:alpha val="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ts val="600"/>
              </a:spcAft>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7" name="Rounded Rectangle 37">
            <a:extLst>
              <a:ext uri="{FF2B5EF4-FFF2-40B4-BE49-F238E27FC236}">
                <a16:creationId xmlns:a16="http://schemas.microsoft.com/office/drawing/2014/main" id="{135532BF-96BC-4797-561C-5C79CE33A254}"/>
              </a:ext>
              <a:ext uri="{C183D7F6-B498-43B3-948B-1728B52AA6E4}">
                <adec:decorative xmlns:adec="http://schemas.microsoft.com/office/drawing/2017/decorative" val="1"/>
              </a:ext>
            </a:extLst>
          </p:cNvPr>
          <p:cNvSpPr/>
          <p:nvPr userDrawn="1"/>
        </p:nvSpPr>
        <p:spPr bwMode="auto">
          <a:xfrm>
            <a:off x="4344790" y="1886631"/>
            <a:ext cx="3514036" cy="531812"/>
          </a:xfrm>
          <a:prstGeom prst="roundRect">
            <a:avLst>
              <a:gd name="adj" fmla="val 25225"/>
            </a:avLst>
          </a:prstGeom>
          <a:solidFill>
            <a:srgbClr val="FF5C39"/>
          </a:solidFill>
          <a:ln>
            <a:noFill/>
            <a:headEnd type="none" w="med" len="med"/>
            <a:tailEnd type="none" w="med" len="med"/>
          </a:ln>
          <a:effectLst>
            <a:outerShdw blurRad="228600" dist="50800" dir="3960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endParaRPr>
          </a:p>
        </p:txBody>
      </p:sp>
      <p:sp>
        <p:nvSpPr>
          <p:cNvPr id="8" name="Rectangle: Rounded Corners 7">
            <a:extLst>
              <a:ext uri="{FF2B5EF4-FFF2-40B4-BE49-F238E27FC236}">
                <a16:creationId xmlns:a16="http://schemas.microsoft.com/office/drawing/2014/main" id="{E9C28018-4232-AF06-07AB-AF300BE3B609}"/>
              </a:ext>
              <a:ext uri="{C183D7F6-B498-43B3-948B-1728B52AA6E4}">
                <adec:decorative xmlns:adec="http://schemas.microsoft.com/office/drawing/2017/decorative" val="1"/>
              </a:ext>
            </a:extLst>
          </p:cNvPr>
          <p:cNvSpPr>
            <a:spLocks/>
          </p:cNvSpPr>
          <p:nvPr userDrawn="1"/>
        </p:nvSpPr>
        <p:spPr bwMode="auto">
          <a:xfrm>
            <a:off x="4341934" y="2572511"/>
            <a:ext cx="3514036" cy="3175145"/>
          </a:xfrm>
          <a:prstGeom prst="roundRect">
            <a:avLst>
              <a:gd name="adj" fmla="val 4400"/>
            </a:avLst>
          </a:prstGeom>
          <a:solidFill>
            <a:schemeClr val="bg1"/>
          </a:solidFill>
          <a:ln>
            <a:noFill/>
            <a:headEnd type="none" w="med" len="med"/>
            <a:tailEnd type="none" w="med" len="med"/>
          </a:ln>
          <a:effectLst>
            <a:outerShdw blurRad="190500" dist="114300" dir="5400000" sx="95000" sy="95000" algn="t" rotWithShape="0">
              <a:schemeClr val="accent3">
                <a:lumMod val="10000"/>
                <a:alpha val="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ts val="600"/>
              </a:spcAft>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9" name="Rounded Rectangle 37">
            <a:extLst>
              <a:ext uri="{FF2B5EF4-FFF2-40B4-BE49-F238E27FC236}">
                <a16:creationId xmlns:a16="http://schemas.microsoft.com/office/drawing/2014/main" id="{D55A1B4C-453D-1806-C9DD-59A0502879E5}"/>
              </a:ext>
              <a:ext uri="{C183D7F6-B498-43B3-948B-1728B52AA6E4}">
                <adec:decorative xmlns:adec="http://schemas.microsoft.com/office/drawing/2017/decorative" val="1"/>
              </a:ext>
            </a:extLst>
          </p:cNvPr>
          <p:cNvSpPr/>
          <p:nvPr userDrawn="1"/>
        </p:nvSpPr>
        <p:spPr bwMode="auto">
          <a:xfrm>
            <a:off x="8092747" y="1886631"/>
            <a:ext cx="3514036" cy="531812"/>
          </a:xfrm>
          <a:prstGeom prst="roundRect">
            <a:avLst>
              <a:gd name="adj" fmla="val 25225"/>
            </a:avLst>
          </a:prstGeom>
          <a:solidFill>
            <a:srgbClr val="FF5C39"/>
          </a:solidFill>
          <a:ln>
            <a:noFill/>
            <a:headEnd type="none" w="med" len="med"/>
            <a:tailEnd type="none" w="med" len="med"/>
          </a:ln>
          <a:effectLst>
            <a:outerShdw blurRad="228600" dist="50800" dir="3960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endParaRPr>
          </a:p>
        </p:txBody>
      </p:sp>
      <p:sp>
        <p:nvSpPr>
          <p:cNvPr id="10" name="Rectangle: Rounded Corners 9">
            <a:extLst>
              <a:ext uri="{FF2B5EF4-FFF2-40B4-BE49-F238E27FC236}">
                <a16:creationId xmlns:a16="http://schemas.microsoft.com/office/drawing/2014/main" id="{45B43E2B-7E25-78C4-D58A-E4767F091558}"/>
              </a:ext>
              <a:ext uri="{C183D7F6-B498-43B3-948B-1728B52AA6E4}">
                <adec:decorative xmlns:adec="http://schemas.microsoft.com/office/drawing/2017/decorative" val="1"/>
              </a:ext>
            </a:extLst>
          </p:cNvPr>
          <p:cNvSpPr>
            <a:spLocks/>
          </p:cNvSpPr>
          <p:nvPr userDrawn="1"/>
        </p:nvSpPr>
        <p:spPr bwMode="auto">
          <a:xfrm>
            <a:off x="8092747" y="2572511"/>
            <a:ext cx="3514036" cy="3175145"/>
          </a:xfrm>
          <a:prstGeom prst="roundRect">
            <a:avLst>
              <a:gd name="adj" fmla="val 4400"/>
            </a:avLst>
          </a:prstGeom>
          <a:solidFill>
            <a:schemeClr val="bg1"/>
          </a:solidFill>
          <a:ln>
            <a:noFill/>
            <a:headEnd type="none" w="med" len="med"/>
            <a:tailEnd type="none" w="med" len="med"/>
          </a:ln>
          <a:effectLst>
            <a:outerShdw blurRad="190500" dist="114300" dir="5400000" sx="95000" sy="95000" algn="t" rotWithShape="0">
              <a:schemeClr val="accent3">
                <a:lumMod val="10000"/>
                <a:alpha val="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ts val="600"/>
              </a:spcAft>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16" name="Text Placeholder 3">
            <a:extLst>
              <a:ext uri="{FF2B5EF4-FFF2-40B4-BE49-F238E27FC236}">
                <a16:creationId xmlns:a16="http://schemas.microsoft.com/office/drawing/2014/main" id="{40B4AD8E-6D7B-AEBF-8011-9E238F012DDD}"/>
              </a:ext>
            </a:extLst>
          </p:cNvPr>
          <p:cNvSpPr>
            <a:spLocks noGrp="1"/>
          </p:cNvSpPr>
          <p:nvPr>
            <p:ph type="body" sz="quarter" idx="10" hasCustomPrompt="1"/>
          </p:nvPr>
        </p:nvSpPr>
        <p:spPr>
          <a:xfrm>
            <a:off x="923738" y="2029427"/>
            <a:ext cx="2854512" cy="246221"/>
          </a:xfrm>
        </p:spPr>
        <p:txBody>
          <a:bodyPr wrap="square" anchor="ctr">
            <a:spAutoFit/>
          </a:bodyPr>
          <a:lstStyle>
            <a:lvl1pPr marL="0" indent="0" algn="ctr">
              <a:spcBef>
                <a:spcPts val="1224"/>
              </a:spcBef>
              <a:buClr>
                <a:schemeClr val="tx1"/>
              </a:buClr>
              <a:buFont typeface="Wingdings" panose="05000000000000000000" pitchFamily="2" charset="2"/>
              <a:buNone/>
              <a:defRPr sz="1600" b="1">
                <a:solidFill>
                  <a:schemeClr val="bg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Heading</a:t>
            </a:r>
          </a:p>
        </p:txBody>
      </p:sp>
      <p:sp>
        <p:nvSpPr>
          <p:cNvPr id="11" name="Text Placeholder 3">
            <a:extLst>
              <a:ext uri="{FF2B5EF4-FFF2-40B4-BE49-F238E27FC236}">
                <a16:creationId xmlns:a16="http://schemas.microsoft.com/office/drawing/2014/main" id="{F5DADF8E-502F-02C7-EFE4-93BBEF46A6BB}"/>
              </a:ext>
            </a:extLst>
          </p:cNvPr>
          <p:cNvSpPr>
            <a:spLocks noGrp="1"/>
          </p:cNvSpPr>
          <p:nvPr>
            <p:ph type="body" sz="quarter" idx="12" hasCustomPrompt="1"/>
          </p:nvPr>
        </p:nvSpPr>
        <p:spPr>
          <a:xfrm>
            <a:off x="588263" y="2572511"/>
            <a:ext cx="3514036" cy="3175145"/>
          </a:xfrm>
        </p:spPr>
        <p:txBody>
          <a:bodyPr wrap="square" lIns="182880" tIns="91440" rIns="182880" bIns="91440" anchor="t">
            <a:noAutofit/>
          </a:bodyPr>
          <a:lstStyle>
            <a:lvl1pPr marL="0" indent="0">
              <a:spcBef>
                <a:spcPts val="1224"/>
              </a:spcBef>
              <a:buClr>
                <a:schemeClr val="tx1"/>
              </a:buClr>
              <a:buFont typeface="Wingdings" panose="05000000000000000000" pitchFamily="2" charset="2"/>
              <a:buNone/>
              <a:defRPr sz="14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
        <p:nvSpPr>
          <p:cNvPr id="17" name="Text Placeholder 3">
            <a:extLst>
              <a:ext uri="{FF2B5EF4-FFF2-40B4-BE49-F238E27FC236}">
                <a16:creationId xmlns:a16="http://schemas.microsoft.com/office/drawing/2014/main" id="{138FBD7C-29C5-63FC-627F-CEBDBAF0E105}"/>
              </a:ext>
            </a:extLst>
          </p:cNvPr>
          <p:cNvSpPr>
            <a:spLocks noGrp="1"/>
          </p:cNvSpPr>
          <p:nvPr>
            <p:ph type="body" sz="quarter" idx="15" hasCustomPrompt="1"/>
          </p:nvPr>
        </p:nvSpPr>
        <p:spPr>
          <a:xfrm>
            <a:off x="4674552" y="2029427"/>
            <a:ext cx="2854512" cy="246221"/>
          </a:xfrm>
        </p:spPr>
        <p:txBody>
          <a:bodyPr wrap="square" anchor="ctr">
            <a:spAutoFit/>
          </a:bodyPr>
          <a:lstStyle>
            <a:lvl1pPr marL="0" indent="0" algn="ctr">
              <a:spcBef>
                <a:spcPts val="1224"/>
              </a:spcBef>
              <a:buClr>
                <a:schemeClr val="tx1"/>
              </a:buClr>
              <a:buFont typeface="Wingdings" panose="05000000000000000000" pitchFamily="2" charset="2"/>
              <a:buNone/>
              <a:defRPr sz="1600" b="1">
                <a:solidFill>
                  <a:schemeClr val="bg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Heading</a:t>
            </a:r>
          </a:p>
        </p:txBody>
      </p:sp>
      <p:sp>
        <p:nvSpPr>
          <p:cNvPr id="13" name="Text Placeholder 3">
            <a:extLst>
              <a:ext uri="{FF2B5EF4-FFF2-40B4-BE49-F238E27FC236}">
                <a16:creationId xmlns:a16="http://schemas.microsoft.com/office/drawing/2014/main" id="{9BA477F2-663F-9D4F-C446-613B5D645B01}"/>
              </a:ext>
            </a:extLst>
          </p:cNvPr>
          <p:cNvSpPr>
            <a:spLocks noGrp="1"/>
          </p:cNvSpPr>
          <p:nvPr>
            <p:ph type="body" sz="quarter" idx="13" hasCustomPrompt="1"/>
          </p:nvPr>
        </p:nvSpPr>
        <p:spPr>
          <a:xfrm>
            <a:off x="4341934" y="2572511"/>
            <a:ext cx="3514036" cy="3175145"/>
          </a:xfrm>
        </p:spPr>
        <p:txBody>
          <a:bodyPr wrap="square" lIns="182880" tIns="91440" rIns="182880" bIns="91440" anchor="t">
            <a:noAutofit/>
          </a:bodyPr>
          <a:lstStyle>
            <a:lvl1pPr marL="0" indent="0">
              <a:spcBef>
                <a:spcPts val="1224"/>
              </a:spcBef>
              <a:buClr>
                <a:schemeClr val="tx1"/>
              </a:buClr>
              <a:buFont typeface="Wingdings" panose="05000000000000000000" pitchFamily="2" charset="2"/>
              <a:buNone/>
              <a:defRPr sz="14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
        <p:nvSpPr>
          <p:cNvPr id="18" name="Text Placeholder 3">
            <a:extLst>
              <a:ext uri="{FF2B5EF4-FFF2-40B4-BE49-F238E27FC236}">
                <a16:creationId xmlns:a16="http://schemas.microsoft.com/office/drawing/2014/main" id="{D25A1BF4-496F-1802-3682-AF503051C140}"/>
              </a:ext>
            </a:extLst>
          </p:cNvPr>
          <p:cNvSpPr>
            <a:spLocks noGrp="1"/>
          </p:cNvSpPr>
          <p:nvPr>
            <p:ph type="body" sz="quarter" idx="16" hasCustomPrompt="1"/>
          </p:nvPr>
        </p:nvSpPr>
        <p:spPr>
          <a:xfrm>
            <a:off x="8422509" y="2029427"/>
            <a:ext cx="2854512" cy="246221"/>
          </a:xfrm>
        </p:spPr>
        <p:txBody>
          <a:bodyPr wrap="square" anchor="ctr">
            <a:spAutoFit/>
          </a:bodyPr>
          <a:lstStyle>
            <a:lvl1pPr marL="0" indent="0" algn="ctr">
              <a:spcBef>
                <a:spcPts val="1224"/>
              </a:spcBef>
              <a:buClr>
                <a:schemeClr val="tx1"/>
              </a:buClr>
              <a:buFont typeface="Wingdings" panose="05000000000000000000" pitchFamily="2" charset="2"/>
              <a:buNone/>
              <a:defRPr sz="1600" b="1">
                <a:solidFill>
                  <a:schemeClr val="bg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Heading</a:t>
            </a:r>
          </a:p>
        </p:txBody>
      </p:sp>
      <p:sp>
        <p:nvSpPr>
          <p:cNvPr id="14" name="Text Placeholder 3">
            <a:extLst>
              <a:ext uri="{FF2B5EF4-FFF2-40B4-BE49-F238E27FC236}">
                <a16:creationId xmlns:a16="http://schemas.microsoft.com/office/drawing/2014/main" id="{5799FC92-E2A2-A1EF-D5CE-E6A3527B27B1}"/>
              </a:ext>
            </a:extLst>
          </p:cNvPr>
          <p:cNvSpPr>
            <a:spLocks noGrp="1"/>
          </p:cNvSpPr>
          <p:nvPr>
            <p:ph type="body" sz="quarter" idx="14" hasCustomPrompt="1"/>
          </p:nvPr>
        </p:nvSpPr>
        <p:spPr>
          <a:xfrm>
            <a:off x="8092747" y="2572511"/>
            <a:ext cx="3514036" cy="3175145"/>
          </a:xfrm>
        </p:spPr>
        <p:txBody>
          <a:bodyPr wrap="square" lIns="182880" tIns="91440" rIns="182880" bIns="91440" anchor="t">
            <a:noAutofit/>
          </a:bodyPr>
          <a:lstStyle>
            <a:lvl1pPr marL="0" indent="0">
              <a:spcBef>
                <a:spcPts val="1224"/>
              </a:spcBef>
              <a:buClr>
                <a:schemeClr val="tx1"/>
              </a:buClr>
              <a:buFont typeface="Wingdings" panose="05000000000000000000" pitchFamily="2" charset="2"/>
              <a:buNone/>
              <a:defRPr sz="14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Tree>
    <p:extLst>
      <p:ext uri="{BB962C8B-B14F-4D97-AF65-F5344CB8AC3E}">
        <p14:creationId xmlns:p14="http://schemas.microsoft.com/office/powerpoint/2010/main" val="2274663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with heading backgroun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28433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with heading backgroun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68666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with heading background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C0CC2C-DE36-4D2B-EEC8-B9B22FA091C5}"/>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B9C6E9BB-3730-7E38-0378-8A4155EE0A7D}"/>
              </a:ext>
              <a:ext uri="{C183D7F6-B498-43B3-948B-1728B52AA6E4}">
                <adec:decorative xmlns:adec="http://schemas.microsoft.com/office/drawing/2017/decorative" val="1"/>
              </a:ext>
            </a:extLst>
          </p:cNvPr>
          <p:cNvPicPr>
            <a:picLocks noChangeAspect="1"/>
          </p:cNvPicPr>
          <p:nvPr userDrawn="1"/>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977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two picture ">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944E80D-9C72-78F7-341C-7CDF3E9E471D}"/>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28" name="Picture 27">
            <a:extLst>
              <a:ext uri="{FF2B5EF4-FFF2-40B4-BE49-F238E27FC236}">
                <a16:creationId xmlns:a16="http://schemas.microsoft.com/office/drawing/2014/main" id="{A15711FA-7256-3D1F-51FC-1039E341DBDF}"/>
              </a:ext>
              <a:ext uri="{C183D7F6-B498-43B3-948B-1728B52AA6E4}">
                <adec:decorative xmlns:adec="http://schemas.microsoft.com/office/drawing/2017/decorative" val="1"/>
              </a:ext>
            </a:extLst>
          </p:cNvPr>
          <p:cNvPicPr>
            <a:picLocks noChangeAspect="1"/>
          </p:cNvPicPr>
          <p:nvPr userDrawn="1"/>
        </p:nvPicPr>
        <p:blipFill>
          <a:blip r:embed="rId2"/>
          <a:srcRect l="34454" t="65327" r="26452" b="2428"/>
          <a:stretch>
            <a:fillRect/>
          </a:stretch>
        </p:blipFill>
        <p:spPr>
          <a:xfrm>
            <a:off x="9727855" y="0"/>
            <a:ext cx="2464145" cy="1138198"/>
          </a:xfrm>
          <a:custGeom>
            <a:avLst/>
            <a:gdLst>
              <a:gd name="connsiteX0" fmla="*/ 838807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7" y="0"/>
                </a:moveTo>
                <a:lnTo>
                  <a:pt x="2464145" y="0"/>
                </a:lnTo>
                <a:lnTo>
                  <a:pt x="2464145" y="1138198"/>
                </a:lnTo>
                <a:lnTo>
                  <a:pt x="0" y="1138198"/>
                </a:lnTo>
                <a:close/>
              </a:path>
            </a:pathLst>
          </a:custGeom>
        </p:spPr>
      </p:pic>
      <p:sp>
        <p:nvSpPr>
          <p:cNvPr id="29" name="Rectangle: Rounded Corners 28">
            <a:extLst>
              <a:ext uri="{FF2B5EF4-FFF2-40B4-BE49-F238E27FC236}">
                <a16:creationId xmlns:a16="http://schemas.microsoft.com/office/drawing/2014/main" id="{2BE9B5ED-5F17-EB58-A599-E5DAA5781B88}"/>
              </a:ext>
              <a:ext uri="{C183D7F6-B498-43B3-948B-1728B52AA6E4}">
                <adec:decorative xmlns:adec="http://schemas.microsoft.com/office/drawing/2017/decorative" val="1"/>
              </a:ext>
            </a:extLst>
          </p:cNvPr>
          <p:cNvSpPr/>
          <p:nvPr userDrawn="1"/>
        </p:nvSpPr>
        <p:spPr bwMode="auto">
          <a:xfrm>
            <a:off x="1473200" y="3729238"/>
            <a:ext cx="10231437" cy="2098982"/>
          </a:xfrm>
          <a:prstGeom prst="roundRect">
            <a:avLst>
              <a:gd name="adj" fmla="val 151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A50C37EA-0888-96B1-3500-30EEED6FA84D}"/>
              </a:ext>
              <a:ext uri="{C183D7F6-B498-43B3-948B-1728B52AA6E4}">
                <adec:decorative xmlns:adec="http://schemas.microsoft.com/office/drawing/2017/decorative" val="1"/>
              </a:ext>
            </a:extLst>
          </p:cNvPr>
          <p:cNvSpPr/>
          <p:nvPr userDrawn="1"/>
        </p:nvSpPr>
        <p:spPr bwMode="auto">
          <a:xfrm>
            <a:off x="1473200" y="1542671"/>
            <a:ext cx="10231437" cy="2098982"/>
          </a:xfrm>
          <a:prstGeom prst="roundRect">
            <a:avLst>
              <a:gd name="adj" fmla="val 151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Oval 36">
            <a:extLst>
              <a:ext uri="{FF2B5EF4-FFF2-40B4-BE49-F238E27FC236}">
                <a16:creationId xmlns:a16="http://schemas.microsoft.com/office/drawing/2014/main" id="{B77A3B33-BCDA-C797-E25E-C8C96C28F0F9}"/>
              </a:ext>
              <a:ext uri="{C183D7F6-B498-43B3-948B-1728B52AA6E4}">
                <adec:decorative xmlns:adec="http://schemas.microsoft.com/office/drawing/2017/decorative" val="1"/>
              </a:ext>
            </a:extLst>
          </p:cNvPr>
          <p:cNvSpPr/>
          <p:nvPr/>
        </p:nvSpPr>
        <p:spPr bwMode="auto">
          <a:xfrm>
            <a:off x="600342" y="1732655"/>
            <a:ext cx="1719015" cy="1719015"/>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8" name="Picture 37">
            <a:extLst>
              <a:ext uri="{FF2B5EF4-FFF2-40B4-BE49-F238E27FC236}">
                <a16:creationId xmlns:a16="http://schemas.microsoft.com/office/drawing/2014/main" id="{72AB3B78-2F77-B697-3884-03C8B2639FD9}"/>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8963" y="1729526"/>
            <a:ext cx="1717707" cy="1725273"/>
          </a:xfrm>
          <a:prstGeom prst="ellipse">
            <a:avLst/>
          </a:prstGeom>
        </p:spPr>
      </p:pic>
      <p:sp>
        <p:nvSpPr>
          <p:cNvPr id="51" name="Title 1">
            <a:extLst>
              <a:ext uri="{FF2B5EF4-FFF2-40B4-BE49-F238E27FC236}">
                <a16:creationId xmlns:a16="http://schemas.microsoft.com/office/drawing/2014/main" id="{E697E064-F982-D8BD-0F8A-DFFC5C8E446E}"/>
              </a:ext>
            </a:extLst>
          </p:cNvPr>
          <p:cNvSpPr>
            <a:spLocks noGrp="1"/>
          </p:cNvSpPr>
          <p:nvPr userDrawn="1">
            <p:ph type="title"/>
          </p:nvPr>
        </p:nvSpPr>
        <p:spPr>
          <a:xfrm>
            <a:off x="588263" y="457200"/>
            <a:ext cx="11018520" cy="5539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28A06881-D496-1ABD-A316-6519406C1238}"/>
              </a:ext>
            </a:extLst>
          </p:cNvPr>
          <p:cNvSpPr>
            <a:spLocks noGrp="1"/>
          </p:cNvSpPr>
          <p:nvPr>
            <p:ph type="pic" sz="quarter" idx="16"/>
          </p:nvPr>
        </p:nvSpPr>
        <p:spPr>
          <a:xfrm>
            <a:off x="795224" y="1942872"/>
            <a:ext cx="1305184" cy="1298581"/>
          </a:xfrm>
          <a:prstGeom prst="ellipse">
            <a:avLst/>
          </a:prstGeom>
          <a:solidFill>
            <a:schemeClr val="bg1"/>
          </a:solidFill>
        </p:spPr>
        <p:txBody>
          <a:bodyPr/>
          <a:lstStyle>
            <a:lvl1pPr>
              <a:defRPr sz="1600"/>
            </a:lvl1pPr>
          </a:lstStyle>
          <a:p>
            <a:r>
              <a:rPr lang="en-US"/>
              <a:t>Click icon to add picture</a:t>
            </a:r>
            <a:endParaRPr lang="en-IN"/>
          </a:p>
        </p:txBody>
      </p:sp>
      <p:sp>
        <p:nvSpPr>
          <p:cNvPr id="46" name="Oval 45">
            <a:extLst>
              <a:ext uri="{FF2B5EF4-FFF2-40B4-BE49-F238E27FC236}">
                <a16:creationId xmlns:a16="http://schemas.microsoft.com/office/drawing/2014/main" id="{AE019709-9084-F14F-0037-12F3674BAC59}"/>
              </a:ext>
              <a:ext uri="{C183D7F6-B498-43B3-948B-1728B52AA6E4}">
                <adec:decorative xmlns:adec="http://schemas.microsoft.com/office/drawing/2017/decorative" val="1"/>
              </a:ext>
            </a:extLst>
          </p:cNvPr>
          <p:cNvSpPr/>
          <p:nvPr/>
        </p:nvSpPr>
        <p:spPr bwMode="auto">
          <a:xfrm>
            <a:off x="600342" y="3919222"/>
            <a:ext cx="1719015" cy="1719015"/>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7" name="Picture 46">
            <a:extLst>
              <a:ext uri="{FF2B5EF4-FFF2-40B4-BE49-F238E27FC236}">
                <a16:creationId xmlns:a16="http://schemas.microsoft.com/office/drawing/2014/main" id="{A199395E-540C-2D04-5920-20F2D8B82F0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8963" y="3916093"/>
            <a:ext cx="1717707" cy="1725273"/>
          </a:xfrm>
          <a:prstGeom prst="ellipse">
            <a:avLst/>
          </a:prstGeom>
        </p:spPr>
      </p:pic>
      <p:sp>
        <p:nvSpPr>
          <p:cNvPr id="52" name="Text Placeholder 3">
            <a:extLst>
              <a:ext uri="{FF2B5EF4-FFF2-40B4-BE49-F238E27FC236}">
                <a16:creationId xmlns:a16="http://schemas.microsoft.com/office/drawing/2014/main" id="{6E8FEDD7-B092-DF06-7CE1-A38B675CA149}"/>
              </a:ext>
            </a:extLst>
          </p:cNvPr>
          <p:cNvSpPr>
            <a:spLocks noGrp="1"/>
          </p:cNvSpPr>
          <p:nvPr userDrawn="1">
            <p:ph type="body" sz="quarter" idx="10" hasCustomPrompt="1"/>
          </p:nvPr>
        </p:nvSpPr>
        <p:spPr>
          <a:xfrm>
            <a:off x="2778383" y="1979703"/>
            <a:ext cx="8596237" cy="276999"/>
          </a:xfrm>
        </p:spPr>
        <p:txBody>
          <a:bodyPr wrap="square">
            <a:spAutoFit/>
          </a:bodyPr>
          <a:lstStyle>
            <a:lvl1pPr marL="0" indent="0">
              <a:spcBef>
                <a:spcPts val="1224"/>
              </a:spcBef>
              <a:buClr>
                <a:schemeClr val="tx1"/>
              </a:buClr>
              <a:buFont typeface="Wingdings" panose="05000000000000000000" pitchFamily="2" charset="2"/>
              <a:buNone/>
              <a:defRPr sz="1800" b="1">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Name</a:t>
            </a:r>
          </a:p>
        </p:txBody>
      </p:sp>
      <p:sp>
        <p:nvSpPr>
          <p:cNvPr id="54" name="Text Placeholder 3">
            <a:extLst>
              <a:ext uri="{FF2B5EF4-FFF2-40B4-BE49-F238E27FC236}">
                <a16:creationId xmlns:a16="http://schemas.microsoft.com/office/drawing/2014/main" id="{2E1A462A-1829-D758-746A-0F382A89F519}"/>
              </a:ext>
            </a:extLst>
          </p:cNvPr>
          <p:cNvSpPr>
            <a:spLocks noGrp="1"/>
          </p:cNvSpPr>
          <p:nvPr userDrawn="1">
            <p:ph type="body" sz="quarter" idx="11" hasCustomPrompt="1"/>
          </p:nvPr>
        </p:nvSpPr>
        <p:spPr>
          <a:xfrm>
            <a:off x="2778383" y="2367495"/>
            <a:ext cx="8596237" cy="215444"/>
          </a:xfrm>
        </p:spPr>
        <p:txBody>
          <a:bodyPr wrap="square" anchor="ctr">
            <a:spAutoFit/>
          </a:bodyPr>
          <a:lstStyle>
            <a:lvl1pPr marL="0" indent="0">
              <a:spcBef>
                <a:spcPts val="1224"/>
              </a:spcBef>
              <a:buClr>
                <a:schemeClr val="tx1"/>
              </a:buClr>
              <a:buFont typeface="Wingdings" panose="05000000000000000000" pitchFamily="2" charset="2"/>
              <a:buNone/>
              <a:defRPr sz="1400" b="0">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Title</a:t>
            </a:r>
          </a:p>
        </p:txBody>
      </p:sp>
      <p:sp>
        <p:nvSpPr>
          <p:cNvPr id="55" name="Text Placeholder 3">
            <a:extLst>
              <a:ext uri="{FF2B5EF4-FFF2-40B4-BE49-F238E27FC236}">
                <a16:creationId xmlns:a16="http://schemas.microsoft.com/office/drawing/2014/main" id="{05941157-E26A-6495-0BC0-78379134D070}"/>
              </a:ext>
            </a:extLst>
          </p:cNvPr>
          <p:cNvSpPr>
            <a:spLocks noGrp="1"/>
          </p:cNvSpPr>
          <p:nvPr userDrawn="1">
            <p:ph type="body" sz="quarter" idx="12" hasCustomPrompt="1"/>
          </p:nvPr>
        </p:nvSpPr>
        <p:spPr>
          <a:xfrm>
            <a:off x="2778383" y="2693732"/>
            <a:ext cx="8596237" cy="560114"/>
          </a:xfrm>
        </p:spPr>
        <p:txBody>
          <a:bodyPr wrap="square" anchor="ctr">
            <a:noAutofit/>
          </a:bodyPr>
          <a:lstStyle>
            <a:lvl1pPr marL="0" indent="0">
              <a:spcBef>
                <a:spcPts val="1224"/>
              </a:spcBef>
              <a:buClr>
                <a:schemeClr val="tx1"/>
              </a:buClr>
              <a:buFont typeface="Wingdings" panose="05000000000000000000" pitchFamily="2" charset="2"/>
              <a:buNone/>
              <a:defRPr sz="12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
        <p:nvSpPr>
          <p:cNvPr id="7" name="Picture Placeholder 4">
            <a:extLst>
              <a:ext uri="{FF2B5EF4-FFF2-40B4-BE49-F238E27FC236}">
                <a16:creationId xmlns:a16="http://schemas.microsoft.com/office/drawing/2014/main" id="{DC62B8B6-1DBA-34AD-3D09-C207DD62A227}"/>
              </a:ext>
            </a:extLst>
          </p:cNvPr>
          <p:cNvSpPr>
            <a:spLocks noGrp="1"/>
          </p:cNvSpPr>
          <p:nvPr>
            <p:ph type="pic" sz="quarter" idx="17"/>
          </p:nvPr>
        </p:nvSpPr>
        <p:spPr>
          <a:xfrm>
            <a:off x="817379" y="4129439"/>
            <a:ext cx="1305184" cy="1298581"/>
          </a:xfrm>
          <a:prstGeom prst="ellipse">
            <a:avLst/>
          </a:prstGeom>
          <a:solidFill>
            <a:schemeClr val="bg1"/>
          </a:solidFill>
        </p:spPr>
        <p:txBody>
          <a:bodyPr/>
          <a:lstStyle>
            <a:lvl1pPr>
              <a:defRPr sz="1600"/>
            </a:lvl1pPr>
          </a:lstStyle>
          <a:p>
            <a:r>
              <a:rPr lang="en-US"/>
              <a:t>Click icon to add picture</a:t>
            </a:r>
            <a:endParaRPr lang="en-IN"/>
          </a:p>
        </p:txBody>
      </p:sp>
      <p:sp>
        <p:nvSpPr>
          <p:cNvPr id="56" name="Text Placeholder 3">
            <a:extLst>
              <a:ext uri="{FF2B5EF4-FFF2-40B4-BE49-F238E27FC236}">
                <a16:creationId xmlns:a16="http://schemas.microsoft.com/office/drawing/2014/main" id="{C3955A7B-4A2B-8778-6E44-48D508E96115}"/>
              </a:ext>
            </a:extLst>
          </p:cNvPr>
          <p:cNvSpPr>
            <a:spLocks noGrp="1"/>
          </p:cNvSpPr>
          <p:nvPr userDrawn="1">
            <p:ph type="body" sz="quarter" idx="13" hasCustomPrompt="1"/>
          </p:nvPr>
        </p:nvSpPr>
        <p:spPr>
          <a:xfrm>
            <a:off x="2778383" y="4149745"/>
            <a:ext cx="8596237" cy="276999"/>
          </a:xfrm>
        </p:spPr>
        <p:txBody>
          <a:bodyPr wrap="square">
            <a:spAutoFit/>
          </a:bodyPr>
          <a:lstStyle>
            <a:lvl1pPr marL="0" indent="0">
              <a:spcBef>
                <a:spcPts val="1224"/>
              </a:spcBef>
              <a:buClr>
                <a:schemeClr val="tx1"/>
              </a:buClr>
              <a:buFont typeface="Wingdings" panose="05000000000000000000" pitchFamily="2" charset="2"/>
              <a:buNone/>
              <a:defRPr sz="1800" b="1">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Name</a:t>
            </a:r>
          </a:p>
        </p:txBody>
      </p:sp>
      <p:sp>
        <p:nvSpPr>
          <p:cNvPr id="57" name="Text Placeholder 3">
            <a:extLst>
              <a:ext uri="{FF2B5EF4-FFF2-40B4-BE49-F238E27FC236}">
                <a16:creationId xmlns:a16="http://schemas.microsoft.com/office/drawing/2014/main" id="{7E5A17CF-DBE3-9B3D-5698-6A20D4D3DD0C}"/>
              </a:ext>
            </a:extLst>
          </p:cNvPr>
          <p:cNvSpPr>
            <a:spLocks noGrp="1"/>
          </p:cNvSpPr>
          <p:nvPr userDrawn="1">
            <p:ph type="body" sz="quarter" idx="14" hasCustomPrompt="1"/>
          </p:nvPr>
        </p:nvSpPr>
        <p:spPr>
          <a:xfrm>
            <a:off x="2778383" y="4537537"/>
            <a:ext cx="8596237" cy="215444"/>
          </a:xfrm>
        </p:spPr>
        <p:txBody>
          <a:bodyPr wrap="square" anchor="ctr">
            <a:spAutoFit/>
          </a:bodyPr>
          <a:lstStyle>
            <a:lvl1pPr marL="0" indent="0">
              <a:spcBef>
                <a:spcPts val="1224"/>
              </a:spcBef>
              <a:buClr>
                <a:schemeClr val="tx1"/>
              </a:buClr>
              <a:buFont typeface="Wingdings" panose="05000000000000000000" pitchFamily="2" charset="2"/>
              <a:buNone/>
              <a:defRPr sz="1400" b="0">
                <a:solidFill>
                  <a:schemeClr val="accent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Title</a:t>
            </a:r>
          </a:p>
        </p:txBody>
      </p:sp>
      <p:sp>
        <p:nvSpPr>
          <p:cNvPr id="58" name="Text Placeholder 3">
            <a:extLst>
              <a:ext uri="{FF2B5EF4-FFF2-40B4-BE49-F238E27FC236}">
                <a16:creationId xmlns:a16="http://schemas.microsoft.com/office/drawing/2014/main" id="{3DCD3315-0B2C-9A6C-60E8-B7DC2DD09BC2}"/>
              </a:ext>
            </a:extLst>
          </p:cNvPr>
          <p:cNvSpPr>
            <a:spLocks noGrp="1"/>
          </p:cNvSpPr>
          <p:nvPr userDrawn="1">
            <p:ph type="body" sz="quarter" idx="15" hasCustomPrompt="1"/>
          </p:nvPr>
        </p:nvSpPr>
        <p:spPr>
          <a:xfrm>
            <a:off x="2778383" y="4863774"/>
            <a:ext cx="8596237" cy="560114"/>
          </a:xfrm>
        </p:spPr>
        <p:txBody>
          <a:bodyPr wrap="square" anchor="ctr">
            <a:noAutofit/>
          </a:bodyPr>
          <a:lstStyle>
            <a:lvl1pPr marL="0" indent="0">
              <a:spcBef>
                <a:spcPts val="1224"/>
              </a:spcBef>
              <a:buClr>
                <a:schemeClr val="tx1"/>
              </a:buClr>
              <a:buFont typeface="Wingdings" panose="05000000000000000000" pitchFamily="2" charset="2"/>
              <a:buNone/>
              <a:defRPr sz="1200" b="0">
                <a:solidFill>
                  <a:schemeClr val="tx1"/>
                </a:solidFill>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Add Text here</a:t>
            </a:r>
          </a:p>
        </p:txBody>
      </p:sp>
    </p:spTree>
    <p:extLst>
      <p:ext uri="{BB962C8B-B14F-4D97-AF65-F5344CB8AC3E}">
        <p14:creationId xmlns:p14="http://schemas.microsoft.com/office/powerpoint/2010/main" val="2422931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genda 1 motif 1">
    <p:spTree>
      <p:nvGrpSpPr>
        <p:cNvPr id="1" name=""/>
        <p:cNvGrpSpPr/>
        <p:nvPr/>
      </p:nvGrpSpPr>
      <p:grpSpPr>
        <a:xfrm>
          <a:off x="0" y="0"/>
          <a:ext cx="0" cy="0"/>
          <a:chOff x="0" y="0"/>
          <a:chExt cx="0" cy="0"/>
        </a:xfrm>
      </p:grpSpPr>
      <p:pic>
        <p:nvPicPr>
          <p:cNvPr id="9" name="Picture 8" descr="A colorful petal-like graphic motif ">
            <a:extLst>
              <a:ext uri="{FF2B5EF4-FFF2-40B4-BE49-F238E27FC236}">
                <a16:creationId xmlns:a16="http://schemas.microsoft.com/office/drawing/2014/main" id="{2DA8EB72-B76A-AC72-8F94-D826C69A0E5C}"/>
              </a:ext>
            </a:extLst>
          </p:cNvPr>
          <p:cNvPicPr>
            <a:picLocks noChangeAspect="1"/>
          </p:cNvPicPr>
          <p:nvPr userDrawn="1"/>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6715483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genda 2 motif 1">
    <p:spTree>
      <p:nvGrpSpPr>
        <p:cNvPr id="1" name=""/>
        <p:cNvGrpSpPr/>
        <p:nvPr/>
      </p:nvGrpSpPr>
      <p:grpSpPr>
        <a:xfrm>
          <a:off x="0" y="0"/>
          <a:ext cx="0" cy="0"/>
          <a:chOff x="0" y="0"/>
          <a:chExt cx="0" cy="0"/>
        </a:xfrm>
      </p:grpSpPr>
      <p:pic>
        <p:nvPicPr>
          <p:cNvPr id="6" name="Picture 5" descr="A colorful petal-like graphic motif ">
            <a:extLst>
              <a:ext uri="{FF2B5EF4-FFF2-40B4-BE49-F238E27FC236}">
                <a16:creationId xmlns:a16="http://schemas.microsoft.com/office/drawing/2014/main" id="{8AFE9ACF-0B82-EF88-7350-0973DCB1BAFE}"/>
              </a:ext>
            </a:extLst>
          </p:cNvPr>
          <p:cNvPicPr>
            <a:picLocks noChangeAspect="1"/>
          </p:cNvPicPr>
          <p:nvPr userDrawn="1"/>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9802028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genda 3 motif 1">
    <p:spTree>
      <p:nvGrpSpPr>
        <p:cNvPr id="1" name=""/>
        <p:cNvGrpSpPr/>
        <p:nvPr/>
      </p:nvGrpSpPr>
      <p:grpSpPr>
        <a:xfrm>
          <a:off x="0" y="0"/>
          <a:ext cx="0" cy="0"/>
          <a:chOff x="0" y="0"/>
          <a:chExt cx="0" cy="0"/>
        </a:xfrm>
      </p:grpSpPr>
      <p:pic>
        <p:nvPicPr>
          <p:cNvPr id="22" name="Picture 21" descr="A colorful petal-like graphic motif ">
            <a:extLst>
              <a:ext uri="{FF2B5EF4-FFF2-40B4-BE49-F238E27FC236}">
                <a16:creationId xmlns:a16="http://schemas.microsoft.com/office/drawing/2014/main" id="{058E1AA6-C2D2-F5E3-F26C-FC3D3700FC86}"/>
              </a:ext>
            </a:extLst>
          </p:cNvPr>
          <p:cNvPicPr>
            <a:picLocks noChangeAspect="1"/>
          </p:cNvPicPr>
          <p:nvPr userDrawn="1"/>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637520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Agenda 4 motif 1">
    <p:spTree>
      <p:nvGrpSpPr>
        <p:cNvPr id="1" name=""/>
        <p:cNvGrpSpPr/>
        <p:nvPr/>
      </p:nvGrpSpPr>
      <p:grpSpPr>
        <a:xfrm>
          <a:off x="0" y="0"/>
          <a:ext cx="0" cy="0"/>
          <a:chOff x="0" y="0"/>
          <a:chExt cx="0" cy="0"/>
        </a:xfrm>
      </p:grpSpPr>
      <p:pic>
        <p:nvPicPr>
          <p:cNvPr id="22" name="Picture 21" descr="A colorful petal-like graphic motif ">
            <a:extLst>
              <a:ext uri="{FF2B5EF4-FFF2-40B4-BE49-F238E27FC236}">
                <a16:creationId xmlns:a16="http://schemas.microsoft.com/office/drawing/2014/main" id="{BBCB4492-2D9D-29BB-B5D7-0D96DF8BF162}"/>
              </a:ext>
            </a:extLst>
          </p:cNvPr>
          <p:cNvPicPr>
            <a:picLocks noChangeAspect="1"/>
          </p:cNvPicPr>
          <p:nvPr userDrawn="1"/>
        </p:nvPicPr>
        <p:blipFill rotWithShape="1">
          <a:blip r:embed="rId2"/>
          <a:srcRect l="33421" r="9302"/>
          <a:stretch/>
        </p:blipFill>
        <p:spPr>
          <a:xfrm>
            <a:off x="5179793" y="0"/>
            <a:ext cx="7012207" cy="6855894"/>
          </a:xfrm>
          <a:custGeom>
            <a:avLst/>
            <a:gdLst>
              <a:gd name="connsiteX0" fmla="*/ 5071582 w 7012207"/>
              <a:gd name="connsiteY0" fmla="*/ 0 h 6855894"/>
              <a:gd name="connsiteX1" fmla="*/ 7012207 w 7012207"/>
              <a:gd name="connsiteY1" fmla="*/ 0 h 6855894"/>
              <a:gd name="connsiteX2" fmla="*/ 7012207 w 7012207"/>
              <a:gd name="connsiteY2" fmla="*/ 6855894 h 6855894"/>
              <a:gd name="connsiteX3" fmla="*/ 0 w 7012207"/>
              <a:gd name="connsiteY3" fmla="*/ 6855894 h 6855894"/>
            </a:gdLst>
            <a:ahLst/>
            <a:cxnLst>
              <a:cxn ang="0">
                <a:pos x="connsiteX0" y="connsiteY0"/>
              </a:cxn>
              <a:cxn ang="0">
                <a:pos x="connsiteX1" y="connsiteY1"/>
              </a:cxn>
              <a:cxn ang="0">
                <a:pos x="connsiteX2" y="connsiteY2"/>
              </a:cxn>
              <a:cxn ang="0">
                <a:pos x="connsiteX3" y="connsiteY3"/>
              </a:cxn>
            </a:cxnLst>
            <a:rect l="l" t="t" r="r" b="b"/>
            <a:pathLst>
              <a:path w="7012207" h="6855894">
                <a:moveTo>
                  <a:pt x="5071582" y="0"/>
                </a:moveTo>
                <a:lnTo>
                  <a:pt x="7012207" y="0"/>
                </a:lnTo>
                <a:lnTo>
                  <a:pt x="7012207" y="6855894"/>
                </a:lnTo>
                <a:lnTo>
                  <a:pt x="0" y="6855894"/>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userDrawn="1"/>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userDrawn="1"/>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userDrawn="1"/>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9947926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Agenda 1 motif 2">
    <p:spTree>
      <p:nvGrpSpPr>
        <p:cNvPr id="1" name=""/>
        <p:cNvGrpSpPr/>
        <p:nvPr/>
      </p:nvGrpSpPr>
      <p:grpSpPr>
        <a:xfrm>
          <a:off x="0" y="0"/>
          <a:ext cx="0" cy="0"/>
          <a:chOff x="0" y="0"/>
          <a:chExt cx="0" cy="0"/>
        </a:xfrm>
      </p:grpSpPr>
      <p:pic>
        <p:nvPicPr>
          <p:cNvPr id="6" name="Picture 5" descr="A graphic motif of an abstract composition of diagonal shapes with different colors ">
            <a:extLst>
              <a:ext uri="{FF2B5EF4-FFF2-40B4-BE49-F238E27FC236}">
                <a16:creationId xmlns:a16="http://schemas.microsoft.com/office/drawing/2014/main" id="{5493EC15-8604-CE55-00CC-546D223C6F4F}"/>
              </a:ext>
            </a:extLst>
          </p:cNvPr>
          <p:cNvPicPr>
            <a:picLocks noChangeAspect="1"/>
          </p:cNvPicPr>
          <p:nvPr userDrawn="1"/>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887248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Agenda 2 motif 2">
    <p:spTree>
      <p:nvGrpSpPr>
        <p:cNvPr id="1" name=""/>
        <p:cNvGrpSpPr/>
        <p:nvPr/>
      </p:nvGrpSpPr>
      <p:grpSpPr>
        <a:xfrm>
          <a:off x="0" y="0"/>
          <a:ext cx="0" cy="0"/>
          <a:chOff x="0" y="0"/>
          <a:chExt cx="0" cy="0"/>
        </a:xfrm>
      </p:grpSpPr>
      <p:pic>
        <p:nvPicPr>
          <p:cNvPr id="6" name="Picture 5" descr="A graphic motif of an abstract composition of diagonal shapes with different colors ">
            <a:extLst>
              <a:ext uri="{FF2B5EF4-FFF2-40B4-BE49-F238E27FC236}">
                <a16:creationId xmlns:a16="http://schemas.microsoft.com/office/drawing/2014/main" id="{C575E9DA-FEBD-43B8-FF11-80672C5D9960}"/>
              </a:ext>
            </a:extLst>
          </p:cNvPr>
          <p:cNvPicPr>
            <a:picLocks noChangeAspect="1"/>
          </p:cNvPicPr>
          <p:nvPr userDrawn="1"/>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393921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genda 3 motif 2">
    <p:spTree>
      <p:nvGrpSpPr>
        <p:cNvPr id="1" name=""/>
        <p:cNvGrpSpPr/>
        <p:nvPr/>
      </p:nvGrpSpPr>
      <p:grpSpPr>
        <a:xfrm>
          <a:off x="0" y="0"/>
          <a:ext cx="0" cy="0"/>
          <a:chOff x="0" y="0"/>
          <a:chExt cx="0" cy="0"/>
        </a:xfrm>
      </p:grpSpPr>
      <p:pic>
        <p:nvPicPr>
          <p:cNvPr id="22" name="Picture 21" descr="A graphic motif of an abstract composition of diagonal shapes with different colors ">
            <a:extLst>
              <a:ext uri="{FF2B5EF4-FFF2-40B4-BE49-F238E27FC236}">
                <a16:creationId xmlns:a16="http://schemas.microsoft.com/office/drawing/2014/main" id="{823D612A-6B34-97CD-7D8F-B5B403AD4072}"/>
              </a:ext>
            </a:extLst>
          </p:cNvPr>
          <p:cNvPicPr>
            <a:picLocks noChangeAspect="1"/>
          </p:cNvPicPr>
          <p:nvPr userDrawn="1"/>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1160067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genda 4 motif 2">
    <p:spTree>
      <p:nvGrpSpPr>
        <p:cNvPr id="1" name=""/>
        <p:cNvGrpSpPr/>
        <p:nvPr/>
      </p:nvGrpSpPr>
      <p:grpSpPr>
        <a:xfrm>
          <a:off x="0" y="0"/>
          <a:ext cx="0" cy="0"/>
          <a:chOff x="0" y="0"/>
          <a:chExt cx="0" cy="0"/>
        </a:xfrm>
      </p:grpSpPr>
      <p:pic>
        <p:nvPicPr>
          <p:cNvPr id="22" name="Picture 21" descr="A graphic motif of an abstract composition of diagonal shapes with different colors ">
            <a:extLst>
              <a:ext uri="{FF2B5EF4-FFF2-40B4-BE49-F238E27FC236}">
                <a16:creationId xmlns:a16="http://schemas.microsoft.com/office/drawing/2014/main" id="{E261629D-299A-A7C2-A8D0-BF243444AAC8}"/>
              </a:ext>
            </a:extLst>
          </p:cNvPr>
          <p:cNvPicPr>
            <a:picLocks noChangeAspect="1"/>
          </p:cNvPicPr>
          <p:nvPr userDrawn="1"/>
        </p:nvPicPr>
        <p:blipFill>
          <a:blip r:embed="rId2">
            <a:clrChange>
              <a:clrFrom>
                <a:srgbClr val="FFFAF6"/>
              </a:clrFrom>
              <a:clrTo>
                <a:srgbClr val="FFFAF6">
                  <a:alpha val="0"/>
                </a:srgbClr>
              </a:clrTo>
            </a:clrChange>
          </a:blip>
          <a:srcRect l="33543" r="9093" b="30"/>
          <a:stretch>
            <a:fillRect/>
          </a:stretch>
        </p:blipFill>
        <p:spPr>
          <a:xfrm>
            <a:off x="5166835" y="1"/>
            <a:ext cx="7025165" cy="685589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userDrawn="1"/>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userDrawn="1"/>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userDrawn="1"/>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40116701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genda 1 motif 3">
    <p:spTree>
      <p:nvGrpSpPr>
        <p:cNvPr id="1" name=""/>
        <p:cNvGrpSpPr/>
        <p:nvPr/>
      </p:nvGrpSpPr>
      <p:grpSpPr>
        <a:xfrm>
          <a:off x="0" y="0"/>
          <a:ext cx="0" cy="0"/>
          <a:chOff x="0" y="0"/>
          <a:chExt cx="0" cy="0"/>
        </a:xfrm>
      </p:grpSpPr>
      <p:pic>
        <p:nvPicPr>
          <p:cNvPr id="6" name="Picture 5" descr="A colorful abstract wavy motif graphic with patterns  ">
            <a:extLst>
              <a:ext uri="{FF2B5EF4-FFF2-40B4-BE49-F238E27FC236}">
                <a16:creationId xmlns:a16="http://schemas.microsoft.com/office/drawing/2014/main" id="{9B38674C-F017-E555-1C27-61C9AB4E68EB}"/>
              </a:ext>
            </a:extLst>
          </p:cNvPr>
          <p:cNvPicPr>
            <a:picLocks noChangeAspect="1"/>
          </p:cNvPicPr>
          <p:nvPr userDrawn="1"/>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36330519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genda 2 motif 3">
    <p:spTree>
      <p:nvGrpSpPr>
        <p:cNvPr id="1" name=""/>
        <p:cNvGrpSpPr/>
        <p:nvPr/>
      </p:nvGrpSpPr>
      <p:grpSpPr>
        <a:xfrm>
          <a:off x="0" y="0"/>
          <a:ext cx="0" cy="0"/>
          <a:chOff x="0" y="0"/>
          <a:chExt cx="0" cy="0"/>
        </a:xfrm>
      </p:grpSpPr>
      <p:pic>
        <p:nvPicPr>
          <p:cNvPr id="6" name="Picture 5" descr="A colorful abstract wavy motif graphic with patterns  ">
            <a:extLst>
              <a:ext uri="{FF2B5EF4-FFF2-40B4-BE49-F238E27FC236}">
                <a16:creationId xmlns:a16="http://schemas.microsoft.com/office/drawing/2014/main" id="{A611E872-AD66-1B05-737C-60420EF91A11}"/>
              </a:ext>
            </a:extLst>
          </p:cNvPr>
          <p:cNvPicPr>
            <a:picLocks noChangeAspect="1"/>
          </p:cNvPicPr>
          <p:nvPr userDrawn="1"/>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067632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genda 3 motif 3">
    <p:spTree>
      <p:nvGrpSpPr>
        <p:cNvPr id="1" name=""/>
        <p:cNvGrpSpPr/>
        <p:nvPr/>
      </p:nvGrpSpPr>
      <p:grpSpPr>
        <a:xfrm>
          <a:off x="0" y="0"/>
          <a:ext cx="0" cy="0"/>
          <a:chOff x="0" y="0"/>
          <a:chExt cx="0" cy="0"/>
        </a:xfrm>
      </p:grpSpPr>
      <p:pic>
        <p:nvPicPr>
          <p:cNvPr id="22" name="Picture 21" descr="A colorful abstract wavy motif graphic with patterns  ">
            <a:extLst>
              <a:ext uri="{FF2B5EF4-FFF2-40B4-BE49-F238E27FC236}">
                <a16:creationId xmlns:a16="http://schemas.microsoft.com/office/drawing/2014/main" id="{9B570CE9-F3D6-11CE-0712-757A1E47D8E2}"/>
              </a:ext>
            </a:extLst>
          </p:cNvPr>
          <p:cNvPicPr>
            <a:picLocks noChangeAspect="1"/>
          </p:cNvPicPr>
          <p:nvPr userDrawn="1"/>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1958414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4 motif 3">
    <p:spTree>
      <p:nvGrpSpPr>
        <p:cNvPr id="1" name=""/>
        <p:cNvGrpSpPr/>
        <p:nvPr/>
      </p:nvGrpSpPr>
      <p:grpSpPr>
        <a:xfrm>
          <a:off x="0" y="0"/>
          <a:ext cx="0" cy="0"/>
          <a:chOff x="0" y="0"/>
          <a:chExt cx="0" cy="0"/>
        </a:xfrm>
      </p:grpSpPr>
      <p:pic>
        <p:nvPicPr>
          <p:cNvPr id="22" name="Picture 21" descr="A colorful abstract wavy motif graphic with patterns  ">
            <a:extLst>
              <a:ext uri="{FF2B5EF4-FFF2-40B4-BE49-F238E27FC236}">
                <a16:creationId xmlns:a16="http://schemas.microsoft.com/office/drawing/2014/main" id="{78916D05-69CE-BFE4-E656-C82C897BA4E0}"/>
              </a:ext>
            </a:extLst>
          </p:cNvPr>
          <p:cNvPicPr>
            <a:picLocks noChangeAspect="1"/>
          </p:cNvPicPr>
          <p:nvPr userDrawn="1"/>
        </p:nvPicPr>
        <p:blipFill>
          <a:blip r:embed="rId2">
            <a:alphaModFix/>
          </a:blip>
          <a:srcRect l="33676" r="8959"/>
          <a:stretch>
            <a:fillRect/>
          </a:stretch>
        </p:blipFill>
        <p:spPr>
          <a:xfrm>
            <a:off x="5166835" y="0"/>
            <a:ext cx="7025165" cy="6858000"/>
          </a:xfrm>
          <a:custGeom>
            <a:avLst/>
            <a:gdLst>
              <a:gd name="connsiteX0" fmla="*/ 5819843 w 7025165"/>
              <a:gd name="connsiteY0" fmla="*/ 0 h 6858000"/>
              <a:gd name="connsiteX1" fmla="*/ 7025165 w 7025165"/>
              <a:gd name="connsiteY1" fmla="*/ 0 h 6858000"/>
              <a:gd name="connsiteX2" fmla="*/ 7025165 w 7025165"/>
              <a:gd name="connsiteY2" fmla="*/ 6857999 h 6858000"/>
              <a:gd name="connsiteX3" fmla="*/ 3817537 w 7025165"/>
              <a:gd name="connsiteY3" fmla="*/ 6857999 h 6858000"/>
              <a:gd name="connsiteX4" fmla="*/ 3817537 w 7025165"/>
              <a:gd name="connsiteY4" fmla="*/ 6858000 h 6858000"/>
              <a:gd name="connsiteX5" fmla="*/ 2060746 w 7025165"/>
              <a:gd name="connsiteY5" fmla="*/ 6858000 h 6858000"/>
              <a:gd name="connsiteX6" fmla="*/ 2060746 w 7025165"/>
              <a:gd name="connsiteY6" fmla="*/ 6857999 h 6858000"/>
              <a:gd name="connsiteX7" fmla="*/ 0 w 7025165"/>
              <a:gd name="connsiteY7" fmla="*/ 6857999 h 6858000"/>
              <a:gd name="connsiteX8" fmla="*/ 5047555 w 7025165"/>
              <a:gd name="connsiteY8" fmla="*/ 1 h 6858000"/>
              <a:gd name="connsiteX9" fmla="*/ 5819841 w 7025165"/>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5" h="6858000">
                <a:moveTo>
                  <a:pt x="5819843" y="0"/>
                </a:moveTo>
                <a:lnTo>
                  <a:pt x="7025165" y="0"/>
                </a:lnTo>
                <a:lnTo>
                  <a:pt x="7025165" y="6857999"/>
                </a:lnTo>
                <a:lnTo>
                  <a:pt x="3817537" y="6857999"/>
                </a:lnTo>
                <a:lnTo>
                  <a:pt x="3817537" y="6858000"/>
                </a:lnTo>
                <a:lnTo>
                  <a:pt x="2060746" y="6858000"/>
                </a:lnTo>
                <a:lnTo>
                  <a:pt x="2060746" y="6857999"/>
                </a:lnTo>
                <a:lnTo>
                  <a:pt x="0" y="6857999"/>
                </a:lnTo>
                <a:lnTo>
                  <a:pt x="5047555" y="1"/>
                </a:lnTo>
                <a:lnTo>
                  <a:pt x="5819841" y="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userDrawn="1"/>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userDrawn="1"/>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userDrawn="1"/>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3983234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genda 1 motif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grpSp>
        <p:nvGrpSpPr>
          <p:cNvPr id="3" name="Group 2" descr="A colorful wavy motif graphic ">
            <a:extLst>
              <a:ext uri="{FF2B5EF4-FFF2-40B4-BE49-F238E27FC236}">
                <a16:creationId xmlns:a16="http://schemas.microsoft.com/office/drawing/2014/main" id="{831B8FE3-9DA5-085C-54AA-73DB2D15277E}"/>
              </a:ext>
            </a:extLst>
          </p:cNvPr>
          <p:cNvGrpSpPr/>
          <p:nvPr userDrawn="1"/>
        </p:nvGrpSpPr>
        <p:grpSpPr>
          <a:xfrm>
            <a:off x="5491405" y="0"/>
            <a:ext cx="6700595" cy="6858000"/>
            <a:chOff x="5491405" y="0"/>
            <a:chExt cx="6700595" cy="6858000"/>
          </a:xfrm>
        </p:grpSpPr>
        <p:pic>
          <p:nvPicPr>
            <p:cNvPr id="4" name="Picture 3" descr="A colorful wavy motif graphic ">
              <a:extLst>
                <a:ext uri="{FF2B5EF4-FFF2-40B4-BE49-F238E27FC236}">
                  <a16:creationId xmlns:a16="http://schemas.microsoft.com/office/drawing/2014/main" id="{0B043923-5F72-8E47-89E9-9E8B06A84D6B}"/>
                </a:ext>
              </a:extLst>
            </p:cNvPr>
            <p:cNvPicPr>
              <a:picLocks noChangeAspect="1"/>
            </p:cNvPicPr>
            <p:nvPr userDrawn="1"/>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Tree>
    <p:extLst>
      <p:ext uri="{BB962C8B-B14F-4D97-AF65-F5344CB8AC3E}">
        <p14:creationId xmlns:p14="http://schemas.microsoft.com/office/powerpoint/2010/main" val="3823925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 2 motif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594B4F-56A8-BC4E-9E77-F9ABCF15C72F}"/>
              </a:ext>
              <a:ext uri="{C183D7F6-B498-43B3-948B-1728B52AA6E4}">
                <adec:decorative xmlns:adec="http://schemas.microsoft.com/office/drawing/2017/decorative" val="1"/>
              </a:ext>
            </a:extLst>
          </p:cNvPr>
          <p:cNvGrpSpPr/>
          <p:nvPr userDrawn="1"/>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userDrawn="1"/>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2887550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 3 motif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F38C49-0D6E-8A59-7B48-820B2984C759}"/>
              </a:ext>
              <a:ext uri="{C183D7F6-B498-43B3-948B-1728B52AA6E4}">
                <adec:decorative xmlns:adec="http://schemas.microsoft.com/office/drawing/2017/decorative" val="1"/>
              </a:ext>
            </a:extLst>
          </p:cNvPr>
          <p:cNvGrpSpPr/>
          <p:nvPr userDrawn="1"/>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userDrawn="1"/>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960FB829-A232-423D-AD6C-C69874877799}"/>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2499053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 4 motif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E5DEA0-81A7-914E-DA76-99D54CC63CC0}"/>
              </a:ext>
              <a:ext uri="{C183D7F6-B498-43B3-948B-1728B52AA6E4}">
                <adec:decorative xmlns:adec="http://schemas.microsoft.com/office/drawing/2017/decorative" val="1"/>
              </a:ext>
            </a:extLst>
          </p:cNvPr>
          <p:cNvGrpSpPr/>
          <p:nvPr userDrawn="1"/>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userDrawn="1"/>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9" name="Graphic 38">
              <a:extLst>
                <a:ext uri="{FF2B5EF4-FFF2-40B4-BE49-F238E27FC236}">
                  <a16:creationId xmlns:a16="http://schemas.microsoft.com/office/drawing/2014/main" id="{7AFE8F33-A53E-5312-5542-349AC9D01AC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2082" y="1450158"/>
            <a:ext cx="692206" cy="69220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 uri="{C183D7F6-B498-43B3-948B-1728B52AA6E4}">
                <adec:decorative xmlns:adec="http://schemas.microsoft.com/office/drawing/2017/decorative" val="1"/>
              </a:ext>
            </a:extLst>
          </p:cNvPr>
          <p:cNvSpPr/>
          <p:nvPr userDrawn="1"/>
        </p:nvSpPr>
        <p:spPr bwMode="auto">
          <a:xfrm>
            <a:off x="683278" y="1541355"/>
            <a:ext cx="509814" cy="509812"/>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2082" y="2283247"/>
            <a:ext cx="692206" cy="69220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 uri="{C183D7F6-B498-43B3-948B-1728B52AA6E4}">
                <adec:decorative xmlns:adec="http://schemas.microsoft.com/office/drawing/2017/decorative" val="1"/>
              </a:ext>
            </a:extLst>
          </p:cNvPr>
          <p:cNvSpPr/>
          <p:nvPr userDrawn="1"/>
        </p:nvSpPr>
        <p:spPr bwMode="auto">
          <a:xfrm>
            <a:off x="683278" y="2374445"/>
            <a:ext cx="509814" cy="509812"/>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2082" y="3116336"/>
            <a:ext cx="692206" cy="69220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 uri="{C183D7F6-B498-43B3-948B-1728B52AA6E4}">
                <adec:decorative xmlns:adec="http://schemas.microsoft.com/office/drawing/2017/decorative" val="1"/>
              </a:ext>
            </a:extLst>
          </p:cNvPr>
          <p:cNvSpPr/>
          <p:nvPr userDrawn="1"/>
        </p:nvSpPr>
        <p:spPr bwMode="auto">
          <a:xfrm>
            <a:off x="683278" y="3207534"/>
            <a:ext cx="509814" cy="509812"/>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2082" y="3949425"/>
            <a:ext cx="692206" cy="69220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 uri="{C183D7F6-B498-43B3-948B-1728B52AA6E4}">
                <adec:decorative xmlns:adec="http://schemas.microsoft.com/office/drawing/2017/decorative" val="1"/>
              </a:ext>
            </a:extLst>
          </p:cNvPr>
          <p:cNvSpPr/>
          <p:nvPr userDrawn="1"/>
        </p:nvSpPr>
        <p:spPr bwMode="auto">
          <a:xfrm>
            <a:off x="683278" y="4040623"/>
            <a:ext cx="509814" cy="509812"/>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F8617871-7630-855C-1530-9947A7FD716A}"/>
              </a:ext>
              <a:ext uri="{C183D7F6-B498-43B3-948B-1728B52AA6E4}">
                <adec:decorative xmlns:adec="http://schemas.microsoft.com/office/drawing/2017/decorative" val="1"/>
              </a:ext>
            </a:extLst>
          </p:cNvPr>
          <p:cNvSpPr/>
          <p:nvPr userDrawn="1"/>
        </p:nvSpPr>
        <p:spPr bwMode="auto">
          <a:xfrm>
            <a:off x="592082" y="4782514"/>
            <a:ext cx="692206" cy="69220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D0088FE5-F968-7B59-EA42-4FA4EDFD85DE}"/>
              </a:ext>
              <a:ext uri="{C183D7F6-B498-43B3-948B-1728B52AA6E4}">
                <adec:decorative xmlns:adec="http://schemas.microsoft.com/office/drawing/2017/decorative" val="1"/>
              </a:ext>
            </a:extLst>
          </p:cNvPr>
          <p:cNvSpPr/>
          <p:nvPr userDrawn="1"/>
        </p:nvSpPr>
        <p:spPr bwMode="auto">
          <a:xfrm>
            <a:off x="683278" y="4873712"/>
            <a:ext cx="509814" cy="509812"/>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3AB94D09-8E8B-6521-D8B6-724F2F7A6008}"/>
              </a:ext>
              <a:ext uri="{C183D7F6-B498-43B3-948B-1728B52AA6E4}">
                <adec:decorative xmlns:adec="http://schemas.microsoft.com/office/drawing/2017/decorative" val="1"/>
              </a:ext>
            </a:extLst>
          </p:cNvPr>
          <p:cNvSpPr/>
          <p:nvPr userDrawn="1"/>
        </p:nvSpPr>
        <p:spPr bwMode="auto">
          <a:xfrm>
            <a:off x="592082" y="5614364"/>
            <a:ext cx="692206" cy="69220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3DD48895-96E8-C27E-DD5E-D121EE3BCFF9}"/>
              </a:ext>
              <a:ext uri="{C183D7F6-B498-43B3-948B-1728B52AA6E4}">
                <adec:decorative xmlns:adec="http://schemas.microsoft.com/office/drawing/2017/decorative" val="1"/>
              </a:ext>
            </a:extLst>
          </p:cNvPr>
          <p:cNvSpPr/>
          <p:nvPr userDrawn="1"/>
        </p:nvSpPr>
        <p:spPr bwMode="auto">
          <a:xfrm>
            <a:off x="683278" y="5705562"/>
            <a:ext cx="509814" cy="509812"/>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884119" y="161159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463675" y="1642373"/>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884119" y="244468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463675" y="2475462"/>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884119" y="327777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463675" y="3308551"/>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884119" y="4110862"/>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463675" y="4141640"/>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18" name="Text Placeholder 3">
            <a:extLst>
              <a:ext uri="{FF2B5EF4-FFF2-40B4-BE49-F238E27FC236}">
                <a16:creationId xmlns:a16="http://schemas.microsoft.com/office/drawing/2014/main" id="{D9480220-D2F5-8F79-1014-0223EC90C56B}"/>
              </a:ext>
            </a:extLst>
          </p:cNvPr>
          <p:cNvSpPr>
            <a:spLocks noGrp="1"/>
          </p:cNvSpPr>
          <p:nvPr>
            <p:ph type="body" sz="quarter" idx="19" hasCustomPrompt="1"/>
          </p:nvPr>
        </p:nvSpPr>
        <p:spPr>
          <a:xfrm>
            <a:off x="884119" y="494395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15" name="Text Placeholder 3">
            <a:extLst>
              <a:ext uri="{FF2B5EF4-FFF2-40B4-BE49-F238E27FC236}">
                <a16:creationId xmlns:a16="http://schemas.microsoft.com/office/drawing/2014/main" id="{27C95302-2CA7-DA1A-B7ED-2E42A17AA3B0}"/>
              </a:ext>
            </a:extLst>
          </p:cNvPr>
          <p:cNvSpPr>
            <a:spLocks noGrp="1"/>
          </p:cNvSpPr>
          <p:nvPr>
            <p:ph type="body" sz="quarter" idx="18" hasCustomPrompt="1"/>
          </p:nvPr>
        </p:nvSpPr>
        <p:spPr>
          <a:xfrm>
            <a:off x="1463675" y="497472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43" name="Text Placeholder 3">
            <a:extLst>
              <a:ext uri="{FF2B5EF4-FFF2-40B4-BE49-F238E27FC236}">
                <a16:creationId xmlns:a16="http://schemas.microsoft.com/office/drawing/2014/main" id="{55F71166-8C5B-F0C9-0C6F-3597A682B151}"/>
              </a:ext>
            </a:extLst>
          </p:cNvPr>
          <p:cNvSpPr>
            <a:spLocks noGrp="1"/>
          </p:cNvSpPr>
          <p:nvPr>
            <p:ph type="body" sz="quarter" idx="21" hasCustomPrompt="1"/>
          </p:nvPr>
        </p:nvSpPr>
        <p:spPr>
          <a:xfrm>
            <a:off x="884119" y="577580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cxnSp>
        <p:nvCxnSpPr>
          <p:cNvPr id="19" name="Straight Connector 18">
            <a:extLst>
              <a:ext uri="{FF2B5EF4-FFF2-40B4-BE49-F238E27FC236}">
                <a16:creationId xmlns:a16="http://schemas.microsoft.com/office/drawing/2014/main" id="{960FB829-A232-423D-AD6C-C69874877799}"/>
              </a:ext>
              <a:ext uri="{C183D7F6-B498-43B3-948B-1728B52AA6E4}">
                <adec:decorative xmlns:adec="http://schemas.microsoft.com/office/drawing/2017/decorative" val="1"/>
              </a:ext>
            </a:extLst>
          </p:cNvPr>
          <p:cNvCxnSpPr>
            <a:cxnSpLocks/>
            <a:stCxn id="7" idx="4"/>
            <a:endCxn id="10" idx="0"/>
          </p:cNvCxnSpPr>
          <p:nvPr userDrawn="1"/>
        </p:nvCxnSpPr>
        <p:spPr>
          <a:xfrm>
            <a:off x="938185" y="2142364"/>
            <a:ext cx="0" cy="140883"/>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 uri="{C183D7F6-B498-43B3-948B-1728B52AA6E4}">
                <adec:decorative xmlns:adec="http://schemas.microsoft.com/office/drawing/2017/decorative" val="1"/>
              </a:ext>
            </a:extLst>
          </p:cNvPr>
          <p:cNvCxnSpPr>
            <a:cxnSpLocks/>
            <a:stCxn id="10" idx="4"/>
            <a:endCxn id="13" idx="0"/>
          </p:cNvCxnSpPr>
          <p:nvPr userDrawn="1"/>
        </p:nvCxnSpPr>
        <p:spPr>
          <a:xfrm>
            <a:off x="938185" y="2975453"/>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 uri="{C183D7F6-B498-43B3-948B-1728B52AA6E4}">
                <adec:decorative xmlns:adec="http://schemas.microsoft.com/office/drawing/2017/decorative" val="1"/>
              </a:ext>
            </a:extLst>
          </p:cNvPr>
          <p:cNvCxnSpPr>
            <a:cxnSpLocks/>
            <a:stCxn id="13" idx="4"/>
            <a:endCxn id="16" idx="0"/>
          </p:cNvCxnSpPr>
          <p:nvPr userDrawn="1"/>
        </p:nvCxnSpPr>
        <p:spPr>
          <a:xfrm>
            <a:off x="938185" y="3808542"/>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A349B-A0F7-973C-F443-E9FAB7D49F30}"/>
              </a:ext>
              <a:ext uri="{C183D7F6-B498-43B3-948B-1728B52AA6E4}">
                <adec:decorative xmlns:adec="http://schemas.microsoft.com/office/drawing/2017/decorative" val="1"/>
              </a:ext>
            </a:extLst>
          </p:cNvPr>
          <p:cNvCxnSpPr>
            <a:cxnSpLocks/>
            <a:stCxn id="16" idx="4"/>
            <a:endCxn id="3" idx="0"/>
          </p:cNvCxnSpPr>
          <p:nvPr userDrawn="1"/>
        </p:nvCxnSpPr>
        <p:spPr>
          <a:xfrm>
            <a:off x="938185" y="4641631"/>
            <a:ext cx="0" cy="14088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CCF4FF-8D1C-D4F7-22FE-F6DA175C6EBC}"/>
              </a:ext>
              <a:ext uri="{C183D7F6-B498-43B3-948B-1728B52AA6E4}">
                <adec:decorative xmlns:adec="http://schemas.microsoft.com/office/drawing/2017/decorative" val="1"/>
              </a:ext>
            </a:extLst>
          </p:cNvPr>
          <p:cNvCxnSpPr>
            <a:cxnSpLocks/>
            <a:stCxn id="3" idx="4"/>
            <a:endCxn id="40" idx="0"/>
          </p:cNvCxnSpPr>
          <p:nvPr userDrawn="1"/>
        </p:nvCxnSpPr>
        <p:spPr>
          <a:xfrm>
            <a:off x="938185" y="5474720"/>
            <a:ext cx="0" cy="1396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1FC11970-5678-D820-8B29-5DF2E5B33158}"/>
              </a:ext>
            </a:extLst>
          </p:cNvPr>
          <p:cNvSpPr>
            <a:spLocks noGrp="1"/>
          </p:cNvSpPr>
          <p:nvPr>
            <p:ph type="body" sz="quarter" idx="20" hasCustomPrompt="1"/>
          </p:nvPr>
        </p:nvSpPr>
        <p:spPr>
          <a:xfrm>
            <a:off x="1463675" y="5806579"/>
            <a:ext cx="5432425"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4057142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4524">
          <p15:clr>
            <a:srgbClr val="A4A3A4"/>
          </p15:clr>
        </p15:guide>
        <p15:guide id="32" pos="4344">
          <p15:clr>
            <a:srgbClr val="A4A3A4"/>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genda 2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591958-71FE-7140-48C4-3DF709BFFBC2}"/>
              </a:ext>
              <a:ext uri="{C183D7F6-B498-43B3-948B-1728B52AA6E4}">
                <adec:decorative xmlns:adec="http://schemas.microsoft.com/office/drawing/2017/decorative" val="1"/>
              </a:ext>
            </a:extLst>
          </p:cNvPr>
          <p:cNvSpPr/>
          <p:nvPr userDrawn="1"/>
        </p:nvSpPr>
        <p:spPr bwMode="auto">
          <a:xfrm>
            <a:off x="0" y="0"/>
            <a:ext cx="12192000" cy="1670725"/>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a:extLst>
              <a:ext uri="{FF2B5EF4-FFF2-40B4-BE49-F238E27FC236}">
                <a16:creationId xmlns:a16="http://schemas.microsoft.com/office/drawing/2014/main" id="{BF2D34C0-2974-D5B0-888D-8C3A3502D593}"/>
              </a:ext>
              <a:ext uri="{C183D7F6-B498-43B3-948B-1728B52AA6E4}">
                <adec:decorative xmlns:adec="http://schemas.microsoft.com/office/drawing/2017/decorative" val="1"/>
              </a:ext>
            </a:extLst>
          </p:cNvPr>
          <p:cNvPicPr>
            <a:picLocks noChangeAspect="1"/>
          </p:cNvPicPr>
          <p:nvPr userDrawn="1"/>
        </p:nvPicPr>
        <p:blipFill>
          <a:blip r:embed="rId2"/>
          <a:srcRect l="33530" t="54459"/>
          <a:stretch>
            <a:fillRect/>
          </a:stretch>
        </p:blipFill>
        <p:spPr>
          <a:xfrm>
            <a:off x="7837488" y="1"/>
            <a:ext cx="4354512" cy="1670724"/>
          </a:xfrm>
          <a:custGeom>
            <a:avLst/>
            <a:gdLst>
              <a:gd name="connsiteX0" fmla="*/ 1227799 w 4354512"/>
              <a:gd name="connsiteY0" fmla="*/ 0 h 1670724"/>
              <a:gd name="connsiteX1" fmla="*/ 4354512 w 4354512"/>
              <a:gd name="connsiteY1" fmla="*/ 0 h 1670724"/>
              <a:gd name="connsiteX2" fmla="*/ 4354512 w 4354512"/>
              <a:gd name="connsiteY2" fmla="*/ 1670724 h 1670724"/>
              <a:gd name="connsiteX3" fmla="*/ 0 w 4354512"/>
              <a:gd name="connsiteY3" fmla="*/ 1670724 h 1670724"/>
            </a:gdLst>
            <a:ahLst/>
            <a:cxnLst>
              <a:cxn ang="0">
                <a:pos x="connsiteX0" y="connsiteY0"/>
              </a:cxn>
              <a:cxn ang="0">
                <a:pos x="connsiteX1" y="connsiteY1"/>
              </a:cxn>
              <a:cxn ang="0">
                <a:pos x="connsiteX2" y="connsiteY2"/>
              </a:cxn>
              <a:cxn ang="0">
                <a:pos x="connsiteX3" y="connsiteY3"/>
              </a:cxn>
            </a:cxnLst>
            <a:rect l="l" t="t" r="r" b="b"/>
            <a:pathLst>
              <a:path w="4354512" h="1670724">
                <a:moveTo>
                  <a:pt x="1227799" y="0"/>
                </a:moveTo>
                <a:lnTo>
                  <a:pt x="4354512" y="0"/>
                </a:lnTo>
                <a:lnTo>
                  <a:pt x="4354512" y="1670724"/>
                </a:lnTo>
                <a:lnTo>
                  <a:pt x="0" y="1670724"/>
                </a:lnTo>
                <a:close/>
              </a:path>
            </a:pathLst>
          </a:custGeom>
        </p:spPr>
      </p:pic>
      <p:grpSp>
        <p:nvGrpSpPr>
          <p:cNvPr id="25" name="Group 24">
            <a:extLst>
              <a:ext uri="{FF2B5EF4-FFF2-40B4-BE49-F238E27FC236}">
                <a16:creationId xmlns:a16="http://schemas.microsoft.com/office/drawing/2014/main" id="{5EE88918-22FB-5204-3FAC-7B0E3759B169}"/>
              </a:ext>
              <a:ext uri="{C183D7F6-B498-43B3-948B-1728B52AA6E4}">
                <adec:decorative xmlns:adec="http://schemas.microsoft.com/office/drawing/2017/decorative" val="1"/>
              </a:ext>
            </a:extLst>
          </p:cNvPr>
          <p:cNvGrpSpPr/>
          <p:nvPr userDrawn="1"/>
        </p:nvGrpSpPr>
        <p:grpSpPr>
          <a:xfrm>
            <a:off x="588263" y="2017713"/>
            <a:ext cx="820746" cy="820746"/>
            <a:chOff x="850392" y="3666359"/>
            <a:chExt cx="820746" cy="820746"/>
          </a:xfrm>
        </p:grpSpPr>
        <p:sp>
          <p:nvSpPr>
            <p:cNvPr id="27" name="Oval 26">
              <a:extLst>
                <a:ext uri="{FF2B5EF4-FFF2-40B4-BE49-F238E27FC236}">
                  <a16:creationId xmlns:a16="http://schemas.microsoft.com/office/drawing/2014/main" id="{8E2AA493-A35E-E6C5-0570-876F228B0418}"/>
                </a:ext>
              </a:extLst>
            </p:cNvPr>
            <p:cNvSpPr/>
            <p:nvPr/>
          </p:nvSpPr>
          <p:spPr bwMode="auto">
            <a:xfrm>
              <a:off x="850392" y="3666359"/>
              <a:ext cx="820746" cy="82074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C57411EB-7A8B-4DDB-A6DD-B98D4CC8B241}"/>
                </a:ext>
              </a:extLst>
            </p:cNvPr>
            <p:cNvSpPr/>
            <p:nvPr/>
          </p:nvSpPr>
          <p:spPr bwMode="auto">
            <a:xfrm>
              <a:off x="958523" y="3774490"/>
              <a:ext cx="604483" cy="604483"/>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35" name="Group 34">
            <a:extLst>
              <a:ext uri="{FF2B5EF4-FFF2-40B4-BE49-F238E27FC236}">
                <a16:creationId xmlns:a16="http://schemas.microsoft.com/office/drawing/2014/main" id="{E8258182-B082-CDCF-8614-CA814465253D}"/>
              </a:ext>
              <a:ext uri="{C183D7F6-B498-43B3-948B-1728B52AA6E4}">
                <adec:decorative xmlns:adec="http://schemas.microsoft.com/office/drawing/2017/decorative" val="1"/>
              </a:ext>
            </a:extLst>
          </p:cNvPr>
          <p:cNvGrpSpPr/>
          <p:nvPr userDrawn="1"/>
        </p:nvGrpSpPr>
        <p:grpSpPr>
          <a:xfrm>
            <a:off x="6376280" y="2017713"/>
            <a:ext cx="820746" cy="820746"/>
            <a:chOff x="850392" y="3666359"/>
            <a:chExt cx="820746" cy="820746"/>
          </a:xfrm>
        </p:grpSpPr>
        <p:sp>
          <p:nvSpPr>
            <p:cNvPr id="36" name="Oval 35">
              <a:extLst>
                <a:ext uri="{FF2B5EF4-FFF2-40B4-BE49-F238E27FC236}">
                  <a16:creationId xmlns:a16="http://schemas.microsoft.com/office/drawing/2014/main" id="{69C0B78A-1870-475E-6D86-C7CF82E040EB}"/>
                </a:ext>
              </a:extLst>
            </p:cNvPr>
            <p:cNvSpPr/>
            <p:nvPr/>
          </p:nvSpPr>
          <p:spPr bwMode="auto">
            <a:xfrm>
              <a:off x="850392" y="3666359"/>
              <a:ext cx="820746" cy="82074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37" name="Oval 36">
              <a:extLst>
                <a:ext uri="{FF2B5EF4-FFF2-40B4-BE49-F238E27FC236}">
                  <a16:creationId xmlns:a16="http://schemas.microsoft.com/office/drawing/2014/main" id="{EE25F4EA-FF35-3488-786F-D0119419D760}"/>
                </a:ext>
              </a:extLst>
            </p:cNvPr>
            <p:cNvSpPr/>
            <p:nvPr/>
          </p:nvSpPr>
          <p:spPr bwMode="auto">
            <a:xfrm>
              <a:off x="958523" y="3774490"/>
              <a:ext cx="604483" cy="604483"/>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a:solidFill>
                  <a:srgbClr val="FFFFFF"/>
                </a:solidFill>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6E940618-C595-B9B2-2EB1-733E7B175F86}"/>
              </a:ext>
              <a:ext uri="{C183D7F6-B498-43B3-948B-1728B52AA6E4}">
                <adec:decorative xmlns:adec="http://schemas.microsoft.com/office/drawing/2017/decorative" val="1"/>
              </a:ext>
            </a:extLst>
          </p:cNvPr>
          <p:cNvGrpSpPr/>
          <p:nvPr userDrawn="1"/>
        </p:nvGrpSpPr>
        <p:grpSpPr>
          <a:xfrm>
            <a:off x="588263" y="3595948"/>
            <a:ext cx="820746" cy="820746"/>
            <a:chOff x="850392" y="3666359"/>
            <a:chExt cx="820746" cy="820746"/>
          </a:xfrm>
        </p:grpSpPr>
        <p:sp>
          <p:nvSpPr>
            <p:cNvPr id="41" name="Oval 40">
              <a:extLst>
                <a:ext uri="{FF2B5EF4-FFF2-40B4-BE49-F238E27FC236}">
                  <a16:creationId xmlns:a16="http://schemas.microsoft.com/office/drawing/2014/main" id="{F1516813-BB59-7C91-9819-77895FFB8119}"/>
                </a:ext>
              </a:extLst>
            </p:cNvPr>
            <p:cNvSpPr/>
            <p:nvPr/>
          </p:nvSpPr>
          <p:spPr bwMode="auto">
            <a:xfrm>
              <a:off x="850392" y="3666359"/>
              <a:ext cx="820746" cy="82074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sp>
          <p:nvSpPr>
            <p:cNvPr id="42" name="Oval 41">
              <a:extLst>
                <a:ext uri="{FF2B5EF4-FFF2-40B4-BE49-F238E27FC236}">
                  <a16:creationId xmlns:a16="http://schemas.microsoft.com/office/drawing/2014/main" id="{8249C897-597E-81F0-EA30-DBADE9DC3362}"/>
                </a:ext>
              </a:extLst>
            </p:cNvPr>
            <p:cNvSpPr/>
            <p:nvPr/>
          </p:nvSpPr>
          <p:spPr bwMode="auto">
            <a:xfrm>
              <a:off x="958523" y="3774490"/>
              <a:ext cx="604483" cy="604483"/>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45" name="Group 44">
            <a:extLst>
              <a:ext uri="{FF2B5EF4-FFF2-40B4-BE49-F238E27FC236}">
                <a16:creationId xmlns:a16="http://schemas.microsoft.com/office/drawing/2014/main" id="{1C5FD9FD-87DC-B18C-F753-CB1F459BEF4D}"/>
              </a:ext>
              <a:ext uri="{C183D7F6-B498-43B3-948B-1728B52AA6E4}">
                <adec:decorative xmlns:adec="http://schemas.microsoft.com/office/drawing/2017/decorative" val="1"/>
              </a:ext>
            </a:extLst>
          </p:cNvPr>
          <p:cNvGrpSpPr/>
          <p:nvPr userDrawn="1"/>
        </p:nvGrpSpPr>
        <p:grpSpPr>
          <a:xfrm>
            <a:off x="6376280" y="3595948"/>
            <a:ext cx="820746" cy="820746"/>
            <a:chOff x="850392" y="3666359"/>
            <a:chExt cx="820746" cy="820746"/>
          </a:xfrm>
        </p:grpSpPr>
        <p:sp>
          <p:nvSpPr>
            <p:cNvPr id="46" name="Oval 45">
              <a:extLst>
                <a:ext uri="{FF2B5EF4-FFF2-40B4-BE49-F238E27FC236}">
                  <a16:creationId xmlns:a16="http://schemas.microsoft.com/office/drawing/2014/main" id="{CAF9765F-DF4D-4B64-2174-B95E209BA006}"/>
                </a:ext>
              </a:extLst>
            </p:cNvPr>
            <p:cNvSpPr/>
            <p:nvPr/>
          </p:nvSpPr>
          <p:spPr bwMode="auto">
            <a:xfrm>
              <a:off x="850392" y="3666359"/>
              <a:ext cx="820746" cy="820746"/>
            </a:xfrm>
            <a:prstGeom prst="ellipse">
              <a:avLst/>
            </a:prstGeom>
            <a:solidFill>
              <a:schemeClr val="accent6">
                <a:lumMod val="75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sp>
          <p:nvSpPr>
            <p:cNvPr id="47" name="Oval 46">
              <a:extLst>
                <a:ext uri="{FF2B5EF4-FFF2-40B4-BE49-F238E27FC236}">
                  <a16:creationId xmlns:a16="http://schemas.microsoft.com/office/drawing/2014/main" id="{5A9D4B3D-A7EF-58C3-34FA-6DEB756AB9A1}"/>
                </a:ext>
              </a:extLst>
            </p:cNvPr>
            <p:cNvSpPr/>
            <p:nvPr/>
          </p:nvSpPr>
          <p:spPr bwMode="auto">
            <a:xfrm>
              <a:off x="958523" y="3774490"/>
              <a:ext cx="604483" cy="604483"/>
            </a:xfrm>
            <a:prstGeom prst="ellipse">
              <a:avLst/>
            </a:prstGeom>
            <a:solidFill>
              <a:schemeClr val="accent6">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50" name="Group 49">
            <a:extLst>
              <a:ext uri="{FF2B5EF4-FFF2-40B4-BE49-F238E27FC236}">
                <a16:creationId xmlns:a16="http://schemas.microsoft.com/office/drawing/2014/main" id="{117A0B8F-352B-7740-8223-83F6A8B3756F}"/>
              </a:ext>
              <a:ext uri="{C183D7F6-B498-43B3-948B-1728B52AA6E4}">
                <adec:decorative xmlns:adec="http://schemas.microsoft.com/office/drawing/2017/decorative" val="1"/>
              </a:ext>
            </a:extLst>
          </p:cNvPr>
          <p:cNvGrpSpPr/>
          <p:nvPr userDrawn="1"/>
        </p:nvGrpSpPr>
        <p:grpSpPr>
          <a:xfrm>
            <a:off x="588263" y="5174184"/>
            <a:ext cx="820746" cy="820746"/>
            <a:chOff x="850392" y="3666359"/>
            <a:chExt cx="820746" cy="820746"/>
          </a:xfrm>
        </p:grpSpPr>
        <p:sp>
          <p:nvSpPr>
            <p:cNvPr id="51" name="Oval 50">
              <a:extLst>
                <a:ext uri="{FF2B5EF4-FFF2-40B4-BE49-F238E27FC236}">
                  <a16:creationId xmlns:a16="http://schemas.microsoft.com/office/drawing/2014/main" id="{9EE471D2-60E7-D680-465A-27976EB7116F}"/>
                </a:ext>
              </a:extLst>
            </p:cNvPr>
            <p:cNvSpPr/>
            <p:nvPr/>
          </p:nvSpPr>
          <p:spPr bwMode="auto">
            <a:xfrm>
              <a:off x="850392" y="3666359"/>
              <a:ext cx="820746" cy="82074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a:solidFill>
                  <a:srgbClr val="FFFFFF"/>
                </a:solidFill>
                <a:cs typeface="Segoe UI" pitchFamily="34" charset="0"/>
              </a:endParaRPr>
            </a:p>
          </p:txBody>
        </p:sp>
        <p:sp>
          <p:nvSpPr>
            <p:cNvPr id="52" name="Oval 51">
              <a:extLst>
                <a:ext uri="{FF2B5EF4-FFF2-40B4-BE49-F238E27FC236}">
                  <a16:creationId xmlns:a16="http://schemas.microsoft.com/office/drawing/2014/main" id="{2AA54ADE-A413-CBE4-D30C-04BACAAD6E68}"/>
                </a:ext>
              </a:extLst>
            </p:cNvPr>
            <p:cNvSpPr/>
            <p:nvPr/>
          </p:nvSpPr>
          <p:spPr bwMode="auto">
            <a:xfrm>
              <a:off x="958523" y="3774490"/>
              <a:ext cx="604483" cy="604483"/>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grpSp>
        <p:nvGrpSpPr>
          <p:cNvPr id="55" name="Group 54">
            <a:extLst>
              <a:ext uri="{FF2B5EF4-FFF2-40B4-BE49-F238E27FC236}">
                <a16:creationId xmlns:a16="http://schemas.microsoft.com/office/drawing/2014/main" id="{3B8177CB-A118-C8C3-E365-22214B55E3FE}"/>
              </a:ext>
              <a:ext uri="{C183D7F6-B498-43B3-948B-1728B52AA6E4}">
                <adec:decorative xmlns:adec="http://schemas.microsoft.com/office/drawing/2017/decorative" val="1"/>
              </a:ext>
            </a:extLst>
          </p:cNvPr>
          <p:cNvGrpSpPr/>
          <p:nvPr userDrawn="1"/>
        </p:nvGrpSpPr>
        <p:grpSpPr>
          <a:xfrm>
            <a:off x="6376280" y="5174184"/>
            <a:ext cx="820746" cy="820746"/>
            <a:chOff x="850392" y="3666359"/>
            <a:chExt cx="820746" cy="820746"/>
          </a:xfrm>
        </p:grpSpPr>
        <p:sp>
          <p:nvSpPr>
            <p:cNvPr id="56" name="Oval 55">
              <a:extLst>
                <a:ext uri="{FF2B5EF4-FFF2-40B4-BE49-F238E27FC236}">
                  <a16:creationId xmlns:a16="http://schemas.microsoft.com/office/drawing/2014/main" id="{121EBD11-E3D7-F8F8-7967-A9403024F72C}"/>
                </a:ext>
              </a:extLst>
            </p:cNvPr>
            <p:cNvSpPr/>
            <p:nvPr/>
          </p:nvSpPr>
          <p:spPr bwMode="auto">
            <a:xfrm>
              <a:off x="850392" y="3666359"/>
              <a:ext cx="820746" cy="820746"/>
            </a:xfrm>
            <a:prstGeom prst="ellipse">
              <a:avLst/>
            </a:prstGeom>
            <a:solidFill>
              <a:schemeClr val="accent3"/>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sp>
          <p:nvSpPr>
            <p:cNvPr id="57" name="Oval 56">
              <a:extLst>
                <a:ext uri="{FF2B5EF4-FFF2-40B4-BE49-F238E27FC236}">
                  <a16:creationId xmlns:a16="http://schemas.microsoft.com/office/drawing/2014/main" id="{B5014DF8-A739-8ACA-FF8A-EFB09B10EDD6}"/>
                </a:ext>
              </a:extLst>
            </p:cNvPr>
            <p:cNvSpPr/>
            <p:nvPr/>
          </p:nvSpPr>
          <p:spPr bwMode="auto">
            <a:xfrm>
              <a:off x="958523" y="3774490"/>
              <a:ext cx="604483" cy="604483"/>
            </a:xfrm>
            <a:prstGeom prst="ellipse">
              <a:avLst/>
            </a:prstGeom>
            <a:solidFill>
              <a:schemeClr val="accent3">
                <a:lumMod val="60000"/>
                <a:lumOff val="4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cs typeface="Segoe UI" pitchFamily="34" charset="0"/>
              </a:endParaRPr>
            </a:p>
          </p:txBody>
        </p:sp>
      </p:grpSp>
      <p:sp>
        <p:nvSpPr>
          <p:cNvPr id="59" name="Title 1">
            <a:extLst>
              <a:ext uri="{FF2B5EF4-FFF2-40B4-BE49-F238E27FC236}">
                <a16:creationId xmlns:a16="http://schemas.microsoft.com/office/drawing/2014/main" id="{C8233FA0-779A-1BC0-7B84-CCC5DE10BE7C}"/>
              </a:ext>
            </a:extLst>
          </p:cNvPr>
          <p:cNvSpPr>
            <a:spLocks noGrp="1"/>
          </p:cNvSpPr>
          <p:nvPr>
            <p:ph type="title" hasCustomPrompt="1"/>
          </p:nvPr>
        </p:nvSpPr>
        <p:spPr>
          <a:xfrm>
            <a:off x="588263" y="602418"/>
            <a:ext cx="7655851" cy="677108"/>
          </a:xfrm>
        </p:spPr>
        <p:txBody>
          <a:bodyPr/>
          <a:lstStyle>
            <a:lvl1pPr>
              <a:defRPr sz="4400"/>
            </a:lvl1pPr>
          </a:lstStyle>
          <a:p>
            <a:r>
              <a:rPr lang="en-US"/>
              <a:t>CLICK TO EDIT</a:t>
            </a:r>
          </a:p>
        </p:txBody>
      </p:sp>
      <p:sp>
        <p:nvSpPr>
          <p:cNvPr id="73" name="Text Placeholder 3">
            <a:extLst>
              <a:ext uri="{FF2B5EF4-FFF2-40B4-BE49-F238E27FC236}">
                <a16:creationId xmlns:a16="http://schemas.microsoft.com/office/drawing/2014/main" id="{CF3EB455-273F-840C-E09D-798856D320F3}"/>
              </a:ext>
            </a:extLst>
          </p:cNvPr>
          <p:cNvSpPr>
            <a:spLocks noGrp="1"/>
          </p:cNvSpPr>
          <p:nvPr>
            <p:ph type="body" sz="quarter" idx="16" hasCustomPrompt="1"/>
          </p:nvPr>
        </p:nvSpPr>
        <p:spPr>
          <a:xfrm>
            <a:off x="944571" y="2256870"/>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61" name="Text Placeholder 3">
            <a:extLst>
              <a:ext uri="{FF2B5EF4-FFF2-40B4-BE49-F238E27FC236}">
                <a16:creationId xmlns:a16="http://schemas.microsoft.com/office/drawing/2014/main" id="{40BD6B9C-A42E-0CA2-FF10-EFF5D6A175F5}"/>
              </a:ext>
            </a:extLst>
          </p:cNvPr>
          <p:cNvSpPr>
            <a:spLocks noGrp="1"/>
          </p:cNvSpPr>
          <p:nvPr>
            <p:ph type="body" sz="quarter" idx="10" hasCustomPrompt="1"/>
          </p:nvPr>
        </p:nvSpPr>
        <p:spPr>
          <a:xfrm>
            <a:off x="1594292" y="210492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4" name="Text Placeholder 3">
            <a:extLst>
              <a:ext uri="{FF2B5EF4-FFF2-40B4-BE49-F238E27FC236}">
                <a16:creationId xmlns:a16="http://schemas.microsoft.com/office/drawing/2014/main" id="{9FE6C417-4C1D-09E2-4FE8-496B8D6615FA}"/>
              </a:ext>
            </a:extLst>
          </p:cNvPr>
          <p:cNvSpPr>
            <a:spLocks noGrp="1"/>
          </p:cNvSpPr>
          <p:nvPr>
            <p:ph type="body" sz="quarter" idx="17" hasCustomPrompt="1"/>
          </p:nvPr>
        </p:nvSpPr>
        <p:spPr>
          <a:xfrm>
            <a:off x="944571" y="382165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68" name="Text Placeholder 3">
            <a:extLst>
              <a:ext uri="{FF2B5EF4-FFF2-40B4-BE49-F238E27FC236}">
                <a16:creationId xmlns:a16="http://schemas.microsoft.com/office/drawing/2014/main" id="{61F6B27D-784E-933A-3761-6519C292F62B}"/>
              </a:ext>
            </a:extLst>
          </p:cNvPr>
          <p:cNvSpPr>
            <a:spLocks noGrp="1"/>
          </p:cNvSpPr>
          <p:nvPr>
            <p:ph type="body" sz="quarter" idx="11" hasCustomPrompt="1"/>
          </p:nvPr>
        </p:nvSpPr>
        <p:spPr>
          <a:xfrm>
            <a:off x="1594292" y="3683156"/>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5" name="Text Placeholder 3">
            <a:extLst>
              <a:ext uri="{FF2B5EF4-FFF2-40B4-BE49-F238E27FC236}">
                <a16:creationId xmlns:a16="http://schemas.microsoft.com/office/drawing/2014/main" id="{69A1761C-C562-6CDE-F5EE-9071A181BE74}"/>
              </a:ext>
            </a:extLst>
          </p:cNvPr>
          <p:cNvSpPr>
            <a:spLocks noGrp="1"/>
          </p:cNvSpPr>
          <p:nvPr>
            <p:ph type="body" sz="quarter" idx="18" hasCustomPrompt="1"/>
          </p:nvPr>
        </p:nvSpPr>
        <p:spPr>
          <a:xfrm>
            <a:off x="944571" y="539989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69" name="Text Placeholder 3">
            <a:extLst>
              <a:ext uri="{FF2B5EF4-FFF2-40B4-BE49-F238E27FC236}">
                <a16:creationId xmlns:a16="http://schemas.microsoft.com/office/drawing/2014/main" id="{1BFEA77A-E244-A213-3969-68B1357DD249}"/>
              </a:ext>
            </a:extLst>
          </p:cNvPr>
          <p:cNvSpPr>
            <a:spLocks noGrp="1"/>
          </p:cNvSpPr>
          <p:nvPr>
            <p:ph type="body" sz="quarter" idx="12" hasCustomPrompt="1"/>
          </p:nvPr>
        </p:nvSpPr>
        <p:spPr>
          <a:xfrm>
            <a:off x="1594292" y="526139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lectus4</a:t>
            </a:r>
          </a:p>
        </p:txBody>
      </p:sp>
      <p:sp>
        <p:nvSpPr>
          <p:cNvPr id="76" name="Text Placeholder 3">
            <a:extLst>
              <a:ext uri="{FF2B5EF4-FFF2-40B4-BE49-F238E27FC236}">
                <a16:creationId xmlns:a16="http://schemas.microsoft.com/office/drawing/2014/main" id="{92F2CD54-E2C4-6C95-D77E-4A223D6B4227}"/>
              </a:ext>
            </a:extLst>
          </p:cNvPr>
          <p:cNvSpPr>
            <a:spLocks noGrp="1"/>
          </p:cNvSpPr>
          <p:nvPr>
            <p:ph type="body" sz="quarter" idx="19" hasCustomPrompt="1"/>
          </p:nvPr>
        </p:nvSpPr>
        <p:spPr>
          <a:xfrm>
            <a:off x="6732588" y="2256870"/>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70" name="Text Placeholder 3">
            <a:extLst>
              <a:ext uri="{FF2B5EF4-FFF2-40B4-BE49-F238E27FC236}">
                <a16:creationId xmlns:a16="http://schemas.microsoft.com/office/drawing/2014/main" id="{112439A0-AB12-B2BD-4A12-9DCC3CAD9DE1}"/>
              </a:ext>
            </a:extLst>
          </p:cNvPr>
          <p:cNvSpPr>
            <a:spLocks noGrp="1"/>
          </p:cNvSpPr>
          <p:nvPr>
            <p:ph type="body" sz="quarter" idx="13" hasCustomPrompt="1"/>
          </p:nvPr>
        </p:nvSpPr>
        <p:spPr>
          <a:xfrm>
            <a:off x="7382309" y="210492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7" name="Text Placeholder 3">
            <a:extLst>
              <a:ext uri="{FF2B5EF4-FFF2-40B4-BE49-F238E27FC236}">
                <a16:creationId xmlns:a16="http://schemas.microsoft.com/office/drawing/2014/main" id="{CF5D28B6-EC58-824B-9259-C5489C303CF1}"/>
              </a:ext>
            </a:extLst>
          </p:cNvPr>
          <p:cNvSpPr>
            <a:spLocks noGrp="1"/>
          </p:cNvSpPr>
          <p:nvPr>
            <p:ph type="body" sz="quarter" idx="20" hasCustomPrompt="1"/>
          </p:nvPr>
        </p:nvSpPr>
        <p:spPr>
          <a:xfrm>
            <a:off x="6732588" y="3821655"/>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5</a:t>
            </a:r>
          </a:p>
        </p:txBody>
      </p:sp>
      <p:sp>
        <p:nvSpPr>
          <p:cNvPr id="71" name="Text Placeholder 3">
            <a:extLst>
              <a:ext uri="{FF2B5EF4-FFF2-40B4-BE49-F238E27FC236}">
                <a16:creationId xmlns:a16="http://schemas.microsoft.com/office/drawing/2014/main" id="{1E547225-57A7-A788-C709-DAE5851FCA80}"/>
              </a:ext>
            </a:extLst>
          </p:cNvPr>
          <p:cNvSpPr>
            <a:spLocks noGrp="1"/>
          </p:cNvSpPr>
          <p:nvPr>
            <p:ph type="body" sz="quarter" idx="14" hasCustomPrompt="1"/>
          </p:nvPr>
        </p:nvSpPr>
        <p:spPr>
          <a:xfrm>
            <a:off x="7382309" y="3683156"/>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a:t>
            </a:r>
            <a:r>
              <a:rPr lang="en-US" sz="1400" err="1"/>
              <a:t>lectus</a:t>
            </a:r>
            <a:endParaRPr lang="en-US" sz="1400"/>
          </a:p>
        </p:txBody>
      </p:sp>
      <p:sp>
        <p:nvSpPr>
          <p:cNvPr id="78" name="Text Placeholder 3">
            <a:extLst>
              <a:ext uri="{FF2B5EF4-FFF2-40B4-BE49-F238E27FC236}">
                <a16:creationId xmlns:a16="http://schemas.microsoft.com/office/drawing/2014/main" id="{7DE6B1CD-4258-E9DB-01F4-8CEEDBBABC3C}"/>
              </a:ext>
            </a:extLst>
          </p:cNvPr>
          <p:cNvSpPr>
            <a:spLocks noGrp="1"/>
          </p:cNvSpPr>
          <p:nvPr>
            <p:ph type="body" sz="quarter" idx="21" hasCustomPrompt="1"/>
          </p:nvPr>
        </p:nvSpPr>
        <p:spPr>
          <a:xfrm>
            <a:off x="6732588" y="5399891"/>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6</a:t>
            </a:r>
          </a:p>
        </p:txBody>
      </p:sp>
      <p:sp>
        <p:nvSpPr>
          <p:cNvPr id="72" name="Text Placeholder 3">
            <a:extLst>
              <a:ext uri="{FF2B5EF4-FFF2-40B4-BE49-F238E27FC236}">
                <a16:creationId xmlns:a16="http://schemas.microsoft.com/office/drawing/2014/main" id="{55A51258-3328-D446-3036-71AD0EDE2EAA}"/>
              </a:ext>
            </a:extLst>
          </p:cNvPr>
          <p:cNvSpPr>
            <a:spLocks noGrp="1"/>
          </p:cNvSpPr>
          <p:nvPr>
            <p:ph type="body" sz="quarter" idx="15" hasCustomPrompt="1"/>
          </p:nvPr>
        </p:nvSpPr>
        <p:spPr>
          <a:xfrm>
            <a:off x="7382309" y="5261391"/>
            <a:ext cx="4221427" cy="646331"/>
          </a:xfrm>
        </p:spPr>
        <p:txBody>
          <a:bodyPr wrap="square">
            <a:spAutoFit/>
          </a:bodyPr>
          <a:lstStyle>
            <a:lvl1pPr marL="0" indent="0">
              <a:spcBef>
                <a:spcPts val="1224"/>
              </a:spcBef>
              <a:buClr>
                <a:schemeClr val="tx1"/>
              </a:buClr>
              <a:buFont typeface="Wingdings" panose="05000000000000000000" pitchFamily="2" charset="2"/>
              <a:buNone/>
              <a:defRPr sz="1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marL="0" indent="0">
              <a:buNone/>
            </a:pPr>
            <a:r>
              <a:rPr lang="en-US" sz="1400"/>
              <a:t>Lorem ipsum dolor sit </a:t>
            </a:r>
            <a:r>
              <a:rPr lang="en-US" sz="1400" err="1"/>
              <a:t>amet</a:t>
            </a:r>
            <a:r>
              <a:rPr lang="en-US" sz="1400"/>
              <a:t>, </a:t>
            </a:r>
            <a:r>
              <a:rPr lang="en-US" sz="1400" err="1"/>
              <a:t>consectetuer</a:t>
            </a:r>
            <a:r>
              <a:rPr lang="en-US" sz="1400"/>
              <a:t> </a:t>
            </a:r>
            <a:r>
              <a:rPr lang="en-US" sz="1400" err="1"/>
              <a:t>adipiscing</a:t>
            </a:r>
            <a:r>
              <a:rPr lang="en-US" sz="1400"/>
              <a:t> </a:t>
            </a:r>
            <a:r>
              <a:rPr lang="en-US" sz="1400" err="1"/>
              <a:t>elit</a:t>
            </a:r>
            <a:r>
              <a:rPr lang="en-US" sz="1400"/>
              <a:t>. Maecenas </a:t>
            </a:r>
            <a:r>
              <a:rPr lang="en-US" sz="1400" err="1"/>
              <a:t>porttitor</a:t>
            </a:r>
            <a:r>
              <a:rPr lang="en-US" sz="1400"/>
              <a:t> </a:t>
            </a:r>
            <a:r>
              <a:rPr lang="en-US" sz="1400" err="1"/>
              <a:t>congue</a:t>
            </a:r>
            <a:r>
              <a:rPr lang="en-US" sz="1400"/>
              <a:t> </a:t>
            </a:r>
            <a:r>
              <a:rPr lang="en-US" sz="1400" err="1"/>
              <a:t>massa</a:t>
            </a:r>
            <a:r>
              <a:rPr lang="en-US" sz="1400"/>
              <a:t>. </a:t>
            </a:r>
            <a:r>
              <a:rPr lang="en-US" sz="1400" err="1"/>
              <a:t>Fusce</a:t>
            </a:r>
            <a:r>
              <a:rPr lang="en-US" sz="1400"/>
              <a:t> </a:t>
            </a:r>
            <a:r>
              <a:rPr lang="en-US" sz="1400" err="1"/>
              <a:t>posuere</a:t>
            </a:r>
            <a:r>
              <a:rPr lang="en-US" sz="1400"/>
              <a:t>, magna sed pulvinar </a:t>
            </a:r>
            <a:r>
              <a:rPr lang="en-US" sz="1400" err="1"/>
              <a:t>ultricies</a:t>
            </a:r>
            <a:r>
              <a:rPr lang="en-US" sz="1400"/>
              <a:t>, </a:t>
            </a:r>
            <a:r>
              <a:rPr lang="en-US" sz="1400" err="1"/>
              <a:t>purus</a:t>
            </a:r>
            <a:r>
              <a:rPr lang="en-US" sz="1400"/>
              <a:t> lectus4</a:t>
            </a:r>
          </a:p>
        </p:txBody>
      </p:sp>
    </p:spTree>
    <p:extLst>
      <p:ext uri="{BB962C8B-B14F-4D97-AF65-F5344CB8AC3E}">
        <p14:creationId xmlns:p14="http://schemas.microsoft.com/office/powerpoint/2010/main" val="21037585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genda motif only ">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EB4CFF-995B-C911-4870-36A5311A2105}"/>
              </a:ext>
              <a:ext uri="{C183D7F6-B498-43B3-948B-1728B52AA6E4}">
                <adec:decorative xmlns:adec="http://schemas.microsoft.com/office/drawing/2017/decorative" val="1"/>
              </a:ext>
            </a:extLst>
          </p:cNvPr>
          <p:cNvGrpSpPr>
            <a:grpSpLocks/>
          </p:cNvGrpSpPr>
          <p:nvPr userDrawn="1"/>
        </p:nvGrpSpPr>
        <p:grpSpPr>
          <a:xfrm>
            <a:off x="5491405" y="0"/>
            <a:ext cx="6700595" cy="6858000"/>
            <a:chOff x="5491405" y="0"/>
            <a:chExt cx="6700595" cy="6858000"/>
          </a:xfrm>
        </p:grpSpPr>
        <p:pic>
          <p:nvPicPr>
            <p:cNvPr id="4" name="Picture 3" descr="A colorful paper cut out of paper&#10;&#10;Description automatically generated">
              <a:extLst>
                <a:ext uri="{FF2B5EF4-FFF2-40B4-BE49-F238E27FC236}">
                  <a16:creationId xmlns:a16="http://schemas.microsoft.com/office/drawing/2014/main" id="{0B043923-5F72-8E47-89E9-9E8B06A84D6B}"/>
                </a:ext>
              </a:extLst>
            </p:cNvPr>
            <p:cNvPicPr>
              <a:picLocks noChangeAspect="1"/>
            </p:cNvPicPr>
            <p:nvPr userDrawn="1"/>
          </p:nvPicPr>
          <p:blipFill>
            <a:blip r:embed="rId2"/>
            <a:srcRect l="26721"/>
            <a:stretch>
              <a:fillRect/>
            </a:stretch>
          </p:blipFill>
          <p:spPr>
            <a:xfrm>
              <a:off x="5491405" y="0"/>
              <a:ext cx="6700595" cy="6858000"/>
            </a:xfrm>
            <a:custGeom>
              <a:avLst/>
              <a:gdLst>
                <a:gd name="connsiteX0" fmla="*/ 5033588 w 6700595"/>
                <a:gd name="connsiteY0" fmla="*/ 0 h 6858000"/>
                <a:gd name="connsiteX1" fmla="*/ 6700595 w 6700595"/>
                <a:gd name="connsiteY1" fmla="*/ 0 h 6858000"/>
                <a:gd name="connsiteX2" fmla="*/ 6700595 w 6700595"/>
                <a:gd name="connsiteY2" fmla="*/ 6858000 h 6858000"/>
                <a:gd name="connsiteX3" fmla="*/ 0 w 6700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0595" h="6858000">
                  <a:moveTo>
                    <a:pt x="5033588" y="0"/>
                  </a:moveTo>
                  <a:lnTo>
                    <a:pt x="6700595" y="0"/>
                  </a:lnTo>
                  <a:lnTo>
                    <a:pt x="6700595" y="6858000"/>
                  </a:lnTo>
                  <a:lnTo>
                    <a:pt x="0" y="6858000"/>
                  </a:lnTo>
                  <a:close/>
                </a:path>
              </a:pathLst>
            </a:custGeom>
          </p:spPr>
        </p:pic>
        <p:pic>
          <p:nvPicPr>
            <p:cNvPr id="3" name="Graphic 2">
              <a:extLst>
                <a:ext uri="{FF2B5EF4-FFF2-40B4-BE49-F238E27FC236}">
                  <a16:creationId xmlns:a16="http://schemas.microsoft.com/office/drawing/2014/main" id="{3103121D-EBF2-BCD7-7F6A-B8629C1A642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183"/>
            <a:stretch/>
          </p:blipFill>
          <p:spPr>
            <a:xfrm>
              <a:off x="5545470" y="5145041"/>
              <a:ext cx="6646530" cy="1712958"/>
            </a:xfrm>
            <a:prstGeom prst="rect">
              <a:avLst/>
            </a:prstGeom>
            <a:effectLst>
              <a:outerShdw blurRad="254000" dist="254000" dir="13500000" sx="98000" sy="98000" algn="br" rotWithShape="0">
                <a:prstClr val="black">
                  <a:alpha val="40000"/>
                </a:prstClr>
              </a:outerShdw>
            </a:effectLst>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7" name="Oval 6">
            <a:extLst>
              <a:ext uri="{FF2B5EF4-FFF2-40B4-BE49-F238E27FC236}">
                <a16:creationId xmlns:a16="http://schemas.microsoft.com/office/drawing/2014/main" id="{8F885224-8D4B-3CA6-D079-3C00BEBAF52F}"/>
              </a:ext>
              <a:ext uri="{C183D7F6-B498-43B3-948B-1728B52AA6E4}">
                <adec:decorative xmlns:adec="http://schemas.microsoft.com/office/drawing/2017/decorative" val="1"/>
              </a:ext>
            </a:extLst>
          </p:cNvPr>
          <p:cNvSpPr/>
          <p:nvPr userDrawn="1"/>
        </p:nvSpPr>
        <p:spPr bwMode="auto">
          <a:xfrm>
            <a:off x="591312" y="1561263"/>
            <a:ext cx="820746" cy="820746"/>
          </a:xfrm>
          <a:prstGeom prst="ellipse">
            <a:avLst/>
          </a:prstGeom>
          <a:solidFill>
            <a:srgbClr val="49C5B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F0A3D997-1FE8-1331-E707-B72155096ECC}"/>
              </a:ext>
            </a:extLst>
          </p:cNvPr>
          <p:cNvSpPr/>
          <p:nvPr userDrawn="1"/>
        </p:nvSpPr>
        <p:spPr bwMode="auto">
          <a:xfrm>
            <a:off x="699443" y="1669394"/>
            <a:ext cx="604483" cy="604483"/>
          </a:xfrm>
          <a:prstGeom prst="ellipse">
            <a:avLst/>
          </a:prstGeom>
          <a:solidFill>
            <a:srgbClr val="B9DCD2"/>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B0B03638-2C48-8F91-5C8A-80595E8F7FC7}"/>
              </a:ext>
              <a:ext uri="{C183D7F6-B498-43B3-948B-1728B52AA6E4}">
                <adec:decorative xmlns:adec="http://schemas.microsoft.com/office/drawing/2017/decorative" val="1"/>
              </a:ext>
            </a:extLst>
          </p:cNvPr>
          <p:cNvSpPr/>
          <p:nvPr userDrawn="1"/>
        </p:nvSpPr>
        <p:spPr bwMode="auto">
          <a:xfrm>
            <a:off x="591312" y="2623527"/>
            <a:ext cx="820746" cy="820746"/>
          </a:xfrm>
          <a:prstGeom prst="ellipse">
            <a:avLst/>
          </a:prstGeom>
          <a:solidFill>
            <a:srgbClr val="F4364C"/>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85F1AFF-A249-5C5D-7B03-D4E058BEDA83}"/>
              </a:ext>
            </a:extLst>
          </p:cNvPr>
          <p:cNvSpPr/>
          <p:nvPr userDrawn="1"/>
        </p:nvSpPr>
        <p:spPr bwMode="auto">
          <a:xfrm>
            <a:off x="699443" y="2731658"/>
            <a:ext cx="604483" cy="604483"/>
          </a:xfrm>
          <a:prstGeom prst="ellipse">
            <a:avLst/>
          </a:prstGeom>
          <a:solidFill>
            <a:srgbClr val="FFB3BB"/>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6F0F95AA-8357-83EC-48A8-EF3979B3E3F2}"/>
              </a:ext>
              <a:ext uri="{C183D7F6-B498-43B3-948B-1728B52AA6E4}">
                <adec:decorative xmlns:adec="http://schemas.microsoft.com/office/drawing/2017/decorative" val="1"/>
              </a:ext>
            </a:extLst>
          </p:cNvPr>
          <p:cNvSpPr/>
          <p:nvPr userDrawn="1"/>
        </p:nvSpPr>
        <p:spPr bwMode="auto">
          <a:xfrm>
            <a:off x="591312" y="3654851"/>
            <a:ext cx="820746" cy="820746"/>
          </a:xfrm>
          <a:prstGeom prst="ellipse">
            <a:avLst/>
          </a:prstGeom>
          <a:solidFill>
            <a:srgbClr val="0078D4"/>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1604093A-74F7-11F7-0E94-86980A42E306}"/>
              </a:ext>
            </a:extLst>
          </p:cNvPr>
          <p:cNvSpPr/>
          <p:nvPr userDrawn="1"/>
        </p:nvSpPr>
        <p:spPr bwMode="auto">
          <a:xfrm>
            <a:off x="699443" y="3762982"/>
            <a:ext cx="604483" cy="604483"/>
          </a:xfrm>
          <a:prstGeom prst="ellipse">
            <a:avLst/>
          </a:prstGeom>
          <a:solidFill>
            <a:srgbClr val="8DC8E8"/>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3C208A1E-FD64-E682-BB28-D91EB4789059}"/>
              </a:ext>
              <a:ext uri="{C183D7F6-B498-43B3-948B-1728B52AA6E4}">
                <adec:decorative xmlns:adec="http://schemas.microsoft.com/office/drawing/2017/decorative" val="1"/>
              </a:ext>
            </a:extLst>
          </p:cNvPr>
          <p:cNvSpPr/>
          <p:nvPr userDrawn="1"/>
        </p:nvSpPr>
        <p:spPr bwMode="auto">
          <a:xfrm>
            <a:off x="591312" y="4655235"/>
            <a:ext cx="820746" cy="820746"/>
          </a:xfrm>
          <a:prstGeom prst="ellipse">
            <a:avLst/>
          </a:prstGeom>
          <a:solidFill>
            <a:srgbClr val="FFB900"/>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35758E64-7495-DE4D-D3D5-156344AAA409}"/>
              </a:ext>
            </a:extLst>
          </p:cNvPr>
          <p:cNvSpPr/>
          <p:nvPr userDrawn="1"/>
        </p:nvSpPr>
        <p:spPr bwMode="auto">
          <a:xfrm>
            <a:off x="699443" y="4763367"/>
            <a:ext cx="604483" cy="604483"/>
          </a:xfrm>
          <a:prstGeom prst="ellipse">
            <a:avLst/>
          </a:prstGeom>
          <a:solidFill>
            <a:srgbClr val="FFE399"/>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960FB829-A232-423D-AD6C-C69874877799}"/>
              </a:ext>
            </a:extLst>
          </p:cNvPr>
          <p:cNvCxnSpPr>
            <a:cxnSpLocks/>
          </p:cNvCxnSpPr>
          <p:nvPr userDrawn="1"/>
        </p:nvCxnSpPr>
        <p:spPr>
          <a:xfrm>
            <a:off x="1001684" y="2382009"/>
            <a:ext cx="0" cy="24151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1CFA3FA-0A86-79D2-0E6A-429DD91C0B16}"/>
              </a:ext>
            </a:extLst>
          </p:cNvPr>
          <p:cNvCxnSpPr>
            <a:cxnSpLocks/>
          </p:cNvCxnSpPr>
          <p:nvPr userDrawn="1"/>
        </p:nvCxnSpPr>
        <p:spPr>
          <a:xfrm>
            <a:off x="1001684" y="3444273"/>
            <a:ext cx="0" cy="210578"/>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1D0EF3-66E1-B10A-B892-0A1F2D69EB41}"/>
              </a:ext>
            </a:extLst>
          </p:cNvPr>
          <p:cNvCxnSpPr>
            <a:cxnSpLocks/>
          </p:cNvCxnSpPr>
          <p:nvPr userDrawn="1"/>
        </p:nvCxnSpPr>
        <p:spPr>
          <a:xfrm>
            <a:off x="1001684" y="4475596"/>
            <a:ext cx="0" cy="17963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E871E36-6953-4D67-5E2B-3132EAFA13BC}"/>
              </a:ext>
            </a:extLst>
          </p:cNvPr>
          <p:cNvSpPr>
            <a:spLocks noGrp="1"/>
          </p:cNvSpPr>
          <p:nvPr>
            <p:ph type="body" sz="quarter" idx="14" hasCustomPrompt="1"/>
          </p:nvPr>
        </p:nvSpPr>
        <p:spPr>
          <a:xfrm>
            <a:off x="947619" y="1786970"/>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1</a:t>
            </a:r>
          </a:p>
        </p:txBody>
      </p:sp>
      <p:sp>
        <p:nvSpPr>
          <p:cNvPr id="28" name="Text Placeholder 3">
            <a:extLst>
              <a:ext uri="{FF2B5EF4-FFF2-40B4-BE49-F238E27FC236}">
                <a16:creationId xmlns:a16="http://schemas.microsoft.com/office/drawing/2014/main" id="{CFF09E85-0577-7081-8A56-03353F514C77}"/>
              </a:ext>
            </a:extLst>
          </p:cNvPr>
          <p:cNvSpPr>
            <a:spLocks noGrp="1"/>
          </p:cNvSpPr>
          <p:nvPr>
            <p:ph type="body" sz="quarter" idx="10" hasCustomPrompt="1"/>
          </p:nvPr>
        </p:nvSpPr>
        <p:spPr>
          <a:xfrm>
            <a:off x="1674187" y="1817748"/>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3" name="Text Placeholder 3">
            <a:extLst>
              <a:ext uri="{FF2B5EF4-FFF2-40B4-BE49-F238E27FC236}">
                <a16:creationId xmlns:a16="http://schemas.microsoft.com/office/drawing/2014/main" id="{A838CB84-1AD8-A4B5-D351-CB8832F87195}"/>
              </a:ext>
            </a:extLst>
          </p:cNvPr>
          <p:cNvSpPr>
            <a:spLocks noGrp="1"/>
          </p:cNvSpPr>
          <p:nvPr>
            <p:ph type="body" sz="quarter" idx="15" hasCustomPrompt="1"/>
          </p:nvPr>
        </p:nvSpPr>
        <p:spPr>
          <a:xfrm>
            <a:off x="947619" y="2849234"/>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2</a:t>
            </a:r>
          </a:p>
        </p:txBody>
      </p:sp>
      <p:sp>
        <p:nvSpPr>
          <p:cNvPr id="29" name="Text Placeholder 3">
            <a:extLst>
              <a:ext uri="{FF2B5EF4-FFF2-40B4-BE49-F238E27FC236}">
                <a16:creationId xmlns:a16="http://schemas.microsoft.com/office/drawing/2014/main" id="{E037B7C9-17D0-79CE-B2E7-A09EED333743}"/>
              </a:ext>
            </a:extLst>
          </p:cNvPr>
          <p:cNvSpPr>
            <a:spLocks noGrp="1"/>
          </p:cNvSpPr>
          <p:nvPr>
            <p:ph type="body" sz="quarter" idx="11" hasCustomPrompt="1"/>
          </p:nvPr>
        </p:nvSpPr>
        <p:spPr>
          <a:xfrm>
            <a:off x="1674187" y="2880012"/>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4" name="Text Placeholder 3">
            <a:extLst>
              <a:ext uri="{FF2B5EF4-FFF2-40B4-BE49-F238E27FC236}">
                <a16:creationId xmlns:a16="http://schemas.microsoft.com/office/drawing/2014/main" id="{2D76BFE5-CC6A-340A-D100-9445972F82ED}"/>
              </a:ext>
            </a:extLst>
          </p:cNvPr>
          <p:cNvSpPr>
            <a:spLocks noGrp="1"/>
          </p:cNvSpPr>
          <p:nvPr>
            <p:ph type="body" sz="quarter" idx="16" hasCustomPrompt="1"/>
          </p:nvPr>
        </p:nvSpPr>
        <p:spPr>
          <a:xfrm>
            <a:off x="947619" y="3880558"/>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3</a:t>
            </a:r>
          </a:p>
        </p:txBody>
      </p:sp>
      <p:sp>
        <p:nvSpPr>
          <p:cNvPr id="30" name="Text Placeholder 3">
            <a:extLst>
              <a:ext uri="{FF2B5EF4-FFF2-40B4-BE49-F238E27FC236}">
                <a16:creationId xmlns:a16="http://schemas.microsoft.com/office/drawing/2014/main" id="{EDD6993E-6B26-A33B-0F03-5D2FCB9A4378}"/>
              </a:ext>
            </a:extLst>
          </p:cNvPr>
          <p:cNvSpPr>
            <a:spLocks noGrp="1"/>
          </p:cNvSpPr>
          <p:nvPr>
            <p:ph type="body" sz="quarter" idx="12" hasCustomPrompt="1"/>
          </p:nvPr>
        </p:nvSpPr>
        <p:spPr>
          <a:xfrm>
            <a:off x="1674187" y="3911335"/>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
        <p:nvSpPr>
          <p:cNvPr id="25" name="Text Placeholder 3">
            <a:extLst>
              <a:ext uri="{FF2B5EF4-FFF2-40B4-BE49-F238E27FC236}">
                <a16:creationId xmlns:a16="http://schemas.microsoft.com/office/drawing/2014/main" id="{C365BC51-4622-42CA-AC83-22DBFDF6949C}"/>
              </a:ext>
            </a:extLst>
          </p:cNvPr>
          <p:cNvSpPr>
            <a:spLocks noGrp="1"/>
          </p:cNvSpPr>
          <p:nvPr>
            <p:ph type="body" sz="quarter" idx="17" hasCustomPrompt="1"/>
          </p:nvPr>
        </p:nvSpPr>
        <p:spPr>
          <a:xfrm>
            <a:off x="947619" y="4880943"/>
            <a:ext cx="108131" cy="369332"/>
          </a:xfrm>
        </p:spPr>
        <p:txBody>
          <a:bodyPr wrap="square" anchor="ctr">
            <a:spAutoFit/>
          </a:bodyPr>
          <a:lstStyle>
            <a:lvl1pPr marL="0" indent="0" algn="ctr">
              <a:spcBef>
                <a:spcPts val="1224"/>
              </a:spcBef>
              <a:buClr>
                <a:schemeClr val="tx1"/>
              </a:buClr>
              <a:buFont typeface="Wingdings" panose="05000000000000000000" pitchFamily="2" charset="2"/>
              <a:buNone/>
              <a:defRPr sz="24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4</a:t>
            </a:r>
          </a:p>
        </p:txBody>
      </p:sp>
      <p:sp>
        <p:nvSpPr>
          <p:cNvPr id="31" name="Text Placeholder 3">
            <a:extLst>
              <a:ext uri="{FF2B5EF4-FFF2-40B4-BE49-F238E27FC236}">
                <a16:creationId xmlns:a16="http://schemas.microsoft.com/office/drawing/2014/main" id="{39EA01C4-FF15-3B24-1855-9AE55AA81740}"/>
              </a:ext>
            </a:extLst>
          </p:cNvPr>
          <p:cNvSpPr>
            <a:spLocks noGrp="1"/>
          </p:cNvSpPr>
          <p:nvPr>
            <p:ph type="body" sz="quarter" idx="13" hasCustomPrompt="1"/>
          </p:nvPr>
        </p:nvSpPr>
        <p:spPr>
          <a:xfrm>
            <a:off x="1674187" y="4911720"/>
            <a:ext cx="4396413"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Agenda item</a:t>
            </a:r>
          </a:p>
        </p:txBody>
      </p:sp>
    </p:spTree>
    <p:extLst>
      <p:ext uri="{BB962C8B-B14F-4D97-AF65-F5344CB8AC3E}">
        <p14:creationId xmlns:p14="http://schemas.microsoft.com/office/powerpoint/2010/main" val="23245300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624271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5459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698A34-3C39-66B4-44F0-3991AAEB3652}"/>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FFD2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Picture 4">
            <a:extLst>
              <a:ext uri="{FF2B5EF4-FFF2-40B4-BE49-F238E27FC236}">
                <a16:creationId xmlns:a16="http://schemas.microsoft.com/office/drawing/2014/main" id="{AF2AEB69-B6A8-83BB-B420-31385B2C5907}"/>
              </a:ext>
              <a:ext uri="{C183D7F6-B498-43B3-948B-1728B52AA6E4}">
                <adec:decorative xmlns:adec="http://schemas.microsoft.com/office/drawing/2017/decorative" val="1"/>
              </a:ext>
            </a:extLst>
          </p:cNvPr>
          <p:cNvPicPr>
            <a:picLocks noChangeAspect="1"/>
          </p:cNvPicPr>
          <p:nvPr userDrawn="1"/>
        </p:nvPicPr>
        <p:blipFill>
          <a:blip r:embed="rId2"/>
          <a:srcRect l="33530" t="46544"/>
          <a:stretch>
            <a:fillRect/>
          </a:stretch>
        </p:blipFill>
        <p:spPr>
          <a:xfrm>
            <a:off x="9664700" y="0"/>
            <a:ext cx="2527300" cy="1138198"/>
          </a:xfrm>
          <a:custGeom>
            <a:avLst/>
            <a:gdLst>
              <a:gd name="connsiteX0" fmla="*/ 836450 w 2527300"/>
              <a:gd name="connsiteY0" fmla="*/ 0 h 1138198"/>
              <a:gd name="connsiteX1" fmla="*/ 2527300 w 2527300"/>
              <a:gd name="connsiteY1" fmla="*/ 0 h 1138198"/>
              <a:gd name="connsiteX2" fmla="*/ 2527300 w 2527300"/>
              <a:gd name="connsiteY2" fmla="*/ 1138198 h 1138198"/>
              <a:gd name="connsiteX3" fmla="*/ 0 w 2527300"/>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527300" h="1138198">
                <a:moveTo>
                  <a:pt x="836450" y="0"/>
                </a:moveTo>
                <a:lnTo>
                  <a:pt x="2527300" y="0"/>
                </a:lnTo>
                <a:lnTo>
                  <a:pt x="2527300" y="1138198"/>
                </a:lnTo>
                <a:lnTo>
                  <a:pt x="0" y="1138198"/>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0454923"/>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1FBF3-243A-66D9-46D6-9D378A0094D1}"/>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C7E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90B4E7A2-D20F-9F58-CF43-E0727FB68279}"/>
              </a:ext>
              <a:ext uri="{C183D7F6-B498-43B3-948B-1728B52AA6E4}">
                <adec:decorative xmlns:adec="http://schemas.microsoft.com/office/drawing/2017/decorative" val="1"/>
              </a:ext>
            </a:extLst>
          </p:cNvPr>
          <p:cNvPicPr>
            <a:picLocks noChangeAspect="1"/>
          </p:cNvPicPr>
          <p:nvPr userDrawn="1"/>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pic>
        <p:nvPicPr>
          <p:cNvPr id="7" name="Picture 6">
            <a:extLst>
              <a:ext uri="{FF2B5EF4-FFF2-40B4-BE49-F238E27FC236}">
                <a16:creationId xmlns:a16="http://schemas.microsoft.com/office/drawing/2014/main" id="{4D941033-1B61-65C7-68C8-B63F420D6563}"/>
              </a:ext>
              <a:ext uri="{C183D7F6-B498-43B3-948B-1728B52AA6E4}">
                <adec:decorative xmlns:adec="http://schemas.microsoft.com/office/drawing/2017/decorative" val="1"/>
              </a:ext>
            </a:extLst>
          </p:cNvPr>
          <p:cNvPicPr>
            <a:picLocks noChangeAspect="1"/>
          </p:cNvPicPr>
          <p:nvPr userDrawn="1"/>
        </p:nvPicPr>
        <p:blipFill>
          <a:blip r:embed="rId3"/>
          <a:srcRect l="34454" t="65327" r="26452" b="2428"/>
          <a:stretch>
            <a:fillRect/>
          </a:stretch>
        </p:blipFill>
        <p:spPr>
          <a:xfrm>
            <a:off x="9727855" y="0"/>
            <a:ext cx="2464145" cy="1138198"/>
          </a:xfrm>
          <a:custGeom>
            <a:avLst/>
            <a:gdLst>
              <a:gd name="connsiteX0" fmla="*/ 838807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7" y="0"/>
                </a:moveTo>
                <a:lnTo>
                  <a:pt x="2464145" y="0"/>
                </a:lnTo>
                <a:lnTo>
                  <a:pt x="2464145" y="1138198"/>
                </a:lnTo>
                <a:lnTo>
                  <a:pt x="0" y="1138198"/>
                </a:lnTo>
                <a:close/>
              </a:path>
            </a:pathLst>
          </a:custGeom>
        </p:spPr>
      </p:pic>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018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Header Background Two 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1FBF3-243A-66D9-46D6-9D378A0094D1}"/>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DCED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FFB7F615-2C2F-B440-038D-E55B78CAF780}"/>
              </a:ext>
              <a:ext uri="{C183D7F6-B498-43B3-948B-1728B52AA6E4}">
                <adec:decorative xmlns:adec="http://schemas.microsoft.com/office/drawing/2017/decorative" val="1"/>
              </a:ext>
            </a:extLst>
          </p:cNvPr>
          <p:cNvPicPr>
            <a:picLocks noChangeAspect="1"/>
          </p:cNvPicPr>
          <p:nvPr userDrawn="1"/>
        </p:nvPicPr>
        <p:blipFill>
          <a:blip r:embed="rId2"/>
          <a:srcRect l="33530" t="46544"/>
          <a:stretch>
            <a:fillRect/>
          </a:stretch>
        </p:blipFill>
        <p:spPr>
          <a:xfrm>
            <a:off x="9664700" y="0"/>
            <a:ext cx="2527300" cy="1138198"/>
          </a:xfrm>
          <a:custGeom>
            <a:avLst/>
            <a:gdLst>
              <a:gd name="connsiteX0" fmla="*/ 836450 w 2527300"/>
              <a:gd name="connsiteY0" fmla="*/ 0 h 1138198"/>
              <a:gd name="connsiteX1" fmla="*/ 2527300 w 2527300"/>
              <a:gd name="connsiteY1" fmla="*/ 0 h 1138198"/>
              <a:gd name="connsiteX2" fmla="*/ 2527300 w 2527300"/>
              <a:gd name="connsiteY2" fmla="*/ 1138198 h 1138198"/>
              <a:gd name="connsiteX3" fmla="*/ 0 w 2527300"/>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527300" h="1138198">
                <a:moveTo>
                  <a:pt x="836450" y="0"/>
                </a:moveTo>
                <a:lnTo>
                  <a:pt x="2527300" y="0"/>
                </a:lnTo>
                <a:lnTo>
                  <a:pt x="2527300" y="1138198"/>
                </a:lnTo>
                <a:lnTo>
                  <a:pt x="0" y="1138198"/>
                </a:lnTo>
                <a:close/>
              </a:path>
            </a:pathLst>
          </a:custGeom>
        </p:spPr>
      </p:pic>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4171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45B614-3655-7E81-9894-BFEB3BEEEB1A}"/>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Picture 4">
            <a:extLst>
              <a:ext uri="{FF2B5EF4-FFF2-40B4-BE49-F238E27FC236}">
                <a16:creationId xmlns:a16="http://schemas.microsoft.com/office/drawing/2014/main" id="{6B806728-7E57-4F19-317B-A13FA067B17C}"/>
              </a:ext>
              <a:ext uri="{C183D7F6-B498-43B3-948B-1728B52AA6E4}">
                <adec:decorative xmlns:adec="http://schemas.microsoft.com/office/drawing/2017/decorative" val="1"/>
              </a:ext>
            </a:extLst>
          </p:cNvPr>
          <p:cNvPicPr>
            <a:picLocks noChangeAspect="1"/>
          </p:cNvPicPr>
          <p:nvPr userDrawn="1"/>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51441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12">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imple 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noAutofit/>
          </a:bodyPr>
          <a:lstStyle>
            <a:lvl1pPr marL="228600" indent="-228600">
              <a:buSzPct val="100000"/>
              <a:buFont typeface="Arial" panose="020B0604020202020204" pitchFamily="34" charset="0"/>
              <a:buChar char="•"/>
              <a:defRPr sz="2400"/>
            </a:lvl1pPr>
            <a:lvl2pPr marL="457200" indent="-228600">
              <a:buSzPct val="100000"/>
              <a:buFont typeface="Arial" panose="020B0604020202020204" pitchFamily="34" charset="0"/>
              <a:buChar char="•"/>
              <a:defRPr/>
            </a:lvl2pPr>
            <a:lvl3pPr marL="657225" indent="-200025">
              <a:buSzPct val="100000"/>
              <a:buFont typeface="Arial" panose="020B0604020202020204" pitchFamily="34" charset="0"/>
              <a:buChar char="•"/>
              <a:defRPr/>
            </a:lvl3pPr>
            <a:lvl4pPr marL="842963" indent="-180975">
              <a:buSzPct val="100000"/>
              <a:buFont typeface="Arial" panose="020B0604020202020204" pitchFamily="34" charset="0"/>
              <a:buChar char="•"/>
              <a:defRPr/>
            </a:lvl4pPr>
            <a:lvl5pPr marL="1023938" indent="-168275">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3352"/>
          </a:xfrm>
        </p:spPr>
        <p:txBody>
          <a:bodyPr>
            <a:noAutofit/>
          </a:bodyPr>
          <a:lstStyle>
            <a:lvl1pPr marL="228600" indent="-228600">
              <a:buSzPct val="100000"/>
              <a:buFont typeface="Arial" panose="020B0604020202020204" pitchFamily="34" charset="0"/>
              <a:buChar char="•"/>
              <a:defRPr sz="2400"/>
            </a:lvl1pPr>
            <a:lvl2pPr marL="457200" indent="-228600">
              <a:buSzPct val="100000"/>
              <a:buFont typeface="Arial" panose="020B0604020202020204" pitchFamily="34" charset="0"/>
              <a:buChar char="•"/>
              <a:defRPr/>
            </a:lvl2pPr>
            <a:lvl3pPr marL="657225" indent="-200025">
              <a:buSzPct val="100000"/>
              <a:buFont typeface="Arial" panose="020B0604020202020204" pitchFamily="34" charset="0"/>
              <a:buChar char="•"/>
              <a:defRPr/>
            </a:lvl3pPr>
            <a:lvl4pPr marL="842963" indent="-180975">
              <a:buSzPct val="100000"/>
              <a:buFont typeface="Arial" panose="020B0604020202020204" pitchFamily="34" charset="0"/>
              <a:buChar char="•"/>
              <a:defRPr/>
            </a:lvl4pPr>
            <a:lvl5pPr marL="1023938" indent="-168275">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8016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12">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5D0EB5-EA7F-26B5-8D4A-9E2C05A9002C}"/>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E2D9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657209C8-CBE3-49C4-2EA4-80FF77B284FB}"/>
              </a:ext>
              <a:ext uri="{C183D7F6-B498-43B3-948B-1728B52AA6E4}">
                <adec:decorative xmlns:adec="http://schemas.microsoft.com/office/drawing/2017/decorative" val="1"/>
              </a:ext>
            </a:extLst>
          </p:cNvPr>
          <p:cNvPicPr>
            <a:picLocks noChangeAspect="1"/>
          </p:cNvPicPr>
          <p:nvPr userDrawn="1"/>
        </p:nvPicPr>
        <p:blipFill>
          <a:blip r:embed="rId2"/>
          <a:srcRect l="33452" t="45109"/>
          <a:stretch>
            <a:fillRect/>
          </a:stretch>
        </p:blipFill>
        <p:spPr>
          <a:xfrm>
            <a:off x="9727854" y="0"/>
            <a:ext cx="2464145" cy="1138198"/>
          </a:xfrm>
          <a:custGeom>
            <a:avLst/>
            <a:gdLst>
              <a:gd name="connsiteX0" fmla="*/ 838806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6" y="0"/>
                </a:moveTo>
                <a:lnTo>
                  <a:pt x="2464145" y="0"/>
                </a:lnTo>
                <a:lnTo>
                  <a:pt x="2464145" y="1138198"/>
                </a:lnTo>
                <a:lnTo>
                  <a:pt x="0" y="1138198"/>
                </a:lnTo>
                <a:close/>
              </a:path>
            </a:pathLst>
          </a:custGeom>
        </p:spPr>
      </p:pic>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85180"/>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meline with motif 1">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2262A5-99C1-A688-E193-41D3964C2973}"/>
              </a:ext>
              <a:ext uri="{C183D7F6-B498-43B3-948B-1728B52AA6E4}">
                <adec:decorative xmlns:adec="http://schemas.microsoft.com/office/drawing/2017/decorative" val="1"/>
              </a:ext>
            </a:extLst>
          </p:cNvPr>
          <p:cNvSpPr txBox="1"/>
          <p:nvPr userDrawn="1"/>
        </p:nvSpPr>
        <p:spPr>
          <a:xfrm>
            <a:off x="575774" y="3680838"/>
            <a:ext cx="11040453" cy="376236"/>
          </a:xfrm>
          <a:prstGeom prst="roundRect">
            <a:avLst>
              <a:gd name="adj" fmla="val 50000"/>
            </a:avLst>
          </a:prstGeom>
          <a:solidFill>
            <a:schemeClr val="bg1"/>
          </a:solidFill>
          <a:effectLst>
            <a:outerShdw blurRad="368300" dist="63500" dir="3600000" sx="99000" sy="99000" algn="ctr" rotWithShape="0">
              <a:prstClr val="black">
                <a:alpha val="15000"/>
              </a:prstClr>
            </a:outerShdw>
          </a:effectLst>
        </p:spPr>
        <p:txBody>
          <a:bodyPr wrap="square" lIns="90000" tIns="46800" rIns="90000" bIns="46800" rtlCol="0" anchor="ctr">
            <a:noAutofit/>
          </a:bodyPr>
          <a:lstStyle/>
          <a:p>
            <a:pPr algn="ctr"/>
            <a:endParaRPr lang="en-US" sz="1600">
              <a:solidFill>
                <a:schemeClr val="bg1"/>
              </a:solidFill>
              <a:latin typeface="+mj-lt"/>
            </a:endParaRPr>
          </a:p>
        </p:txBody>
      </p:sp>
      <p:cxnSp>
        <p:nvCxnSpPr>
          <p:cNvPr id="2" name="Straight Arrow Connector 1">
            <a:extLst>
              <a:ext uri="{FF2B5EF4-FFF2-40B4-BE49-F238E27FC236}">
                <a16:creationId xmlns:a16="http://schemas.microsoft.com/office/drawing/2014/main" id="{0F871AC3-25D1-AA22-5F0C-7ACD939C2297}"/>
              </a:ext>
              <a:ext uri="{C183D7F6-B498-43B3-948B-1728B52AA6E4}">
                <adec:decorative xmlns:adec="http://schemas.microsoft.com/office/drawing/2017/decorative" val="1"/>
              </a:ext>
            </a:extLst>
          </p:cNvPr>
          <p:cNvCxnSpPr>
            <a:cxnSpLocks/>
            <a:stCxn id="100" idx="6"/>
          </p:cNvCxnSpPr>
          <p:nvPr userDrawn="1"/>
        </p:nvCxnSpPr>
        <p:spPr>
          <a:xfrm>
            <a:off x="1433540" y="3870632"/>
            <a:ext cx="10028210" cy="0"/>
          </a:xfrm>
          <a:prstGeom prst="straightConnector1">
            <a:avLst/>
          </a:prstGeom>
          <a:ln w="38100">
            <a:solidFill>
              <a:schemeClr val="accent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BDF3C76B-F865-48D7-8CA4-8C32D1426353}"/>
              </a:ext>
              <a:ext uri="{C183D7F6-B498-43B3-948B-1728B52AA6E4}">
                <adec:decorative xmlns:adec="http://schemas.microsoft.com/office/drawing/2017/decorative" val="1"/>
              </a:ext>
            </a:extLst>
          </p:cNvPr>
          <p:cNvSpPr/>
          <p:nvPr userDrawn="1"/>
        </p:nvSpPr>
        <p:spPr bwMode="auto">
          <a:xfrm>
            <a:off x="876388" y="3592056"/>
            <a:ext cx="557152" cy="557152"/>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1" name="Oval 100">
            <a:extLst>
              <a:ext uri="{FF2B5EF4-FFF2-40B4-BE49-F238E27FC236}">
                <a16:creationId xmlns:a16="http://schemas.microsoft.com/office/drawing/2014/main" id="{F527F2E9-5650-6733-4623-BA0E8D0E387B}"/>
              </a:ext>
              <a:ext uri="{C183D7F6-B498-43B3-948B-1728B52AA6E4}">
                <adec:decorative xmlns:adec="http://schemas.microsoft.com/office/drawing/2017/decorative" val="1"/>
              </a:ext>
            </a:extLst>
          </p:cNvPr>
          <p:cNvSpPr>
            <a:spLocks/>
          </p:cNvSpPr>
          <p:nvPr userDrawn="1"/>
        </p:nvSpPr>
        <p:spPr bwMode="auto">
          <a:xfrm>
            <a:off x="949791" y="3665459"/>
            <a:ext cx="410345" cy="410345"/>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a:solidFill>
                <a:srgbClr val="FFFFFF"/>
              </a:solidFill>
              <a:ea typeface="Segoe UI" pitchFamily="34" charset="0"/>
              <a:cs typeface="Segoe UI" pitchFamily="34" charset="0"/>
            </a:endParaRPr>
          </a:p>
        </p:txBody>
      </p:sp>
      <p:grpSp>
        <p:nvGrpSpPr>
          <p:cNvPr id="103" name="Group 102">
            <a:extLst>
              <a:ext uri="{FF2B5EF4-FFF2-40B4-BE49-F238E27FC236}">
                <a16:creationId xmlns:a16="http://schemas.microsoft.com/office/drawing/2014/main" id="{802F3B7A-6AED-BE6D-350A-C306A97CF660}"/>
              </a:ext>
              <a:ext uri="{C183D7F6-B498-43B3-948B-1728B52AA6E4}">
                <adec:decorative xmlns:adec="http://schemas.microsoft.com/office/drawing/2017/decorative" val="1"/>
              </a:ext>
            </a:extLst>
          </p:cNvPr>
          <p:cNvGrpSpPr/>
          <p:nvPr userDrawn="1"/>
        </p:nvGrpSpPr>
        <p:grpSpPr>
          <a:xfrm>
            <a:off x="2645078" y="3592056"/>
            <a:ext cx="557152" cy="557152"/>
            <a:chOff x="850392" y="3544853"/>
            <a:chExt cx="820746" cy="820746"/>
          </a:xfrm>
        </p:grpSpPr>
        <p:sp>
          <p:nvSpPr>
            <p:cNvPr id="104" name="Oval 103">
              <a:extLst>
                <a:ext uri="{FF2B5EF4-FFF2-40B4-BE49-F238E27FC236}">
                  <a16:creationId xmlns:a16="http://schemas.microsoft.com/office/drawing/2014/main" id="{7766864C-78FF-6409-AD14-CD72585986BA}"/>
                </a:ext>
              </a:extLst>
            </p:cNvPr>
            <p:cNvSpPr/>
            <p:nvPr userDrawn="1"/>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5" name="Oval 104">
              <a:extLst>
                <a:ext uri="{FF2B5EF4-FFF2-40B4-BE49-F238E27FC236}">
                  <a16:creationId xmlns:a16="http://schemas.microsoft.com/office/drawing/2014/main" id="{8F46A3D4-2378-8FC9-32C1-F5181541475D}"/>
                </a:ext>
              </a:extLst>
            </p:cNvPr>
            <p:cNvSpPr/>
            <p:nvPr userDrawn="1"/>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06" name="Group 105">
            <a:extLst>
              <a:ext uri="{FF2B5EF4-FFF2-40B4-BE49-F238E27FC236}">
                <a16:creationId xmlns:a16="http://schemas.microsoft.com/office/drawing/2014/main" id="{92E687FF-A568-04BB-29A9-EDBBD9AFC72D}"/>
              </a:ext>
              <a:ext uri="{C183D7F6-B498-43B3-948B-1728B52AA6E4}">
                <adec:decorative xmlns:adec="http://schemas.microsoft.com/office/drawing/2017/decorative" val="1"/>
              </a:ext>
            </a:extLst>
          </p:cNvPr>
          <p:cNvGrpSpPr/>
          <p:nvPr userDrawn="1"/>
        </p:nvGrpSpPr>
        <p:grpSpPr>
          <a:xfrm>
            <a:off x="4413768" y="3592056"/>
            <a:ext cx="557152" cy="557152"/>
            <a:chOff x="850392" y="3544853"/>
            <a:chExt cx="820746" cy="820746"/>
          </a:xfrm>
        </p:grpSpPr>
        <p:sp>
          <p:nvSpPr>
            <p:cNvPr id="107" name="Oval 106">
              <a:extLst>
                <a:ext uri="{FF2B5EF4-FFF2-40B4-BE49-F238E27FC236}">
                  <a16:creationId xmlns:a16="http://schemas.microsoft.com/office/drawing/2014/main" id="{6FB4ED3F-0975-A6A1-4F19-B3593275DCDF}"/>
                </a:ext>
              </a:extLst>
            </p:cNvPr>
            <p:cNvSpPr/>
            <p:nvPr userDrawn="1"/>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08" name="Oval 107">
              <a:extLst>
                <a:ext uri="{FF2B5EF4-FFF2-40B4-BE49-F238E27FC236}">
                  <a16:creationId xmlns:a16="http://schemas.microsoft.com/office/drawing/2014/main" id="{B69F6DBC-191F-D998-2DFE-26BECA0E166A}"/>
                </a:ext>
              </a:extLst>
            </p:cNvPr>
            <p:cNvSpPr/>
            <p:nvPr userDrawn="1"/>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09" name="Group 108">
            <a:extLst>
              <a:ext uri="{FF2B5EF4-FFF2-40B4-BE49-F238E27FC236}">
                <a16:creationId xmlns:a16="http://schemas.microsoft.com/office/drawing/2014/main" id="{949E4D28-2E65-DF32-77BF-858FBDCFBCE8}"/>
              </a:ext>
              <a:ext uri="{C183D7F6-B498-43B3-948B-1728B52AA6E4}">
                <adec:decorative xmlns:adec="http://schemas.microsoft.com/office/drawing/2017/decorative" val="1"/>
              </a:ext>
            </a:extLst>
          </p:cNvPr>
          <p:cNvGrpSpPr/>
          <p:nvPr userDrawn="1"/>
        </p:nvGrpSpPr>
        <p:grpSpPr>
          <a:xfrm>
            <a:off x="6182458" y="3592056"/>
            <a:ext cx="557152" cy="557152"/>
            <a:chOff x="850392" y="3544853"/>
            <a:chExt cx="820746" cy="820746"/>
          </a:xfrm>
        </p:grpSpPr>
        <p:sp>
          <p:nvSpPr>
            <p:cNvPr id="110" name="Oval 109">
              <a:extLst>
                <a:ext uri="{FF2B5EF4-FFF2-40B4-BE49-F238E27FC236}">
                  <a16:creationId xmlns:a16="http://schemas.microsoft.com/office/drawing/2014/main" id="{8A93EF01-DC51-31DC-41B6-18E63D138895}"/>
                </a:ext>
              </a:extLst>
            </p:cNvPr>
            <p:cNvSpPr/>
            <p:nvPr userDrawn="1"/>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1" name="Oval 110">
              <a:extLst>
                <a:ext uri="{FF2B5EF4-FFF2-40B4-BE49-F238E27FC236}">
                  <a16:creationId xmlns:a16="http://schemas.microsoft.com/office/drawing/2014/main" id="{ABA5D8C0-ABBF-8D1E-3652-28314E6B07EC}"/>
                </a:ext>
              </a:extLst>
            </p:cNvPr>
            <p:cNvSpPr/>
            <p:nvPr userDrawn="1"/>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12" name="Group 111">
            <a:extLst>
              <a:ext uri="{FF2B5EF4-FFF2-40B4-BE49-F238E27FC236}">
                <a16:creationId xmlns:a16="http://schemas.microsoft.com/office/drawing/2014/main" id="{86A0A8F0-F8CC-21BA-BBCE-86B6F4A0FA4B}"/>
              </a:ext>
              <a:ext uri="{C183D7F6-B498-43B3-948B-1728B52AA6E4}">
                <adec:decorative xmlns:adec="http://schemas.microsoft.com/office/drawing/2017/decorative" val="1"/>
              </a:ext>
            </a:extLst>
          </p:cNvPr>
          <p:cNvGrpSpPr/>
          <p:nvPr userDrawn="1"/>
        </p:nvGrpSpPr>
        <p:grpSpPr>
          <a:xfrm>
            <a:off x="7951148" y="3592056"/>
            <a:ext cx="557152" cy="557152"/>
            <a:chOff x="850392" y="3544853"/>
            <a:chExt cx="820746" cy="820746"/>
          </a:xfrm>
        </p:grpSpPr>
        <p:sp>
          <p:nvSpPr>
            <p:cNvPr id="113" name="Oval 112">
              <a:extLst>
                <a:ext uri="{FF2B5EF4-FFF2-40B4-BE49-F238E27FC236}">
                  <a16:creationId xmlns:a16="http://schemas.microsoft.com/office/drawing/2014/main" id="{19558070-3DA8-7584-1F8C-F31060849F46}"/>
                </a:ext>
              </a:extLst>
            </p:cNvPr>
            <p:cNvSpPr/>
            <p:nvPr userDrawn="1"/>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4" name="Oval 113">
              <a:extLst>
                <a:ext uri="{FF2B5EF4-FFF2-40B4-BE49-F238E27FC236}">
                  <a16:creationId xmlns:a16="http://schemas.microsoft.com/office/drawing/2014/main" id="{6CBF0F24-594E-6361-2AEC-C9A47902B658}"/>
                </a:ext>
              </a:extLst>
            </p:cNvPr>
            <p:cNvSpPr/>
            <p:nvPr userDrawn="1"/>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grpSp>
        <p:nvGrpSpPr>
          <p:cNvPr id="115" name="Group 114">
            <a:extLst>
              <a:ext uri="{FF2B5EF4-FFF2-40B4-BE49-F238E27FC236}">
                <a16:creationId xmlns:a16="http://schemas.microsoft.com/office/drawing/2014/main" id="{1E708B03-A39D-3B92-04CB-3FB44E7A8BE1}"/>
              </a:ext>
              <a:ext uri="{C183D7F6-B498-43B3-948B-1728B52AA6E4}">
                <adec:decorative xmlns:adec="http://schemas.microsoft.com/office/drawing/2017/decorative" val="1"/>
              </a:ext>
            </a:extLst>
          </p:cNvPr>
          <p:cNvGrpSpPr/>
          <p:nvPr userDrawn="1"/>
        </p:nvGrpSpPr>
        <p:grpSpPr>
          <a:xfrm>
            <a:off x="9719839" y="3592056"/>
            <a:ext cx="557152" cy="557152"/>
            <a:chOff x="850392" y="3544853"/>
            <a:chExt cx="820746" cy="820746"/>
          </a:xfrm>
        </p:grpSpPr>
        <p:sp>
          <p:nvSpPr>
            <p:cNvPr id="116" name="Oval 115">
              <a:extLst>
                <a:ext uri="{FF2B5EF4-FFF2-40B4-BE49-F238E27FC236}">
                  <a16:creationId xmlns:a16="http://schemas.microsoft.com/office/drawing/2014/main" id="{41AE1CA4-04D6-21FD-666D-C60D42840109}"/>
                </a:ext>
              </a:extLst>
            </p:cNvPr>
            <p:cNvSpPr/>
            <p:nvPr userDrawn="1"/>
          </p:nvSpPr>
          <p:spPr bwMode="auto">
            <a:xfrm>
              <a:off x="850392" y="3544853"/>
              <a:ext cx="820746" cy="820746"/>
            </a:xfrm>
            <a:prstGeom prst="ellipse">
              <a:avLst/>
            </a:prstGeom>
            <a:solidFill>
              <a:schemeClr val="accent1"/>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sp>
          <p:nvSpPr>
            <p:cNvPr id="117" name="Oval 116">
              <a:extLst>
                <a:ext uri="{FF2B5EF4-FFF2-40B4-BE49-F238E27FC236}">
                  <a16:creationId xmlns:a16="http://schemas.microsoft.com/office/drawing/2014/main" id="{5BB0B116-6766-50F4-BE22-80BC0DF6D6C0}"/>
                </a:ext>
              </a:extLst>
            </p:cNvPr>
            <p:cNvSpPr/>
            <p:nvPr userDrawn="1"/>
          </p:nvSpPr>
          <p:spPr bwMode="auto">
            <a:xfrm>
              <a:off x="958523" y="3652984"/>
              <a:ext cx="604483" cy="604483"/>
            </a:xfrm>
            <a:prstGeom prst="ellipse">
              <a:avLst/>
            </a:prstGeom>
            <a:solidFill>
              <a:schemeClr val="accent1">
                <a:lumMod val="40000"/>
                <a:lumOff val="60000"/>
              </a:schemeClr>
            </a:solidFill>
            <a:ln>
              <a:noFill/>
              <a:headEnd type="none" w="med" len="med"/>
              <a:tailEnd type="none" w="med" len="med"/>
            </a:ln>
            <a:effectLst>
              <a:outerShdw blurRad="245440" dist="50800" dir="5400000" sx="98731" sy="98731" algn="ctr" rotWithShape="0">
                <a:srgbClr val="000000">
                  <a:alpha val="21811"/>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solidFill>
                  <a:srgbClr val="FFFFFF"/>
                </a:solidFill>
                <a:ea typeface="Segoe UI" pitchFamily="34" charset="0"/>
                <a:cs typeface="Segoe UI" pitchFamily="34" charset="0"/>
              </a:endParaRPr>
            </a:p>
          </p:txBody>
        </p:sp>
      </p:grpSp>
      <p:sp>
        <p:nvSpPr>
          <p:cNvPr id="5" name="Rectangle 4">
            <a:extLst>
              <a:ext uri="{FF2B5EF4-FFF2-40B4-BE49-F238E27FC236}">
                <a16:creationId xmlns:a16="http://schemas.microsoft.com/office/drawing/2014/main" id="{141FFB7E-8131-AD44-B1CA-E400CD9B5590}"/>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7" name="Picture 6">
            <a:extLst>
              <a:ext uri="{FF2B5EF4-FFF2-40B4-BE49-F238E27FC236}">
                <a16:creationId xmlns:a16="http://schemas.microsoft.com/office/drawing/2014/main" id="{9C928BC6-3CA1-1053-FC24-9D4DC7DE1B17}"/>
              </a:ext>
              <a:ext uri="{C183D7F6-B498-43B3-948B-1728B52AA6E4}">
                <adec:decorative xmlns:adec="http://schemas.microsoft.com/office/drawing/2017/decorative" val="1"/>
              </a:ext>
            </a:extLst>
          </p:cNvPr>
          <p:cNvPicPr>
            <a:picLocks noChangeAspect="1"/>
          </p:cNvPicPr>
          <p:nvPr userDrawn="1"/>
        </p:nvPicPr>
        <p:blipFill>
          <a:blip r:embed="rId2">
            <a:alphaModFix/>
          </a:blip>
          <a:srcRect l="33676" t="45294"/>
          <a:stretch>
            <a:fillRect/>
          </a:stretch>
        </p:blipFill>
        <p:spPr>
          <a:xfrm>
            <a:off x="9727855" y="0"/>
            <a:ext cx="2464144" cy="1138198"/>
          </a:xfrm>
          <a:custGeom>
            <a:avLst/>
            <a:gdLst>
              <a:gd name="connsiteX0" fmla="*/ 837725 w 2464144"/>
              <a:gd name="connsiteY0" fmla="*/ 0 h 1138198"/>
              <a:gd name="connsiteX1" fmla="*/ 2464144 w 2464144"/>
              <a:gd name="connsiteY1" fmla="*/ 0 h 1138198"/>
              <a:gd name="connsiteX2" fmla="*/ 2464144 w 2464144"/>
              <a:gd name="connsiteY2" fmla="*/ 1138198 h 1138198"/>
              <a:gd name="connsiteX3" fmla="*/ 0 w 2464144"/>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4" h="1138198">
                <a:moveTo>
                  <a:pt x="837725" y="0"/>
                </a:moveTo>
                <a:lnTo>
                  <a:pt x="2464144" y="0"/>
                </a:lnTo>
                <a:lnTo>
                  <a:pt x="2464144" y="1138198"/>
                </a:lnTo>
                <a:lnTo>
                  <a:pt x="0" y="1138198"/>
                </a:lnTo>
                <a:close/>
              </a:path>
            </a:pathLst>
          </a:custGeom>
        </p:spPr>
      </p:pic>
      <p:grpSp>
        <p:nvGrpSpPr>
          <p:cNvPr id="61" name="Group 60">
            <a:extLst>
              <a:ext uri="{FF2B5EF4-FFF2-40B4-BE49-F238E27FC236}">
                <a16:creationId xmlns:a16="http://schemas.microsoft.com/office/drawing/2014/main" id="{27B8C844-D1E7-F874-E72F-9BED7A020BF5}"/>
              </a:ext>
              <a:ext uri="{C183D7F6-B498-43B3-948B-1728B52AA6E4}">
                <adec:decorative xmlns:adec="http://schemas.microsoft.com/office/drawing/2017/decorative" val="1"/>
              </a:ext>
            </a:extLst>
          </p:cNvPr>
          <p:cNvGrpSpPr/>
          <p:nvPr userDrawn="1"/>
        </p:nvGrpSpPr>
        <p:grpSpPr>
          <a:xfrm>
            <a:off x="1035842" y="1955215"/>
            <a:ext cx="234578" cy="1636841"/>
            <a:chOff x="1035842" y="1955215"/>
            <a:chExt cx="234578" cy="1636841"/>
          </a:xfrm>
        </p:grpSpPr>
        <p:cxnSp>
          <p:nvCxnSpPr>
            <p:cNvPr id="47" name="Straight Connector 46" descr="Line leading to bullet points">
              <a:extLst>
                <a:ext uri="{FF2B5EF4-FFF2-40B4-BE49-F238E27FC236}">
                  <a16:creationId xmlns:a16="http://schemas.microsoft.com/office/drawing/2014/main" id="{5599FD0A-F816-4514-9ADA-968CDF3AC274}"/>
                </a:ext>
              </a:extLst>
            </p:cNvPr>
            <p:cNvCxnSpPr>
              <a:cxnSpLocks/>
              <a:stCxn id="100" idx="0"/>
            </p:cNvCxnSpPr>
            <p:nvPr userDrawn="1"/>
          </p:nvCxnSpPr>
          <p:spPr>
            <a:xfrm flipH="1" flipV="1">
              <a:off x="1153131" y="1955215"/>
              <a:ext cx="1833" cy="1636841"/>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29F99C-6A1A-3B34-4462-23B084C56A41}"/>
                </a:ext>
              </a:extLst>
            </p:cNvPr>
            <p:cNvCxnSpPr>
              <a:cxnSpLocks/>
            </p:cNvCxnSpPr>
            <p:nvPr userDrawn="1"/>
          </p:nvCxnSpPr>
          <p:spPr>
            <a:xfrm>
              <a:off x="103584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236509B-C595-2E81-5F64-C60A5100FF2A}"/>
              </a:ext>
              <a:ext uri="{C183D7F6-B498-43B3-948B-1728B52AA6E4}">
                <adec:decorative xmlns:adec="http://schemas.microsoft.com/office/drawing/2017/decorative" val="1"/>
              </a:ext>
            </a:extLst>
          </p:cNvPr>
          <p:cNvGrpSpPr/>
          <p:nvPr userDrawn="1"/>
        </p:nvGrpSpPr>
        <p:grpSpPr>
          <a:xfrm rot="10800000">
            <a:off x="2804900" y="4149208"/>
            <a:ext cx="234578" cy="1633489"/>
            <a:chOff x="2959892" y="1955215"/>
            <a:chExt cx="234578" cy="1633489"/>
          </a:xfrm>
        </p:grpSpPr>
        <p:cxnSp>
          <p:nvCxnSpPr>
            <p:cNvPr id="57" name="Straight Connector 56" descr="Line leading to bullet points">
              <a:extLst>
                <a:ext uri="{FF2B5EF4-FFF2-40B4-BE49-F238E27FC236}">
                  <a16:creationId xmlns:a16="http://schemas.microsoft.com/office/drawing/2014/main" id="{B254E90B-6495-2D57-0AB4-1D296236843F}"/>
                </a:ext>
              </a:extLst>
            </p:cNvPr>
            <p:cNvCxnSpPr>
              <a:cxnSpLocks/>
              <a:stCxn id="104" idx="4"/>
            </p:cNvCxnSpPr>
            <p:nvPr userDrawn="1"/>
          </p:nvCxnSpPr>
          <p:spPr>
            <a:xfrm rot="10800000" flipH="1">
              <a:off x="3075716" y="1955216"/>
              <a:ext cx="1465" cy="1633488"/>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AA26743-1777-BBEE-2F80-1A16CAB5933B}"/>
                </a:ext>
              </a:extLst>
            </p:cNvPr>
            <p:cNvCxnSpPr>
              <a:cxnSpLocks/>
            </p:cNvCxnSpPr>
            <p:nvPr userDrawn="1"/>
          </p:nvCxnSpPr>
          <p:spPr>
            <a:xfrm>
              <a:off x="295989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2B7A68D-CADA-D898-9B85-99CB0FE017EC}"/>
              </a:ext>
              <a:ext uri="{C183D7F6-B498-43B3-948B-1728B52AA6E4}">
                <adec:decorative xmlns:adec="http://schemas.microsoft.com/office/drawing/2017/decorative" val="1"/>
              </a:ext>
            </a:extLst>
          </p:cNvPr>
          <p:cNvGrpSpPr/>
          <p:nvPr userDrawn="1"/>
        </p:nvGrpSpPr>
        <p:grpSpPr>
          <a:xfrm>
            <a:off x="4573956" y="1955215"/>
            <a:ext cx="234578" cy="1636841"/>
            <a:chOff x="1035842" y="1955215"/>
            <a:chExt cx="234578" cy="1636841"/>
          </a:xfrm>
        </p:grpSpPr>
        <p:cxnSp>
          <p:nvCxnSpPr>
            <p:cNvPr id="63" name="Straight Connector 62" descr="Line leading to bullet points">
              <a:extLst>
                <a:ext uri="{FF2B5EF4-FFF2-40B4-BE49-F238E27FC236}">
                  <a16:creationId xmlns:a16="http://schemas.microsoft.com/office/drawing/2014/main" id="{FDF09B7D-94B8-CB1D-2FAB-93BD56565935}"/>
                </a:ext>
              </a:extLst>
            </p:cNvPr>
            <p:cNvCxnSpPr>
              <a:cxnSpLocks/>
              <a:stCxn id="107" idx="0"/>
            </p:cNvCxnSpPr>
            <p:nvPr userDrawn="1"/>
          </p:nvCxnSpPr>
          <p:spPr>
            <a:xfrm flipH="1" flipV="1">
              <a:off x="1153131" y="1955215"/>
              <a:ext cx="1099" cy="1636841"/>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14F32D0-49FF-9F90-5A3B-7F8519DC63B0}"/>
                </a:ext>
              </a:extLst>
            </p:cNvPr>
            <p:cNvCxnSpPr>
              <a:cxnSpLocks/>
            </p:cNvCxnSpPr>
            <p:nvPr userDrawn="1"/>
          </p:nvCxnSpPr>
          <p:spPr>
            <a:xfrm>
              <a:off x="103584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CAF271CA-E6E9-2C33-C703-D4E39EB35CFE}"/>
              </a:ext>
              <a:ext uri="{C183D7F6-B498-43B3-948B-1728B52AA6E4}">
                <adec:decorative xmlns:adec="http://schemas.microsoft.com/office/drawing/2017/decorative" val="1"/>
              </a:ext>
            </a:extLst>
          </p:cNvPr>
          <p:cNvGrpSpPr/>
          <p:nvPr userDrawn="1"/>
        </p:nvGrpSpPr>
        <p:grpSpPr>
          <a:xfrm>
            <a:off x="8112070" y="1955215"/>
            <a:ext cx="234578" cy="1636841"/>
            <a:chOff x="1035842" y="1955215"/>
            <a:chExt cx="234578" cy="1636841"/>
          </a:xfrm>
        </p:grpSpPr>
        <p:cxnSp>
          <p:nvCxnSpPr>
            <p:cNvPr id="66" name="Straight Connector 65" descr="Line leading to bullet points">
              <a:extLst>
                <a:ext uri="{FF2B5EF4-FFF2-40B4-BE49-F238E27FC236}">
                  <a16:creationId xmlns:a16="http://schemas.microsoft.com/office/drawing/2014/main" id="{8AA894A4-8997-BBD8-5ACB-F5716181C39A}"/>
                </a:ext>
              </a:extLst>
            </p:cNvPr>
            <p:cNvCxnSpPr>
              <a:cxnSpLocks/>
              <a:stCxn id="113" idx="0"/>
            </p:cNvCxnSpPr>
            <p:nvPr userDrawn="1"/>
          </p:nvCxnSpPr>
          <p:spPr>
            <a:xfrm flipH="1" flipV="1">
              <a:off x="1153131" y="1955215"/>
              <a:ext cx="365" cy="1636841"/>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202AD25-275C-0A74-94EB-16658E83B8A6}"/>
                </a:ext>
              </a:extLst>
            </p:cNvPr>
            <p:cNvCxnSpPr>
              <a:cxnSpLocks/>
            </p:cNvCxnSpPr>
            <p:nvPr userDrawn="1"/>
          </p:nvCxnSpPr>
          <p:spPr>
            <a:xfrm>
              <a:off x="103584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2E8057C1-1BE8-B71D-B407-A4BEFE0C675A}"/>
              </a:ext>
              <a:ext uri="{C183D7F6-B498-43B3-948B-1728B52AA6E4}">
                <adec:decorative xmlns:adec="http://schemas.microsoft.com/office/drawing/2017/decorative" val="1"/>
              </a:ext>
            </a:extLst>
          </p:cNvPr>
          <p:cNvGrpSpPr/>
          <p:nvPr userDrawn="1"/>
        </p:nvGrpSpPr>
        <p:grpSpPr>
          <a:xfrm rot="10800000">
            <a:off x="6343014" y="4149208"/>
            <a:ext cx="234578" cy="1633489"/>
            <a:chOff x="2959892" y="1955215"/>
            <a:chExt cx="234578" cy="1633489"/>
          </a:xfrm>
        </p:grpSpPr>
        <p:cxnSp>
          <p:nvCxnSpPr>
            <p:cNvPr id="72" name="Straight Connector 71" descr="Line leading to bullet points">
              <a:extLst>
                <a:ext uri="{FF2B5EF4-FFF2-40B4-BE49-F238E27FC236}">
                  <a16:creationId xmlns:a16="http://schemas.microsoft.com/office/drawing/2014/main" id="{973B57FF-85FA-D057-46B9-8049769639CB}"/>
                </a:ext>
              </a:extLst>
            </p:cNvPr>
            <p:cNvCxnSpPr>
              <a:cxnSpLocks/>
              <a:stCxn id="110" idx="4"/>
            </p:cNvCxnSpPr>
            <p:nvPr userDrawn="1"/>
          </p:nvCxnSpPr>
          <p:spPr>
            <a:xfrm rot="10800000" flipH="1">
              <a:off x="3076450" y="1955216"/>
              <a:ext cx="731" cy="1633488"/>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CC17B2-0582-586D-09FA-D96786CC5EFA}"/>
                </a:ext>
              </a:extLst>
            </p:cNvPr>
            <p:cNvCxnSpPr>
              <a:cxnSpLocks/>
            </p:cNvCxnSpPr>
            <p:nvPr userDrawn="1"/>
          </p:nvCxnSpPr>
          <p:spPr>
            <a:xfrm>
              <a:off x="295989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ED2B285-F616-BEEE-DDB6-640DAA7BAAAC}"/>
              </a:ext>
              <a:ext uri="{C183D7F6-B498-43B3-948B-1728B52AA6E4}">
                <adec:decorative xmlns:adec="http://schemas.microsoft.com/office/drawing/2017/decorative" val="1"/>
              </a:ext>
            </a:extLst>
          </p:cNvPr>
          <p:cNvGrpSpPr/>
          <p:nvPr userDrawn="1"/>
        </p:nvGrpSpPr>
        <p:grpSpPr>
          <a:xfrm rot="10800000">
            <a:off x="9881126" y="4149208"/>
            <a:ext cx="234578" cy="1633489"/>
            <a:chOff x="2959892" y="1955215"/>
            <a:chExt cx="234578" cy="1633489"/>
          </a:xfrm>
        </p:grpSpPr>
        <p:cxnSp>
          <p:nvCxnSpPr>
            <p:cNvPr id="75" name="Straight Connector 74" descr="Line leading to bullet points">
              <a:extLst>
                <a:ext uri="{FF2B5EF4-FFF2-40B4-BE49-F238E27FC236}">
                  <a16:creationId xmlns:a16="http://schemas.microsoft.com/office/drawing/2014/main" id="{661142FF-82A4-4A14-F7EC-9077D86D721C}"/>
                </a:ext>
              </a:extLst>
            </p:cNvPr>
            <p:cNvCxnSpPr>
              <a:cxnSpLocks/>
              <a:stCxn id="116" idx="4"/>
            </p:cNvCxnSpPr>
            <p:nvPr userDrawn="1"/>
          </p:nvCxnSpPr>
          <p:spPr>
            <a:xfrm rot="10800000">
              <a:off x="3077181" y="1955216"/>
              <a:ext cx="0" cy="1633488"/>
            </a:xfrm>
            <a:prstGeom prst="line">
              <a:avLst/>
            </a:prstGeom>
            <a:ln w="12700">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235D113-2697-4E24-4B71-B194C11E0517}"/>
                </a:ext>
              </a:extLst>
            </p:cNvPr>
            <p:cNvCxnSpPr>
              <a:cxnSpLocks/>
            </p:cNvCxnSpPr>
            <p:nvPr userDrawn="1"/>
          </p:nvCxnSpPr>
          <p:spPr>
            <a:xfrm>
              <a:off x="2959892" y="1955215"/>
              <a:ext cx="234578" cy="0"/>
            </a:xfrm>
            <a:prstGeom prst="line">
              <a:avLst/>
            </a:prstGeom>
            <a:ln w="22225" cap="rnd">
              <a:solidFill>
                <a:schemeClr val="accent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87A434B7-D4B9-4D45-A31C-F0CC4D227945}"/>
              </a:ext>
            </a:extLst>
          </p:cNvPr>
          <p:cNvSpPr>
            <a:spLocks noGrp="1"/>
          </p:cNvSpPr>
          <p:nvPr userDrawn="1">
            <p:ph type="title"/>
          </p:nvPr>
        </p:nvSpPr>
        <p:spPr>
          <a:xfrm>
            <a:off x="588263" y="457200"/>
            <a:ext cx="11018520" cy="553998"/>
          </a:xfrm>
        </p:spPr>
        <p:txBody>
          <a:bodyPr anchor="ctr">
            <a:spAutoFit/>
          </a:bodyPr>
          <a:lstStyle>
            <a:lvl1pPr defTabSz="935038">
              <a:defRPr>
                <a:solidFill>
                  <a:schemeClr val="tx1"/>
                </a:solidFill>
              </a:defRPr>
            </a:lvl1pPr>
          </a:lstStyle>
          <a:p>
            <a:r>
              <a:rPr lang="en-US"/>
              <a:t>Click to edit Master title style</a:t>
            </a:r>
          </a:p>
        </p:txBody>
      </p:sp>
      <p:sp>
        <p:nvSpPr>
          <p:cNvPr id="118" name="Text Placeholder 72">
            <a:extLst>
              <a:ext uri="{FF2B5EF4-FFF2-40B4-BE49-F238E27FC236}">
                <a16:creationId xmlns:a16="http://schemas.microsoft.com/office/drawing/2014/main" id="{6576340C-FC60-5EC5-3401-8FF65937A946}"/>
              </a:ext>
            </a:extLst>
          </p:cNvPr>
          <p:cNvSpPr>
            <a:spLocks noGrp="1"/>
          </p:cNvSpPr>
          <p:nvPr>
            <p:ph type="body" sz="quarter" idx="34" hasCustomPrompt="1"/>
          </p:nvPr>
        </p:nvSpPr>
        <p:spPr>
          <a:xfrm>
            <a:off x="949791" y="3665459"/>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48" name="Text Placeholder 72">
            <a:extLst>
              <a:ext uri="{FF2B5EF4-FFF2-40B4-BE49-F238E27FC236}">
                <a16:creationId xmlns:a16="http://schemas.microsoft.com/office/drawing/2014/main" id="{C467E7DE-B3EC-35C0-FADD-B6F6387C88DA}"/>
              </a:ext>
            </a:extLst>
          </p:cNvPr>
          <p:cNvSpPr>
            <a:spLocks noGrp="1"/>
          </p:cNvSpPr>
          <p:nvPr>
            <p:ph type="body" sz="quarter" idx="10" hasCustomPrompt="1"/>
          </p:nvPr>
        </p:nvSpPr>
        <p:spPr>
          <a:xfrm>
            <a:off x="1219620" y="2089029"/>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49" name="Text Placeholder 72">
            <a:extLst>
              <a:ext uri="{FF2B5EF4-FFF2-40B4-BE49-F238E27FC236}">
                <a16:creationId xmlns:a16="http://schemas.microsoft.com/office/drawing/2014/main" id="{9B28304E-DB06-7EAA-9355-43AB34F7B51D}"/>
              </a:ext>
            </a:extLst>
          </p:cNvPr>
          <p:cNvSpPr>
            <a:spLocks noGrp="1"/>
          </p:cNvSpPr>
          <p:nvPr>
            <p:ph type="body" sz="quarter" idx="11" hasCustomPrompt="1"/>
          </p:nvPr>
        </p:nvSpPr>
        <p:spPr>
          <a:xfrm>
            <a:off x="1219620" y="2342615"/>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5" name="Text Placeholder 72">
            <a:extLst>
              <a:ext uri="{FF2B5EF4-FFF2-40B4-BE49-F238E27FC236}">
                <a16:creationId xmlns:a16="http://schemas.microsoft.com/office/drawing/2014/main" id="{AD2BE1F0-6D0C-32EA-93C6-58EF270390A8}"/>
              </a:ext>
            </a:extLst>
          </p:cNvPr>
          <p:cNvSpPr>
            <a:spLocks noGrp="1"/>
          </p:cNvSpPr>
          <p:nvPr>
            <p:ph type="body" sz="quarter" idx="35" hasCustomPrompt="1"/>
          </p:nvPr>
        </p:nvSpPr>
        <p:spPr>
          <a:xfrm>
            <a:off x="271848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79" name="Text Placeholder 72">
            <a:extLst>
              <a:ext uri="{FF2B5EF4-FFF2-40B4-BE49-F238E27FC236}">
                <a16:creationId xmlns:a16="http://schemas.microsoft.com/office/drawing/2014/main" id="{D0E6C134-F912-336E-64F9-AD6ABAB555F1}"/>
              </a:ext>
            </a:extLst>
          </p:cNvPr>
          <p:cNvSpPr>
            <a:spLocks noGrp="1"/>
          </p:cNvSpPr>
          <p:nvPr>
            <p:ph type="body" sz="quarter" idx="24" hasCustomPrompt="1"/>
          </p:nvPr>
        </p:nvSpPr>
        <p:spPr>
          <a:xfrm>
            <a:off x="2995619" y="4454495"/>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0" name="Text Placeholder 72">
            <a:extLst>
              <a:ext uri="{FF2B5EF4-FFF2-40B4-BE49-F238E27FC236}">
                <a16:creationId xmlns:a16="http://schemas.microsoft.com/office/drawing/2014/main" id="{044637C5-FB1B-1C12-1816-CD419B800B89}"/>
              </a:ext>
            </a:extLst>
          </p:cNvPr>
          <p:cNvSpPr>
            <a:spLocks noGrp="1"/>
          </p:cNvSpPr>
          <p:nvPr>
            <p:ph type="body" sz="quarter" idx="25" hasCustomPrompt="1"/>
          </p:nvPr>
        </p:nvSpPr>
        <p:spPr>
          <a:xfrm>
            <a:off x="2995619" y="4708081"/>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6" name="Text Placeholder 72">
            <a:extLst>
              <a:ext uri="{FF2B5EF4-FFF2-40B4-BE49-F238E27FC236}">
                <a16:creationId xmlns:a16="http://schemas.microsoft.com/office/drawing/2014/main" id="{191E8297-6D3E-C6A7-16DF-DBD6D0A3A6C3}"/>
              </a:ext>
            </a:extLst>
          </p:cNvPr>
          <p:cNvSpPr>
            <a:spLocks noGrp="1"/>
          </p:cNvSpPr>
          <p:nvPr>
            <p:ph type="body" sz="quarter" idx="36" hasCustomPrompt="1"/>
          </p:nvPr>
        </p:nvSpPr>
        <p:spPr>
          <a:xfrm>
            <a:off x="448717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1" name="Text Placeholder 72">
            <a:extLst>
              <a:ext uri="{FF2B5EF4-FFF2-40B4-BE49-F238E27FC236}">
                <a16:creationId xmlns:a16="http://schemas.microsoft.com/office/drawing/2014/main" id="{B8A519A8-805C-74A5-8A24-78CFEE29FE88}"/>
              </a:ext>
            </a:extLst>
          </p:cNvPr>
          <p:cNvSpPr>
            <a:spLocks noGrp="1"/>
          </p:cNvSpPr>
          <p:nvPr>
            <p:ph type="body" sz="quarter" idx="26" hasCustomPrompt="1"/>
          </p:nvPr>
        </p:nvSpPr>
        <p:spPr>
          <a:xfrm>
            <a:off x="4771618" y="2089029"/>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2" name="Text Placeholder 72">
            <a:extLst>
              <a:ext uri="{FF2B5EF4-FFF2-40B4-BE49-F238E27FC236}">
                <a16:creationId xmlns:a16="http://schemas.microsoft.com/office/drawing/2014/main" id="{A27654F8-78A2-6D5F-5631-5FB44CFA3506}"/>
              </a:ext>
            </a:extLst>
          </p:cNvPr>
          <p:cNvSpPr>
            <a:spLocks noGrp="1"/>
          </p:cNvSpPr>
          <p:nvPr>
            <p:ph type="body" sz="quarter" idx="27" hasCustomPrompt="1"/>
          </p:nvPr>
        </p:nvSpPr>
        <p:spPr>
          <a:xfrm>
            <a:off x="4771618" y="2342615"/>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7" name="Text Placeholder 72">
            <a:extLst>
              <a:ext uri="{FF2B5EF4-FFF2-40B4-BE49-F238E27FC236}">
                <a16:creationId xmlns:a16="http://schemas.microsoft.com/office/drawing/2014/main" id="{4EAC33B2-A788-468D-3EFF-7E613A433C99}"/>
              </a:ext>
            </a:extLst>
          </p:cNvPr>
          <p:cNvSpPr>
            <a:spLocks noGrp="1"/>
          </p:cNvSpPr>
          <p:nvPr>
            <p:ph type="body" sz="quarter" idx="37" hasCustomPrompt="1"/>
          </p:nvPr>
        </p:nvSpPr>
        <p:spPr>
          <a:xfrm>
            <a:off x="625586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7" name="Text Placeholder 72">
            <a:extLst>
              <a:ext uri="{FF2B5EF4-FFF2-40B4-BE49-F238E27FC236}">
                <a16:creationId xmlns:a16="http://schemas.microsoft.com/office/drawing/2014/main" id="{A39BBD41-A02A-E443-343D-FA5F20609580}"/>
              </a:ext>
            </a:extLst>
          </p:cNvPr>
          <p:cNvSpPr>
            <a:spLocks noGrp="1"/>
          </p:cNvSpPr>
          <p:nvPr>
            <p:ph type="body" sz="quarter" idx="30" hasCustomPrompt="1"/>
          </p:nvPr>
        </p:nvSpPr>
        <p:spPr>
          <a:xfrm>
            <a:off x="6547617" y="4454495"/>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8" name="Text Placeholder 72">
            <a:extLst>
              <a:ext uri="{FF2B5EF4-FFF2-40B4-BE49-F238E27FC236}">
                <a16:creationId xmlns:a16="http://schemas.microsoft.com/office/drawing/2014/main" id="{F3AD59DA-7687-419D-38D4-600B90F99E87}"/>
              </a:ext>
            </a:extLst>
          </p:cNvPr>
          <p:cNvSpPr>
            <a:spLocks noGrp="1"/>
          </p:cNvSpPr>
          <p:nvPr>
            <p:ph type="body" sz="quarter" idx="31" hasCustomPrompt="1"/>
          </p:nvPr>
        </p:nvSpPr>
        <p:spPr>
          <a:xfrm>
            <a:off x="6547617" y="4708081"/>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8" name="Text Placeholder 72">
            <a:extLst>
              <a:ext uri="{FF2B5EF4-FFF2-40B4-BE49-F238E27FC236}">
                <a16:creationId xmlns:a16="http://schemas.microsoft.com/office/drawing/2014/main" id="{9CB0BDD0-980F-90EF-39B8-75469DDD8DAC}"/>
              </a:ext>
            </a:extLst>
          </p:cNvPr>
          <p:cNvSpPr>
            <a:spLocks noGrp="1"/>
          </p:cNvSpPr>
          <p:nvPr>
            <p:ph type="body" sz="quarter" idx="38" hasCustomPrompt="1"/>
          </p:nvPr>
        </p:nvSpPr>
        <p:spPr>
          <a:xfrm>
            <a:off x="8024552"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3" name="Text Placeholder 72">
            <a:extLst>
              <a:ext uri="{FF2B5EF4-FFF2-40B4-BE49-F238E27FC236}">
                <a16:creationId xmlns:a16="http://schemas.microsoft.com/office/drawing/2014/main" id="{587D85A7-74E7-38BE-9AA2-8DD8D58E2F45}"/>
              </a:ext>
            </a:extLst>
          </p:cNvPr>
          <p:cNvSpPr>
            <a:spLocks noGrp="1"/>
          </p:cNvSpPr>
          <p:nvPr>
            <p:ph type="body" sz="quarter" idx="28" hasCustomPrompt="1"/>
          </p:nvPr>
        </p:nvSpPr>
        <p:spPr>
          <a:xfrm>
            <a:off x="8323616" y="2089029"/>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4" name="Text Placeholder 72">
            <a:extLst>
              <a:ext uri="{FF2B5EF4-FFF2-40B4-BE49-F238E27FC236}">
                <a16:creationId xmlns:a16="http://schemas.microsoft.com/office/drawing/2014/main" id="{C903E2B0-34B7-8965-63B3-4E76CBAFA32C}"/>
              </a:ext>
            </a:extLst>
          </p:cNvPr>
          <p:cNvSpPr>
            <a:spLocks noGrp="1"/>
          </p:cNvSpPr>
          <p:nvPr>
            <p:ph type="body" sz="quarter" idx="29" hasCustomPrompt="1"/>
          </p:nvPr>
        </p:nvSpPr>
        <p:spPr>
          <a:xfrm>
            <a:off x="8323616" y="2342615"/>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29" name="Text Placeholder 72">
            <a:extLst>
              <a:ext uri="{FF2B5EF4-FFF2-40B4-BE49-F238E27FC236}">
                <a16:creationId xmlns:a16="http://schemas.microsoft.com/office/drawing/2014/main" id="{A05445A1-0842-8C39-0432-F3EAD5FA465A}"/>
              </a:ext>
            </a:extLst>
          </p:cNvPr>
          <p:cNvSpPr>
            <a:spLocks noGrp="1"/>
          </p:cNvSpPr>
          <p:nvPr>
            <p:ph type="body" sz="quarter" idx="39" hasCustomPrompt="1"/>
          </p:nvPr>
        </p:nvSpPr>
        <p:spPr>
          <a:xfrm>
            <a:off x="9793243" y="3665460"/>
            <a:ext cx="410345" cy="410345"/>
          </a:xfrm>
          <a:prstGeom prst="ellipse">
            <a:avLst/>
          </a:prstGeom>
        </p:spPr>
        <p:txBody>
          <a:bodyPr wrap="none" anchor="ctr" anchorCtr="0">
            <a:noAutofit/>
          </a:bodyPr>
          <a:lstStyle>
            <a:lvl1pPr marL="0" indent="0" algn="ctr">
              <a:buNone/>
              <a:defRPr sz="900" b="1"/>
            </a:lvl1pPr>
            <a:lvl2pPr marL="228600" indent="0">
              <a:buNone/>
              <a:defRPr/>
            </a:lvl2pPr>
            <a:lvl3pPr marL="457200" indent="0">
              <a:buNone/>
              <a:defRPr/>
            </a:lvl3pPr>
            <a:lvl4pPr marL="661988" indent="0">
              <a:buNone/>
              <a:defRPr/>
            </a:lvl4pPr>
            <a:lvl5pPr marL="855663" indent="0">
              <a:buNone/>
              <a:defRPr/>
            </a:lvl5pPr>
          </a:lstStyle>
          <a:p>
            <a:pPr lvl="0"/>
            <a:r>
              <a:rPr lang="en-US"/>
              <a:t>DATE</a:t>
            </a:r>
          </a:p>
        </p:txBody>
      </p:sp>
      <p:sp>
        <p:nvSpPr>
          <p:cNvPr id="89" name="Text Placeholder 72">
            <a:extLst>
              <a:ext uri="{FF2B5EF4-FFF2-40B4-BE49-F238E27FC236}">
                <a16:creationId xmlns:a16="http://schemas.microsoft.com/office/drawing/2014/main" id="{3DE15ADE-2216-6B44-DD06-B3BC78887637}"/>
              </a:ext>
            </a:extLst>
          </p:cNvPr>
          <p:cNvSpPr>
            <a:spLocks noGrp="1"/>
          </p:cNvSpPr>
          <p:nvPr>
            <p:ph type="body" sz="quarter" idx="32" hasCustomPrompt="1"/>
          </p:nvPr>
        </p:nvSpPr>
        <p:spPr>
          <a:xfrm>
            <a:off x="10099614" y="4454495"/>
            <a:ext cx="1516612" cy="215444"/>
          </a:xfrm>
        </p:spPr>
        <p:txBody>
          <a:bodyPr/>
          <a:lstStyle>
            <a:lvl1pPr marL="0" indent="0">
              <a:buNone/>
              <a:defRPr sz="1400" b="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90" name="Text Placeholder 72">
            <a:extLst>
              <a:ext uri="{FF2B5EF4-FFF2-40B4-BE49-F238E27FC236}">
                <a16:creationId xmlns:a16="http://schemas.microsoft.com/office/drawing/2014/main" id="{00EB7B80-5AE6-405B-608F-2219E0403B69}"/>
              </a:ext>
            </a:extLst>
          </p:cNvPr>
          <p:cNvSpPr>
            <a:spLocks noGrp="1"/>
          </p:cNvSpPr>
          <p:nvPr>
            <p:ph type="body" sz="quarter" idx="33" hasCustomPrompt="1"/>
          </p:nvPr>
        </p:nvSpPr>
        <p:spPr>
          <a:xfrm>
            <a:off x="10099614" y="4708081"/>
            <a:ext cx="1516612"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Tree>
    <p:extLst>
      <p:ext uri="{BB962C8B-B14F-4D97-AF65-F5344CB8AC3E}">
        <p14:creationId xmlns:p14="http://schemas.microsoft.com/office/powerpoint/2010/main" val="32611357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4">
          <p15:clr>
            <a:srgbClr val="5ACBF0"/>
          </p15:clr>
        </p15:guide>
        <p15:guide id="9" pos="3934">
          <p15:clr>
            <a:srgbClr val="5ACBF0"/>
          </p15:clr>
        </p15:guide>
        <p15:guide id="10" pos="5530">
          <p15:clr>
            <a:srgbClr val="5ACBF0"/>
          </p15:clr>
        </p15:guide>
        <p15:guide id="11" pos="5716">
          <p15:clr>
            <a:srgbClr val="5ACBF0"/>
          </p15:clr>
        </p15:guide>
        <p15:guide id="12" orient="horz" pos="1152">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meline with motif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D6D241-9BE7-79C1-937A-68D100AE8936}"/>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92" name="Picture 91" descr="A graphic motif of an abstract composition of diagonal shapes with different colors ">
            <a:extLst>
              <a:ext uri="{FF2B5EF4-FFF2-40B4-BE49-F238E27FC236}">
                <a16:creationId xmlns:a16="http://schemas.microsoft.com/office/drawing/2014/main" id="{6BAF2AEE-3B7B-8FE5-F891-2B753CD4A0EA}"/>
              </a:ext>
            </a:extLst>
          </p:cNvPr>
          <p:cNvPicPr>
            <a:picLocks noChangeAspect="1"/>
          </p:cNvPicPr>
          <p:nvPr userDrawn="1"/>
        </p:nvPicPr>
        <p:blipFill>
          <a:blip r:embed="rId2"/>
          <a:srcRect l="33543" t="59318" r="17172" b="30"/>
          <a:stretch>
            <a:fillRect/>
          </a:stretch>
        </p:blipFill>
        <p:spPr>
          <a:xfrm>
            <a:off x="9727855" y="0"/>
            <a:ext cx="2464145" cy="1138198"/>
          </a:xfrm>
          <a:custGeom>
            <a:avLst/>
            <a:gdLst>
              <a:gd name="connsiteX0" fmla="*/ 836450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6450" y="0"/>
                </a:moveTo>
                <a:lnTo>
                  <a:pt x="2464145" y="0"/>
                </a:lnTo>
                <a:lnTo>
                  <a:pt x="2464145" y="1138198"/>
                </a:lnTo>
                <a:lnTo>
                  <a:pt x="0" y="1138198"/>
                </a:lnTo>
                <a:close/>
              </a:path>
            </a:pathLst>
          </a:custGeom>
        </p:spPr>
      </p:pic>
      <p:sp>
        <p:nvSpPr>
          <p:cNvPr id="4" name="Rectangle: Rounded Corners 3">
            <a:extLst>
              <a:ext uri="{FF2B5EF4-FFF2-40B4-BE49-F238E27FC236}">
                <a16:creationId xmlns:a16="http://schemas.microsoft.com/office/drawing/2014/main" id="{07D5D3A5-95E0-2B50-5118-DEC8FE6D6E59}"/>
              </a:ext>
              <a:ext uri="{C183D7F6-B498-43B3-948B-1728B52AA6E4}">
                <adec:decorative xmlns:adec="http://schemas.microsoft.com/office/drawing/2017/decorative" val="1"/>
              </a:ext>
            </a:extLst>
          </p:cNvPr>
          <p:cNvSpPr/>
          <p:nvPr userDrawn="1"/>
        </p:nvSpPr>
        <p:spPr bwMode="auto">
          <a:xfrm>
            <a:off x="588262" y="3441032"/>
            <a:ext cx="11021125" cy="860258"/>
          </a:xfrm>
          <a:prstGeom prst="roundRect">
            <a:avLst>
              <a:gd name="adj" fmla="val 50000"/>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1BCE4BDE-24E8-543F-9E4C-0D423CD3FB3C}"/>
              </a:ext>
              <a:ext uri="{C183D7F6-B498-43B3-948B-1728B52AA6E4}">
                <adec:decorative xmlns:adec="http://schemas.microsoft.com/office/drawing/2017/decorative" val="1"/>
              </a:ext>
            </a:extLst>
          </p:cNvPr>
          <p:cNvCxnSpPr>
            <a:cxnSpLocks/>
            <a:stCxn id="10" idx="6"/>
            <a:endCxn id="4" idx="3"/>
          </p:cNvCxnSpPr>
          <p:nvPr userDrawn="1"/>
        </p:nvCxnSpPr>
        <p:spPr>
          <a:xfrm>
            <a:off x="1323710" y="3871161"/>
            <a:ext cx="10285677"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6196C38-E0C3-BB61-5FBE-26DFD26DE2AE}"/>
              </a:ext>
              <a:ext uri="{C183D7F6-B498-43B3-948B-1728B52AA6E4}">
                <adec:decorative xmlns:adec="http://schemas.microsoft.com/office/drawing/2017/decorative" val="1"/>
              </a:ext>
            </a:extLst>
          </p:cNvPr>
          <p:cNvSpPr/>
          <p:nvPr userDrawn="1"/>
        </p:nvSpPr>
        <p:spPr bwMode="auto">
          <a:xfrm>
            <a:off x="73148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11" name="Circle: Hollow 10">
            <a:extLst>
              <a:ext uri="{FF2B5EF4-FFF2-40B4-BE49-F238E27FC236}">
                <a16:creationId xmlns:a16="http://schemas.microsoft.com/office/drawing/2014/main" id="{26215D54-CEDA-19FE-ED0B-22E0F7D5BA3C}"/>
              </a:ext>
              <a:ext uri="{C183D7F6-B498-43B3-948B-1728B52AA6E4}">
                <adec:decorative xmlns:adec="http://schemas.microsoft.com/office/drawing/2017/decorative" val="1"/>
              </a:ext>
            </a:extLst>
          </p:cNvPr>
          <p:cNvSpPr/>
          <p:nvPr userDrawn="1"/>
        </p:nvSpPr>
        <p:spPr bwMode="auto">
          <a:xfrm>
            <a:off x="77401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BBCE8FA5-3B2D-CED5-F28F-D41AF80CF2A5}"/>
              </a:ext>
              <a:ext uri="{C183D7F6-B498-43B3-948B-1728B52AA6E4}">
                <adec:decorative xmlns:adec="http://schemas.microsoft.com/office/drawing/2017/decorative" val="1"/>
              </a:ext>
            </a:extLst>
          </p:cNvPr>
          <p:cNvCxnSpPr>
            <a:cxnSpLocks/>
            <a:stCxn id="11" idx="0"/>
          </p:cNvCxnSpPr>
          <p:nvPr userDrawn="1"/>
        </p:nvCxnSpPr>
        <p:spPr>
          <a:xfrm flipH="1" flipV="1">
            <a:off x="1027598" y="1826615"/>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8055229-5A5F-97D8-1410-A620DE7E13F2}"/>
              </a:ext>
              <a:ext uri="{C183D7F6-B498-43B3-948B-1728B52AA6E4}">
                <adec:decorative xmlns:adec="http://schemas.microsoft.com/office/drawing/2017/decorative" val="1"/>
              </a:ext>
            </a:extLst>
          </p:cNvPr>
          <p:cNvSpPr/>
          <p:nvPr userDrawn="1"/>
        </p:nvSpPr>
        <p:spPr bwMode="auto">
          <a:xfrm>
            <a:off x="250780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16" name="Circle: Hollow 15">
            <a:extLst>
              <a:ext uri="{FF2B5EF4-FFF2-40B4-BE49-F238E27FC236}">
                <a16:creationId xmlns:a16="http://schemas.microsoft.com/office/drawing/2014/main" id="{19D1DA4B-4C12-B13E-8DF3-E23F43C39EFE}"/>
              </a:ext>
              <a:ext uri="{C183D7F6-B498-43B3-948B-1728B52AA6E4}">
                <adec:decorative xmlns:adec="http://schemas.microsoft.com/office/drawing/2017/decorative" val="1"/>
              </a:ext>
            </a:extLst>
          </p:cNvPr>
          <p:cNvSpPr/>
          <p:nvPr userDrawn="1"/>
        </p:nvSpPr>
        <p:spPr bwMode="auto">
          <a:xfrm>
            <a:off x="255033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72461ED7-CC9D-AE1F-BF49-07F4A6EE04C4}"/>
              </a:ext>
              <a:ext uri="{C183D7F6-B498-43B3-948B-1728B52AA6E4}">
                <adec:decorative xmlns:adec="http://schemas.microsoft.com/office/drawing/2017/decorative" val="1"/>
              </a:ext>
            </a:extLst>
          </p:cNvPr>
          <p:cNvCxnSpPr>
            <a:cxnSpLocks/>
          </p:cNvCxnSpPr>
          <p:nvPr userDrawn="1"/>
        </p:nvCxnSpPr>
        <p:spPr>
          <a:xfrm flipH="1">
            <a:off x="2803917" y="4124746"/>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3A4C3DD-83DC-4B46-4FB6-83CFACBE0236}"/>
              </a:ext>
              <a:ext uri="{C183D7F6-B498-43B3-948B-1728B52AA6E4}">
                <adec:decorative xmlns:adec="http://schemas.microsoft.com/office/drawing/2017/decorative" val="1"/>
              </a:ext>
            </a:extLst>
          </p:cNvPr>
          <p:cNvSpPr/>
          <p:nvPr userDrawn="1"/>
        </p:nvSpPr>
        <p:spPr bwMode="auto">
          <a:xfrm>
            <a:off x="428412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21" name="Circle: Hollow 20">
            <a:extLst>
              <a:ext uri="{FF2B5EF4-FFF2-40B4-BE49-F238E27FC236}">
                <a16:creationId xmlns:a16="http://schemas.microsoft.com/office/drawing/2014/main" id="{26F1D859-70DE-41B5-3D14-D0ADAEC2595C}"/>
              </a:ext>
              <a:ext uri="{C183D7F6-B498-43B3-948B-1728B52AA6E4}">
                <adec:decorative xmlns:adec="http://schemas.microsoft.com/office/drawing/2017/decorative" val="1"/>
              </a:ext>
            </a:extLst>
          </p:cNvPr>
          <p:cNvSpPr/>
          <p:nvPr userDrawn="1"/>
        </p:nvSpPr>
        <p:spPr bwMode="auto">
          <a:xfrm>
            <a:off x="432665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B820A605-97A6-091E-82E5-A1202A64C629}"/>
              </a:ext>
              <a:ext uri="{C183D7F6-B498-43B3-948B-1728B52AA6E4}">
                <adec:decorative xmlns:adec="http://schemas.microsoft.com/office/drawing/2017/decorative" val="1"/>
              </a:ext>
            </a:extLst>
          </p:cNvPr>
          <p:cNvCxnSpPr>
            <a:cxnSpLocks/>
          </p:cNvCxnSpPr>
          <p:nvPr userDrawn="1"/>
        </p:nvCxnSpPr>
        <p:spPr>
          <a:xfrm flipH="1" flipV="1">
            <a:off x="4580236" y="1826615"/>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A44598B-8764-73F3-2C4A-037A650A9F38}"/>
              </a:ext>
              <a:ext uri="{C183D7F6-B498-43B3-948B-1728B52AA6E4}">
                <adec:decorative xmlns:adec="http://schemas.microsoft.com/office/drawing/2017/decorative" val="1"/>
              </a:ext>
            </a:extLst>
          </p:cNvPr>
          <p:cNvSpPr/>
          <p:nvPr userDrawn="1"/>
        </p:nvSpPr>
        <p:spPr bwMode="auto">
          <a:xfrm>
            <a:off x="606044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26" name="Circle: Hollow 25">
            <a:extLst>
              <a:ext uri="{FF2B5EF4-FFF2-40B4-BE49-F238E27FC236}">
                <a16:creationId xmlns:a16="http://schemas.microsoft.com/office/drawing/2014/main" id="{7346F693-9023-9475-7953-828B86049284}"/>
              </a:ext>
              <a:ext uri="{C183D7F6-B498-43B3-948B-1728B52AA6E4}">
                <adec:decorative xmlns:adec="http://schemas.microsoft.com/office/drawing/2017/decorative" val="1"/>
              </a:ext>
            </a:extLst>
          </p:cNvPr>
          <p:cNvSpPr/>
          <p:nvPr userDrawn="1"/>
        </p:nvSpPr>
        <p:spPr bwMode="auto">
          <a:xfrm>
            <a:off x="610297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4" name="Straight Connector 23">
            <a:extLst>
              <a:ext uri="{FF2B5EF4-FFF2-40B4-BE49-F238E27FC236}">
                <a16:creationId xmlns:a16="http://schemas.microsoft.com/office/drawing/2014/main" id="{56E2379A-FE5D-BE60-97AD-6712ECFD5909}"/>
              </a:ext>
              <a:ext uri="{C183D7F6-B498-43B3-948B-1728B52AA6E4}">
                <adec:decorative xmlns:adec="http://schemas.microsoft.com/office/drawing/2017/decorative" val="1"/>
              </a:ext>
            </a:extLst>
          </p:cNvPr>
          <p:cNvCxnSpPr>
            <a:cxnSpLocks/>
          </p:cNvCxnSpPr>
          <p:nvPr userDrawn="1"/>
        </p:nvCxnSpPr>
        <p:spPr>
          <a:xfrm flipH="1">
            <a:off x="6356555" y="4124746"/>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9D41A82-C366-A861-BC9F-CEF4B3AE14F5}"/>
              </a:ext>
              <a:ext uri="{C183D7F6-B498-43B3-948B-1728B52AA6E4}">
                <adec:decorative xmlns:adec="http://schemas.microsoft.com/office/drawing/2017/decorative" val="1"/>
              </a:ext>
            </a:extLst>
          </p:cNvPr>
          <p:cNvSpPr/>
          <p:nvPr userDrawn="1"/>
        </p:nvSpPr>
        <p:spPr bwMode="auto">
          <a:xfrm>
            <a:off x="7836768"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31" name="Circle: Hollow 30">
            <a:extLst>
              <a:ext uri="{FF2B5EF4-FFF2-40B4-BE49-F238E27FC236}">
                <a16:creationId xmlns:a16="http://schemas.microsoft.com/office/drawing/2014/main" id="{AAAFA130-BEB0-9BEC-8E82-44F6D16697DF}"/>
              </a:ext>
              <a:ext uri="{C183D7F6-B498-43B3-948B-1728B52AA6E4}">
                <adec:decorative xmlns:adec="http://schemas.microsoft.com/office/drawing/2017/decorative" val="1"/>
              </a:ext>
            </a:extLst>
          </p:cNvPr>
          <p:cNvSpPr/>
          <p:nvPr userDrawn="1"/>
        </p:nvSpPr>
        <p:spPr bwMode="auto">
          <a:xfrm>
            <a:off x="7879293"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9" name="Straight Connector 28">
            <a:extLst>
              <a:ext uri="{FF2B5EF4-FFF2-40B4-BE49-F238E27FC236}">
                <a16:creationId xmlns:a16="http://schemas.microsoft.com/office/drawing/2014/main" id="{62DD85AA-2218-0F38-37AA-F98FA74CDD0D}"/>
              </a:ext>
              <a:ext uri="{C183D7F6-B498-43B3-948B-1728B52AA6E4}">
                <adec:decorative xmlns:adec="http://schemas.microsoft.com/office/drawing/2017/decorative" val="1"/>
              </a:ext>
            </a:extLst>
          </p:cNvPr>
          <p:cNvCxnSpPr>
            <a:cxnSpLocks/>
          </p:cNvCxnSpPr>
          <p:nvPr userDrawn="1"/>
        </p:nvCxnSpPr>
        <p:spPr>
          <a:xfrm flipH="1" flipV="1">
            <a:off x="8132874" y="1826615"/>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FEE667C-2FAA-FF17-5618-3A3A00137A7D}"/>
              </a:ext>
              <a:ext uri="{C183D7F6-B498-43B3-948B-1728B52AA6E4}">
                <adec:decorative xmlns:adec="http://schemas.microsoft.com/office/drawing/2017/decorative" val="1"/>
              </a:ext>
            </a:extLst>
          </p:cNvPr>
          <p:cNvGrpSpPr/>
          <p:nvPr userDrawn="1"/>
        </p:nvGrpSpPr>
        <p:grpSpPr>
          <a:xfrm>
            <a:off x="9613089" y="3575050"/>
            <a:ext cx="592222" cy="2340656"/>
            <a:chOff x="10868291" y="3575050"/>
            <a:chExt cx="592222" cy="2340656"/>
          </a:xfrm>
        </p:grpSpPr>
        <p:grpSp>
          <p:nvGrpSpPr>
            <p:cNvPr id="33" name="Group 32">
              <a:extLst>
                <a:ext uri="{FF2B5EF4-FFF2-40B4-BE49-F238E27FC236}">
                  <a16:creationId xmlns:a16="http://schemas.microsoft.com/office/drawing/2014/main" id="{7B02895B-2076-E357-7F05-868749BE7A24}"/>
                </a:ext>
              </a:extLst>
            </p:cNvPr>
            <p:cNvGrpSpPr/>
            <p:nvPr/>
          </p:nvGrpSpPr>
          <p:grpSpPr>
            <a:xfrm>
              <a:off x="10868291" y="3575050"/>
              <a:ext cx="592222" cy="592222"/>
              <a:chOff x="10868291" y="3575050"/>
              <a:chExt cx="592222" cy="592222"/>
            </a:xfrm>
          </p:grpSpPr>
          <p:sp>
            <p:nvSpPr>
              <p:cNvPr id="35" name="Oval 34">
                <a:extLst>
                  <a:ext uri="{FF2B5EF4-FFF2-40B4-BE49-F238E27FC236}">
                    <a16:creationId xmlns:a16="http://schemas.microsoft.com/office/drawing/2014/main" id="{2FA7C3DD-74A4-7F5C-1047-48A978E9C5AD}"/>
                  </a:ext>
                </a:extLst>
              </p:cNvPr>
              <p:cNvSpPr/>
              <p:nvPr/>
            </p:nvSpPr>
            <p:spPr bwMode="auto">
              <a:xfrm>
                <a:off x="10868291" y="3575050"/>
                <a:ext cx="592222" cy="592222"/>
              </a:xfrm>
              <a:prstGeom prst="ellipse">
                <a:avLst/>
              </a:prstGeom>
              <a:solidFill>
                <a:schemeClr val="bg1"/>
              </a:solidFill>
              <a:ln>
                <a:noFill/>
                <a:headEnd type="none" w="med" len="med"/>
                <a:tailEnd type="none" w="med" len="med"/>
              </a:ln>
              <a:effectLst>
                <a:outerShdw blurRad="127000" dist="190500" dir="5400000" sx="80000" sy="80000" algn="t" rotWithShape="0">
                  <a:schemeClr val="accent3">
                    <a:lumMod val="1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a:solidFill>
                    <a:schemeClr val="accent1"/>
                  </a:solidFill>
                  <a:latin typeface="+mj-lt"/>
                </a:endParaRPr>
              </a:p>
            </p:txBody>
          </p:sp>
          <p:sp>
            <p:nvSpPr>
              <p:cNvPr id="36" name="Circle: Hollow 35">
                <a:extLst>
                  <a:ext uri="{FF2B5EF4-FFF2-40B4-BE49-F238E27FC236}">
                    <a16:creationId xmlns:a16="http://schemas.microsoft.com/office/drawing/2014/main" id="{B7E322E3-BA01-1656-5D9A-4ACEB24479F5}"/>
                  </a:ext>
                </a:extLst>
              </p:cNvPr>
              <p:cNvSpPr/>
              <p:nvPr/>
            </p:nvSpPr>
            <p:spPr bwMode="auto">
              <a:xfrm>
                <a:off x="10910816" y="3617575"/>
                <a:ext cx="507171" cy="507171"/>
              </a:xfrm>
              <a:prstGeom prst="donut">
                <a:avLst>
                  <a:gd name="adj" fmla="val 5644"/>
                </a:avLst>
              </a:prstGeom>
              <a:gradFill>
                <a:gsLst>
                  <a:gs pos="0">
                    <a:schemeClr val="accent1">
                      <a:lumMod val="50000"/>
                    </a:schemeClr>
                  </a:gs>
                  <a:gs pos="100000">
                    <a:schemeClr val="accent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cxnSp>
          <p:nvCxnSpPr>
            <p:cNvPr id="34" name="Straight Connector 33" descr="Line leading to bullet points">
              <a:extLst>
                <a:ext uri="{FF2B5EF4-FFF2-40B4-BE49-F238E27FC236}">
                  <a16:creationId xmlns:a16="http://schemas.microsoft.com/office/drawing/2014/main" id="{05D8A3F3-F351-8CE1-5CBA-AAFA88C5E9B9}"/>
                </a:ext>
              </a:extLst>
            </p:cNvPr>
            <p:cNvCxnSpPr>
              <a:cxnSpLocks/>
            </p:cNvCxnSpPr>
            <p:nvPr/>
          </p:nvCxnSpPr>
          <p:spPr>
            <a:xfrm flipH="1">
              <a:off x="11164398" y="4124746"/>
              <a:ext cx="1" cy="1790960"/>
            </a:xfrm>
            <a:prstGeom prst="line">
              <a:avLst/>
            </a:prstGeom>
            <a:ln w="12700">
              <a:solidFill>
                <a:schemeClr val="accent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867AD95-A484-BECF-07EB-65C583DF059E}"/>
              </a:ext>
              <a:ext uri="{C183D7F6-B498-43B3-948B-1728B52AA6E4}">
                <adec:decorative xmlns:adec="http://schemas.microsoft.com/office/drawing/2017/decorative" val="1"/>
              </a:ext>
            </a:extLst>
          </p:cNvPr>
          <p:cNvGrpSpPr/>
          <p:nvPr userDrawn="1"/>
        </p:nvGrpSpPr>
        <p:grpSpPr>
          <a:xfrm>
            <a:off x="1767447" y="3722849"/>
            <a:ext cx="296624" cy="296624"/>
            <a:chOff x="1892968" y="3722849"/>
            <a:chExt cx="296624" cy="296624"/>
          </a:xfrm>
        </p:grpSpPr>
        <p:sp>
          <p:nvSpPr>
            <p:cNvPr id="41" name="Oval 40">
              <a:extLst>
                <a:ext uri="{FF2B5EF4-FFF2-40B4-BE49-F238E27FC236}">
                  <a16:creationId xmlns:a16="http://schemas.microsoft.com/office/drawing/2014/main" id="{DBC0F988-339F-68E9-CAFD-A8EE1D4F6639}"/>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2" name="Arrow: Chevron 41">
              <a:extLst>
                <a:ext uri="{FF2B5EF4-FFF2-40B4-BE49-F238E27FC236}">
                  <a16:creationId xmlns:a16="http://schemas.microsoft.com/office/drawing/2014/main" id="{1B75D2EC-7D87-2D0D-5315-D00A3BB95F05}"/>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8BCC7B3A-C536-EBB8-AD56-23D440971032}"/>
              </a:ext>
              <a:ext uri="{C183D7F6-B498-43B3-948B-1728B52AA6E4}">
                <adec:decorative xmlns:adec="http://schemas.microsoft.com/office/drawing/2017/decorative" val="1"/>
              </a:ext>
            </a:extLst>
          </p:cNvPr>
          <p:cNvGrpSpPr/>
          <p:nvPr userDrawn="1"/>
        </p:nvGrpSpPr>
        <p:grpSpPr>
          <a:xfrm>
            <a:off x="3543767" y="3719841"/>
            <a:ext cx="296624" cy="296624"/>
            <a:chOff x="1892968" y="3722849"/>
            <a:chExt cx="296624" cy="296624"/>
          </a:xfrm>
        </p:grpSpPr>
        <p:sp>
          <p:nvSpPr>
            <p:cNvPr id="44" name="Oval 43">
              <a:extLst>
                <a:ext uri="{FF2B5EF4-FFF2-40B4-BE49-F238E27FC236}">
                  <a16:creationId xmlns:a16="http://schemas.microsoft.com/office/drawing/2014/main" id="{43A8A891-454E-5821-9C48-0F597B5910C7}"/>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5" name="Arrow: Chevron 44">
              <a:extLst>
                <a:ext uri="{FF2B5EF4-FFF2-40B4-BE49-F238E27FC236}">
                  <a16:creationId xmlns:a16="http://schemas.microsoft.com/office/drawing/2014/main" id="{DA887817-0DB8-5BC3-B435-08BD35E0C80F}"/>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EA659839-EF37-3643-11C4-3FC3A50E32BD}"/>
              </a:ext>
              <a:ext uri="{C183D7F6-B498-43B3-948B-1728B52AA6E4}">
                <adec:decorative xmlns:adec="http://schemas.microsoft.com/office/drawing/2017/decorative" val="1"/>
              </a:ext>
            </a:extLst>
          </p:cNvPr>
          <p:cNvGrpSpPr/>
          <p:nvPr userDrawn="1"/>
        </p:nvGrpSpPr>
        <p:grpSpPr>
          <a:xfrm>
            <a:off x="5320087" y="3722849"/>
            <a:ext cx="296624" cy="296624"/>
            <a:chOff x="1892968" y="3722849"/>
            <a:chExt cx="296624" cy="296624"/>
          </a:xfrm>
        </p:grpSpPr>
        <p:sp>
          <p:nvSpPr>
            <p:cNvPr id="47" name="Oval 46">
              <a:extLst>
                <a:ext uri="{FF2B5EF4-FFF2-40B4-BE49-F238E27FC236}">
                  <a16:creationId xmlns:a16="http://schemas.microsoft.com/office/drawing/2014/main" id="{4C05B50E-6355-5762-219A-C51F36B63E43}"/>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8" name="Arrow: Chevron 47">
              <a:extLst>
                <a:ext uri="{FF2B5EF4-FFF2-40B4-BE49-F238E27FC236}">
                  <a16:creationId xmlns:a16="http://schemas.microsoft.com/office/drawing/2014/main" id="{A7C551C2-29F2-3105-DFE8-0126CCE59580}"/>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C2D5ECA4-89CA-2C75-992D-0E3EA53911F7}"/>
              </a:ext>
              <a:ext uri="{C183D7F6-B498-43B3-948B-1728B52AA6E4}">
                <adec:decorative xmlns:adec="http://schemas.microsoft.com/office/drawing/2017/decorative" val="1"/>
              </a:ext>
            </a:extLst>
          </p:cNvPr>
          <p:cNvGrpSpPr/>
          <p:nvPr userDrawn="1"/>
        </p:nvGrpSpPr>
        <p:grpSpPr>
          <a:xfrm>
            <a:off x="7096407" y="3722849"/>
            <a:ext cx="296624" cy="296624"/>
            <a:chOff x="1892968" y="3722849"/>
            <a:chExt cx="296624" cy="296624"/>
          </a:xfrm>
        </p:grpSpPr>
        <p:sp>
          <p:nvSpPr>
            <p:cNvPr id="50" name="Oval 49">
              <a:extLst>
                <a:ext uri="{FF2B5EF4-FFF2-40B4-BE49-F238E27FC236}">
                  <a16:creationId xmlns:a16="http://schemas.microsoft.com/office/drawing/2014/main" id="{A44888B8-2F24-8D35-1F51-83CA827DBA83}"/>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1" name="Arrow: Chevron 50">
              <a:extLst>
                <a:ext uri="{FF2B5EF4-FFF2-40B4-BE49-F238E27FC236}">
                  <a16:creationId xmlns:a16="http://schemas.microsoft.com/office/drawing/2014/main" id="{4F67DC6B-FDF6-8FDA-39AD-082836A2A45F}"/>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52" name="Group 51">
            <a:extLst>
              <a:ext uri="{FF2B5EF4-FFF2-40B4-BE49-F238E27FC236}">
                <a16:creationId xmlns:a16="http://schemas.microsoft.com/office/drawing/2014/main" id="{2720E6B3-68E3-1A7F-2273-CF47DAF25F44}"/>
              </a:ext>
              <a:ext uri="{C183D7F6-B498-43B3-948B-1728B52AA6E4}">
                <adec:decorative xmlns:adec="http://schemas.microsoft.com/office/drawing/2017/decorative" val="1"/>
              </a:ext>
            </a:extLst>
          </p:cNvPr>
          <p:cNvGrpSpPr/>
          <p:nvPr userDrawn="1"/>
        </p:nvGrpSpPr>
        <p:grpSpPr>
          <a:xfrm>
            <a:off x="8872727" y="3722849"/>
            <a:ext cx="296624" cy="296624"/>
            <a:chOff x="1892968" y="3722849"/>
            <a:chExt cx="296624" cy="296624"/>
          </a:xfrm>
        </p:grpSpPr>
        <p:sp>
          <p:nvSpPr>
            <p:cNvPr id="53" name="Oval 52">
              <a:extLst>
                <a:ext uri="{FF2B5EF4-FFF2-40B4-BE49-F238E27FC236}">
                  <a16:creationId xmlns:a16="http://schemas.microsoft.com/office/drawing/2014/main" id="{B9AB43A7-D628-FF94-0363-7F4C5CF3D045}"/>
                </a:ext>
              </a:extLst>
            </p:cNvPr>
            <p:cNvSpPr/>
            <p:nvPr/>
          </p:nvSpPr>
          <p:spPr bwMode="auto">
            <a:xfrm>
              <a:off x="1892968" y="3722849"/>
              <a:ext cx="296624" cy="296624"/>
            </a:xfrm>
            <a:prstGeom prst="ellipse">
              <a:avLst/>
            </a:prstGeom>
            <a:solidFill>
              <a:schemeClr val="accent1"/>
            </a:solidFill>
            <a:ln>
              <a:solidFill>
                <a:schemeClr val="bg1"/>
              </a:solidFill>
              <a:headEnd type="none" w="med" len="med"/>
              <a:tailEnd type="none" w="med" len="med"/>
            </a:ln>
            <a:effectLst>
              <a:outerShdw blurRad="127000" dist="76200" dir="5400000" sx="85000" sy="85000" algn="t" rotWithShape="0">
                <a:schemeClr val="accent3">
                  <a:lumMod val="1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Arrow: Chevron 53">
              <a:extLst>
                <a:ext uri="{FF2B5EF4-FFF2-40B4-BE49-F238E27FC236}">
                  <a16:creationId xmlns:a16="http://schemas.microsoft.com/office/drawing/2014/main" id="{1F158F65-2530-6E5A-1BC1-B5CA61DC3400}"/>
                </a:ext>
              </a:extLst>
            </p:cNvPr>
            <p:cNvSpPr/>
            <p:nvPr/>
          </p:nvSpPr>
          <p:spPr bwMode="auto">
            <a:xfrm>
              <a:off x="1991274" y="3821155"/>
              <a:ext cx="100012" cy="100012"/>
            </a:xfrm>
            <a:prstGeom prst="chevron">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1" name="Title 2">
            <a:extLst>
              <a:ext uri="{FF2B5EF4-FFF2-40B4-BE49-F238E27FC236}">
                <a16:creationId xmlns:a16="http://schemas.microsoft.com/office/drawing/2014/main" id="{AC174459-291D-328E-BF30-851BAE185373}"/>
              </a:ext>
            </a:extLst>
          </p:cNvPr>
          <p:cNvSpPr>
            <a:spLocks noGrp="1"/>
          </p:cNvSpPr>
          <p:nvPr userDrawn="1">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 name="Text Placeholder 72">
            <a:extLst>
              <a:ext uri="{FF2B5EF4-FFF2-40B4-BE49-F238E27FC236}">
                <a16:creationId xmlns:a16="http://schemas.microsoft.com/office/drawing/2014/main" id="{0B2681DA-DBB7-DA9E-634E-0589BD8E5FFE}"/>
              </a:ext>
            </a:extLst>
          </p:cNvPr>
          <p:cNvSpPr>
            <a:spLocks noGrp="1"/>
          </p:cNvSpPr>
          <p:nvPr>
            <p:ph type="body" sz="quarter" idx="22" hasCustomPrompt="1"/>
          </p:nvPr>
        </p:nvSpPr>
        <p:spPr>
          <a:xfrm>
            <a:off x="868100"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4" name="Text Placeholder 72">
            <a:extLst>
              <a:ext uri="{FF2B5EF4-FFF2-40B4-BE49-F238E27FC236}">
                <a16:creationId xmlns:a16="http://schemas.microsoft.com/office/drawing/2014/main" id="{4C30CCFA-8336-496E-A21D-1AD90EB14D15}"/>
              </a:ext>
            </a:extLst>
          </p:cNvPr>
          <p:cNvSpPr>
            <a:spLocks noGrp="1"/>
          </p:cNvSpPr>
          <p:nvPr>
            <p:ph type="body" sz="quarter" idx="10" hasCustomPrompt="1"/>
          </p:nvPr>
        </p:nvSpPr>
        <p:spPr>
          <a:xfrm>
            <a:off x="1149670" y="186288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5" name="Text Placeholder 72">
            <a:extLst>
              <a:ext uri="{FF2B5EF4-FFF2-40B4-BE49-F238E27FC236}">
                <a16:creationId xmlns:a16="http://schemas.microsoft.com/office/drawing/2014/main" id="{853AB40C-26B0-0F86-B71C-74E7EBA2F5BE}"/>
              </a:ext>
            </a:extLst>
          </p:cNvPr>
          <p:cNvSpPr>
            <a:spLocks noGrp="1"/>
          </p:cNvSpPr>
          <p:nvPr>
            <p:ph type="body" sz="quarter" idx="11" hasCustomPrompt="1"/>
          </p:nvPr>
        </p:nvSpPr>
        <p:spPr>
          <a:xfrm>
            <a:off x="1149670" y="211646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7" name="Text Placeholder 72">
            <a:extLst>
              <a:ext uri="{FF2B5EF4-FFF2-40B4-BE49-F238E27FC236}">
                <a16:creationId xmlns:a16="http://schemas.microsoft.com/office/drawing/2014/main" id="{5CD4F5F0-AB63-BC22-09DE-BF741836CFA3}"/>
              </a:ext>
            </a:extLst>
          </p:cNvPr>
          <p:cNvSpPr>
            <a:spLocks noGrp="1"/>
          </p:cNvSpPr>
          <p:nvPr>
            <p:ph type="body" sz="quarter" idx="23" hasCustomPrompt="1"/>
          </p:nvPr>
        </p:nvSpPr>
        <p:spPr>
          <a:xfrm>
            <a:off x="2642796"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5" name="Text Placeholder 72">
            <a:extLst>
              <a:ext uri="{FF2B5EF4-FFF2-40B4-BE49-F238E27FC236}">
                <a16:creationId xmlns:a16="http://schemas.microsoft.com/office/drawing/2014/main" id="{EBDC093E-F72C-58C4-3175-503E68DBE2A1}"/>
              </a:ext>
            </a:extLst>
          </p:cNvPr>
          <p:cNvSpPr>
            <a:spLocks noGrp="1"/>
          </p:cNvSpPr>
          <p:nvPr>
            <p:ph type="body" sz="quarter" idx="20" hasCustomPrompt="1"/>
          </p:nvPr>
        </p:nvSpPr>
        <p:spPr>
          <a:xfrm>
            <a:off x="2925825" y="473477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6" name="Text Placeholder 72">
            <a:extLst>
              <a:ext uri="{FF2B5EF4-FFF2-40B4-BE49-F238E27FC236}">
                <a16:creationId xmlns:a16="http://schemas.microsoft.com/office/drawing/2014/main" id="{958E0F5A-93E8-18C8-1D16-1203408E1C68}"/>
              </a:ext>
            </a:extLst>
          </p:cNvPr>
          <p:cNvSpPr>
            <a:spLocks noGrp="1"/>
          </p:cNvSpPr>
          <p:nvPr>
            <p:ph type="body" sz="quarter" idx="21" hasCustomPrompt="1"/>
          </p:nvPr>
        </p:nvSpPr>
        <p:spPr>
          <a:xfrm>
            <a:off x="2925825" y="498835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a:t>
            </a:r>
          </a:p>
        </p:txBody>
      </p:sp>
      <p:sp>
        <p:nvSpPr>
          <p:cNvPr id="18" name="Text Placeholder 72">
            <a:extLst>
              <a:ext uri="{FF2B5EF4-FFF2-40B4-BE49-F238E27FC236}">
                <a16:creationId xmlns:a16="http://schemas.microsoft.com/office/drawing/2014/main" id="{A5BAEED8-F06A-6817-147B-4D1B8F79362F}"/>
              </a:ext>
            </a:extLst>
          </p:cNvPr>
          <p:cNvSpPr>
            <a:spLocks noGrp="1"/>
          </p:cNvSpPr>
          <p:nvPr>
            <p:ph type="body" sz="quarter" idx="24" hasCustomPrompt="1"/>
          </p:nvPr>
        </p:nvSpPr>
        <p:spPr>
          <a:xfrm>
            <a:off x="4417492"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7" name="Text Placeholder 72">
            <a:extLst>
              <a:ext uri="{FF2B5EF4-FFF2-40B4-BE49-F238E27FC236}">
                <a16:creationId xmlns:a16="http://schemas.microsoft.com/office/drawing/2014/main" id="{77A6C548-3BE7-10B6-57FB-48A73D29A89A}"/>
              </a:ext>
            </a:extLst>
          </p:cNvPr>
          <p:cNvSpPr>
            <a:spLocks noGrp="1"/>
          </p:cNvSpPr>
          <p:nvPr>
            <p:ph type="body" sz="quarter" idx="12" hasCustomPrompt="1"/>
          </p:nvPr>
        </p:nvSpPr>
        <p:spPr>
          <a:xfrm>
            <a:off x="4702307" y="186288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8" name="Text Placeholder 72">
            <a:extLst>
              <a:ext uri="{FF2B5EF4-FFF2-40B4-BE49-F238E27FC236}">
                <a16:creationId xmlns:a16="http://schemas.microsoft.com/office/drawing/2014/main" id="{49EC1E4C-FDA2-EFC1-BC4F-14F5F06359DB}"/>
              </a:ext>
            </a:extLst>
          </p:cNvPr>
          <p:cNvSpPr>
            <a:spLocks noGrp="1"/>
          </p:cNvSpPr>
          <p:nvPr>
            <p:ph type="body" sz="quarter" idx="13" hasCustomPrompt="1"/>
          </p:nvPr>
        </p:nvSpPr>
        <p:spPr>
          <a:xfrm>
            <a:off x="4702307" y="211646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
        <p:nvSpPr>
          <p:cNvPr id="22" name="Text Placeholder 72">
            <a:extLst>
              <a:ext uri="{FF2B5EF4-FFF2-40B4-BE49-F238E27FC236}">
                <a16:creationId xmlns:a16="http://schemas.microsoft.com/office/drawing/2014/main" id="{E878DC89-DC15-B451-5E1B-6E60DA8133E2}"/>
              </a:ext>
            </a:extLst>
          </p:cNvPr>
          <p:cNvSpPr>
            <a:spLocks noGrp="1"/>
          </p:cNvSpPr>
          <p:nvPr>
            <p:ph type="body" sz="quarter" idx="25" hasCustomPrompt="1"/>
          </p:nvPr>
        </p:nvSpPr>
        <p:spPr>
          <a:xfrm>
            <a:off x="6192188"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3" name="Text Placeholder 72">
            <a:extLst>
              <a:ext uri="{FF2B5EF4-FFF2-40B4-BE49-F238E27FC236}">
                <a16:creationId xmlns:a16="http://schemas.microsoft.com/office/drawing/2014/main" id="{049D2A2A-E162-A57B-999C-425CA1B74FAB}"/>
              </a:ext>
            </a:extLst>
          </p:cNvPr>
          <p:cNvSpPr>
            <a:spLocks noGrp="1"/>
          </p:cNvSpPr>
          <p:nvPr>
            <p:ph type="body" sz="quarter" idx="18" hasCustomPrompt="1"/>
          </p:nvPr>
        </p:nvSpPr>
        <p:spPr>
          <a:xfrm>
            <a:off x="6478466" y="473477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4" name="Text Placeholder 72">
            <a:extLst>
              <a:ext uri="{FF2B5EF4-FFF2-40B4-BE49-F238E27FC236}">
                <a16:creationId xmlns:a16="http://schemas.microsoft.com/office/drawing/2014/main" id="{5730E820-07B7-023C-CED2-AF0A4B10320E}"/>
              </a:ext>
            </a:extLst>
          </p:cNvPr>
          <p:cNvSpPr>
            <a:spLocks noGrp="1"/>
          </p:cNvSpPr>
          <p:nvPr>
            <p:ph type="body" sz="quarter" idx="19" hasCustomPrompt="1"/>
          </p:nvPr>
        </p:nvSpPr>
        <p:spPr>
          <a:xfrm>
            <a:off x="6478466" y="498835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
        <p:nvSpPr>
          <p:cNvPr id="23" name="Text Placeholder 72">
            <a:extLst>
              <a:ext uri="{FF2B5EF4-FFF2-40B4-BE49-F238E27FC236}">
                <a16:creationId xmlns:a16="http://schemas.microsoft.com/office/drawing/2014/main" id="{66CD4A68-ABA5-4103-4512-8C5963EEB081}"/>
              </a:ext>
            </a:extLst>
          </p:cNvPr>
          <p:cNvSpPr>
            <a:spLocks noGrp="1"/>
          </p:cNvSpPr>
          <p:nvPr>
            <p:ph type="body" sz="quarter" idx="26" hasCustomPrompt="1"/>
          </p:nvPr>
        </p:nvSpPr>
        <p:spPr>
          <a:xfrm>
            <a:off x="7966884"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79" name="Text Placeholder 72">
            <a:extLst>
              <a:ext uri="{FF2B5EF4-FFF2-40B4-BE49-F238E27FC236}">
                <a16:creationId xmlns:a16="http://schemas.microsoft.com/office/drawing/2014/main" id="{1E7B41D8-7EE2-E4F8-18DF-D36FB94D2A29}"/>
              </a:ext>
            </a:extLst>
          </p:cNvPr>
          <p:cNvSpPr>
            <a:spLocks noGrp="1"/>
          </p:cNvSpPr>
          <p:nvPr>
            <p:ph type="body" sz="quarter" idx="14" hasCustomPrompt="1"/>
          </p:nvPr>
        </p:nvSpPr>
        <p:spPr>
          <a:xfrm>
            <a:off x="8254944" y="186288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0" name="Text Placeholder 72">
            <a:extLst>
              <a:ext uri="{FF2B5EF4-FFF2-40B4-BE49-F238E27FC236}">
                <a16:creationId xmlns:a16="http://schemas.microsoft.com/office/drawing/2014/main" id="{22A1EA01-E32F-04DA-C096-72467A3D958F}"/>
              </a:ext>
            </a:extLst>
          </p:cNvPr>
          <p:cNvSpPr>
            <a:spLocks noGrp="1"/>
          </p:cNvSpPr>
          <p:nvPr>
            <p:ph type="body" sz="quarter" idx="15" hasCustomPrompt="1"/>
          </p:nvPr>
        </p:nvSpPr>
        <p:spPr>
          <a:xfrm>
            <a:off x="8254944" y="211646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
        <p:nvSpPr>
          <p:cNvPr id="27" name="Text Placeholder 72">
            <a:extLst>
              <a:ext uri="{FF2B5EF4-FFF2-40B4-BE49-F238E27FC236}">
                <a16:creationId xmlns:a16="http://schemas.microsoft.com/office/drawing/2014/main" id="{79250A24-F5BB-57B1-C179-3010D7086099}"/>
              </a:ext>
            </a:extLst>
          </p:cNvPr>
          <p:cNvSpPr>
            <a:spLocks noGrp="1"/>
          </p:cNvSpPr>
          <p:nvPr>
            <p:ph type="body" sz="quarter" idx="27" hasCustomPrompt="1"/>
          </p:nvPr>
        </p:nvSpPr>
        <p:spPr>
          <a:xfrm>
            <a:off x="9741580" y="3794216"/>
            <a:ext cx="318998" cy="153888"/>
          </a:xfrm>
        </p:spPr>
        <p:txBody>
          <a:bodyPr wrap="square" anchor="ctr"/>
          <a:lstStyle>
            <a:lvl1pPr marL="0" indent="0" algn="ctr">
              <a:buNone/>
              <a:defRPr sz="1000" b="1">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1" name="Text Placeholder 72">
            <a:extLst>
              <a:ext uri="{FF2B5EF4-FFF2-40B4-BE49-F238E27FC236}">
                <a16:creationId xmlns:a16="http://schemas.microsoft.com/office/drawing/2014/main" id="{AEB75504-C684-6B9F-4A6A-7EB83768E075}"/>
              </a:ext>
            </a:extLst>
          </p:cNvPr>
          <p:cNvSpPr>
            <a:spLocks noGrp="1"/>
          </p:cNvSpPr>
          <p:nvPr>
            <p:ph type="body" sz="quarter" idx="16" hasCustomPrompt="1"/>
          </p:nvPr>
        </p:nvSpPr>
        <p:spPr>
          <a:xfrm>
            <a:off x="10031107" y="4734772"/>
            <a:ext cx="1456369" cy="184666"/>
          </a:xfrm>
        </p:spPr>
        <p:txBody>
          <a:bodyPr/>
          <a:lstStyle>
            <a:lvl1pPr marL="0" indent="0">
              <a:buNone/>
              <a:defRPr sz="1200" b="1"/>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82" name="Text Placeholder 72">
            <a:extLst>
              <a:ext uri="{FF2B5EF4-FFF2-40B4-BE49-F238E27FC236}">
                <a16:creationId xmlns:a16="http://schemas.microsoft.com/office/drawing/2014/main" id="{495EE3C8-25A0-48D6-D15C-485636B866E8}"/>
              </a:ext>
            </a:extLst>
          </p:cNvPr>
          <p:cNvSpPr>
            <a:spLocks noGrp="1"/>
          </p:cNvSpPr>
          <p:nvPr>
            <p:ph type="body" sz="quarter" idx="17" hasCustomPrompt="1"/>
          </p:nvPr>
        </p:nvSpPr>
        <p:spPr>
          <a:xfrm>
            <a:off x="10031107" y="4988358"/>
            <a:ext cx="1456369" cy="923330"/>
          </a:xfrm>
        </p:spPr>
        <p:txBody>
          <a:bodyPr/>
          <a:lstStyle>
            <a:lvl1pPr marL="0" indent="0">
              <a:buNone/>
              <a:defRPr sz="1000" b="0"/>
            </a:lvl1pPr>
            <a:lvl2pPr marL="228600" indent="0">
              <a:buNone/>
              <a:defRPr/>
            </a:lvl2pPr>
            <a:lvl3pPr marL="457200" indent="0">
              <a:buNone/>
              <a:defRPr/>
            </a:lvl3pPr>
            <a:lvl4pPr marL="661988" indent="0">
              <a:buNone/>
              <a:defRPr/>
            </a:lvl4pPr>
            <a:lvl5pPr marL="855663" indent="0">
              <a:buNone/>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a:t>
            </a:r>
          </a:p>
        </p:txBody>
      </p:sp>
    </p:spTree>
    <p:extLst>
      <p:ext uri="{BB962C8B-B14F-4D97-AF65-F5344CB8AC3E}">
        <p14:creationId xmlns:p14="http://schemas.microsoft.com/office/powerpoint/2010/main" val="697096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8057-218C-6263-D98B-10155FCC3E4A}"/>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FFF1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486A4000-0DE0-2237-83DE-FE40154D8B2B}"/>
              </a:ext>
              <a:ext uri="{C183D7F6-B498-43B3-948B-1728B52AA6E4}">
                <adec:decorative xmlns:adec="http://schemas.microsoft.com/office/drawing/2017/decorative" val="1"/>
              </a:ext>
            </a:extLst>
          </p:cNvPr>
          <p:cNvPicPr>
            <a:picLocks noChangeAspect="1"/>
          </p:cNvPicPr>
          <p:nvPr userDrawn="1"/>
        </p:nvPicPr>
        <p:blipFill>
          <a:blip r:embed="rId2"/>
          <a:srcRect l="33452" t="45109"/>
          <a:stretch>
            <a:fillRect/>
          </a:stretch>
        </p:blipFill>
        <p:spPr>
          <a:xfrm>
            <a:off x="9727854" y="0"/>
            <a:ext cx="2464145" cy="1138198"/>
          </a:xfrm>
          <a:custGeom>
            <a:avLst/>
            <a:gdLst>
              <a:gd name="connsiteX0" fmla="*/ 838806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6" y="0"/>
                </a:moveTo>
                <a:lnTo>
                  <a:pt x="2464145" y="0"/>
                </a:lnTo>
                <a:lnTo>
                  <a:pt x="2464145" y="1138198"/>
                </a:lnTo>
                <a:lnTo>
                  <a:pt x="0" y="1138198"/>
                </a:lnTo>
                <a:close/>
              </a:path>
            </a:pathLst>
          </a:cu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75102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4438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25155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with Sub 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11">
            <a:extLst>
              <a:ext uri="{FF2B5EF4-FFF2-40B4-BE49-F238E27FC236}">
                <a16:creationId xmlns:a16="http://schemas.microsoft.com/office/drawing/2014/main" id="{60D64824-E1F5-0C47-7378-5E1B06763B62}"/>
              </a:ext>
            </a:extLst>
          </p:cNvPr>
          <p:cNvSpPr>
            <a:spLocks noGrp="1"/>
          </p:cNvSpPr>
          <p:nvPr>
            <p:ph type="body" sz="quarter" idx="16" hasCustomPrompt="1"/>
          </p:nvPr>
        </p:nvSpPr>
        <p:spPr>
          <a:xfrm>
            <a:off x="588262" y="1147990"/>
            <a:ext cx="11018520" cy="276999"/>
          </a:xfrm>
        </p:spPr>
        <p:txBody>
          <a:bodyPr anchor="t">
            <a:spAutoFit/>
          </a:bodyPr>
          <a:lstStyle>
            <a:lvl1pPr marL="0" indent="0">
              <a:spcBef>
                <a:spcPts val="0"/>
              </a:spcBef>
              <a:buNone/>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0983078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subtitle with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11">
            <a:extLst>
              <a:ext uri="{FF2B5EF4-FFF2-40B4-BE49-F238E27FC236}">
                <a16:creationId xmlns:a16="http://schemas.microsoft.com/office/drawing/2014/main" id="{60D64824-E1F5-0C47-7378-5E1B06763B62}"/>
              </a:ext>
            </a:extLst>
          </p:cNvPr>
          <p:cNvSpPr>
            <a:spLocks noGrp="1"/>
          </p:cNvSpPr>
          <p:nvPr>
            <p:ph type="body" sz="quarter" idx="16" hasCustomPrompt="1"/>
          </p:nvPr>
        </p:nvSpPr>
        <p:spPr>
          <a:xfrm>
            <a:off x="588262" y="1147990"/>
            <a:ext cx="11018520" cy="276999"/>
          </a:xfrm>
        </p:spPr>
        <p:txBody>
          <a:bodyPr anchor="t">
            <a:spAutoFit/>
          </a:bodyPr>
          <a:lstStyle>
            <a:lvl1pPr marL="0" indent="0">
              <a:spcBef>
                <a:spcPts val="0"/>
              </a:spcBef>
              <a:buNone/>
              <a:defRPr sz="1800">
                <a:solidFill>
                  <a:schemeClr val="tx1"/>
                </a:solidFill>
                <a:latin typeface="+mn-lt"/>
              </a:defRPr>
            </a:lvl1pPr>
          </a:lstStyle>
          <a:p>
            <a:pPr lvl="0"/>
            <a:r>
              <a:rPr lang="en-US"/>
              <a:t>Subtitle</a:t>
            </a:r>
          </a:p>
        </p:txBody>
      </p:sp>
      <p:sp>
        <p:nvSpPr>
          <p:cNvPr id="11" name="Text Placeholder 10">
            <a:extLst>
              <a:ext uri="{FF2B5EF4-FFF2-40B4-BE49-F238E27FC236}">
                <a16:creationId xmlns:a16="http://schemas.microsoft.com/office/drawing/2014/main" id="{426BD189-02C5-78AA-6964-895EEE372166}"/>
              </a:ext>
            </a:extLst>
          </p:cNvPr>
          <p:cNvSpPr>
            <a:spLocks noGrp="1"/>
          </p:cNvSpPr>
          <p:nvPr>
            <p:ph type="body" sz="quarter" idx="20" hasCustomPrompt="1"/>
          </p:nvPr>
        </p:nvSpPr>
        <p:spPr>
          <a:xfrm>
            <a:off x="588262" y="2017711"/>
            <a:ext cx="11018520" cy="4251327"/>
          </a:xfrm>
        </p:spPr>
        <p:txBody>
          <a:bodyPr>
            <a:noAutofit/>
          </a:bodyPr>
          <a:lstStyle>
            <a:lvl1pPr marL="228600" indent="-228600">
              <a:spcBef>
                <a:spcPts val="0"/>
              </a:spcBef>
              <a:spcAft>
                <a:spcPts val="600"/>
              </a:spcAft>
              <a:buSzPct val="100000"/>
              <a:buFont typeface="Arial" panose="020B0604020202020204" pitchFamily="34" charset="0"/>
              <a:buChar char="•"/>
              <a:defRPr sz="1600"/>
            </a:lvl1pPr>
            <a:lvl2pPr marL="457200" indent="-228600">
              <a:buFont typeface="Arial" panose="020B0604020202020204" pitchFamily="34" charset="0"/>
              <a:buChar char="•"/>
              <a:defRPr/>
            </a:lvl2pPr>
            <a:lvl3pPr marL="657225" indent="-200025">
              <a:buFont typeface="Arial" panose="020B0604020202020204" pitchFamily="34" charset="0"/>
              <a:buChar char="•"/>
              <a:defRPr/>
            </a:lvl3pPr>
            <a:lvl4pPr marL="842963" indent="-180975">
              <a:buFont typeface="Arial" panose="020B0604020202020204" pitchFamily="34" charset="0"/>
              <a:buChar char="•"/>
              <a:defRPr/>
            </a:lvl4pPr>
            <a:lvl5pPr marL="1023938" indent="-168275">
              <a:buFont typeface="Arial" panose="020B0604020202020204" pitchFamily="34" charset="0"/>
              <a:buChar char="•"/>
              <a:defRPr/>
            </a:lvl5pPr>
          </a:lstStyle>
          <a:p>
            <a:pPr lvl="0"/>
            <a:r>
              <a:rPr lang="en-US"/>
              <a:t>Enter text </a:t>
            </a:r>
          </a:p>
        </p:txBody>
      </p:sp>
    </p:spTree>
    <p:extLst>
      <p:ext uri="{BB962C8B-B14F-4D97-AF65-F5344CB8AC3E}">
        <p14:creationId xmlns:p14="http://schemas.microsoft.com/office/powerpoint/2010/main" val="22153004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Bulle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DDFCB2E3-50C3-CCAC-4A36-00E796E673F7}"/>
              </a:ext>
            </a:extLst>
          </p:cNvPr>
          <p:cNvSpPr>
            <a:spLocks noGrp="1"/>
          </p:cNvSpPr>
          <p:nvPr>
            <p:ph type="body" sz="quarter" idx="17" hasCustomPrompt="1"/>
          </p:nvPr>
        </p:nvSpPr>
        <p:spPr>
          <a:xfrm>
            <a:off x="588262" y="1436688"/>
            <a:ext cx="11018520" cy="4832350"/>
          </a:xfrm>
        </p:spPr>
        <p:txBody>
          <a:bodyPr>
            <a:noAutofit/>
          </a:bodyPr>
          <a:lstStyle>
            <a:lvl1pPr marL="228600" indent="-228600">
              <a:spcBef>
                <a:spcPts val="0"/>
              </a:spcBef>
              <a:spcAft>
                <a:spcPts val="600"/>
              </a:spcAft>
              <a:buSzPct val="100000"/>
              <a:buFont typeface="Arial" panose="020B0604020202020204" pitchFamily="34" charset="0"/>
              <a:buChar char="•"/>
              <a:defRPr sz="1800"/>
            </a:lvl1pPr>
            <a:lvl2pPr>
              <a:defRPr sz="1400"/>
            </a:lvl2pPr>
            <a:lvl3pPr>
              <a:defRPr sz="1100"/>
            </a:lvl3pPr>
            <a:lvl4pPr>
              <a:defRPr sz="1050"/>
            </a:lvl4pPr>
            <a:lvl5pPr>
              <a:defRPr sz="1050"/>
            </a:lvl5pPr>
          </a:lstStyle>
          <a:p>
            <a:pPr lvl="0"/>
            <a:r>
              <a:rPr lang="en-US"/>
              <a:t>Enter text</a:t>
            </a:r>
            <a:endParaRPr lang="en-IN"/>
          </a:p>
        </p:txBody>
      </p:sp>
    </p:spTree>
    <p:extLst>
      <p:ext uri="{BB962C8B-B14F-4D97-AF65-F5344CB8AC3E}">
        <p14:creationId xmlns:p14="http://schemas.microsoft.com/office/powerpoint/2010/main" val="8647727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DDFCB2E3-50C3-CCAC-4A36-00E796E673F7}"/>
              </a:ext>
            </a:extLst>
          </p:cNvPr>
          <p:cNvSpPr>
            <a:spLocks noGrp="1"/>
          </p:cNvSpPr>
          <p:nvPr>
            <p:ph type="body" sz="quarter" idx="17" hasCustomPrompt="1"/>
          </p:nvPr>
        </p:nvSpPr>
        <p:spPr>
          <a:xfrm>
            <a:off x="588262" y="1436688"/>
            <a:ext cx="11018520" cy="4832350"/>
          </a:xfrm>
        </p:spPr>
        <p:txBody>
          <a:bodyPr>
            <a:noAutofit/>
          </a:bodyPr>
          <a:lstStyle>
            <a:lvl1pPr marL="0" indent="0">
              <a:spcBef>
                <a:spcPts val="200"/>
              </a:spcBef>
              <a:spcAft>
                <a:spcPts val="600"/>
              </a:spcAft>
              <a:buSzPct val="100000"/>
              <a:buFont typeface="Arial" panose="020B0604020202020204" pitchFamily="34" charset="0"/>
              <a:buNone/>
              <a:defRPr sz="1800"/>
            </a:lvl1pPr>
            <a:lvl2pPr>
              <a:defRPr sz="1400"/>
            </a:lvl2pPr>
            <a:lvl3pPr>
              <a:defRPr sz="1100"/>
            </a:lvl3pPr>
            <a:lvl4pPr>
              <a:defRPr sz="1050"/>
            </a:lvl4pPr>
            <a:lvl5pPr>
              <a:defRPr sz="1050"/>
            </a:lvl5pPr>
          </a:lstStyle>
          <a:p>
            <a:pPr lvl="0"/>
            <a:r>
              <a:rPr lang="en-US"/>
              <a:t>Enter text</a:t>
            </a:r>
            <a:endParaRPr lang="en-IN"/>
          </a:p>
        </p:txBody>
      </p:sp>
    </p:spTree>
    <p:extLst>
      <p:ext uri="{BB962C8B-B14F-4D97-AF65-F5344CB8AC3E}">
        <p14:creationId xmlns:p14="http://schemas.microsoft.com/office/powerpoint/2010/main" val="36863687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with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653787" cy="553998"/>
          </a:xfrm>
        </p:spPr>
        <p:txBody>
          <a:bodyPr wrap="square">
            <a:noAutofit/>
          </a:bodyPr>
          <a:lstStyle/>
          <a:p>
            <a:r>
              <a:rPr lang="en-US"/>
              <a:t>Click to edit Master title style</a:t>
            </a:r>
          </a:p>
        </p:txBody>
      </p:sp>
      <p:sp>
        <p:nvSpPr>
          <p:cNvPr id="7" name="Text Placeholder 6">
            <a:extLst>
              <a:ext uri="{FF2B5EF4-FFF2-40B4-BE49-F238E27FC236}">
                <a16:creationId xmlns:a16="http://schemas.microsoft.com/office/drawing/2014/main" id="{0108DF72-F665-71CF-0DA4-08F0262696CA}"/>
              </a:ext>
            </a:extLst>
          </p:cNvPr>
          <p:cNvSpPr>
            <a:spLocks noGrp="1"/>
          </p:cNvSpPr>
          <p:nvPr>
            <p:ph type="body" sz="quarter" idx="19" hasCustomPrompt="1"/>
          </p:nvPr>
        </p:nvSpPr>
        <p:spPr>
          <a:xfrm>
            <a:off x="588262" y="2017712"/>
            <a:ext cx="5653788" cy="4251326"/>
          </a:xfrm>
        </p:spPr>
        <p:txBody>
          <a:bodyPr>
            <a:noAutofit/>
          </a:bodyPr>
          <a:lstStyle>
            <a:lvl1pPr marL="228600" indent="-228600">
              <a:spcBef>
                <a:spcPts val="0"/>
              </a:spcBef>
              <a:spcAft>
                <a:spcPts val="600"/>
              </a:spcAft>
              <a:buSzPct val="100000"/>
              <a:buFont typeface="Arial" panose="020B0604020202020204" pitchFamily="34" charset="0"/>
              <a:buChar char="•"/>
              <a:defRPr lang="en-IN" sz="1800" kern="1200" spc="0" baseline="0" dirty="0">
                <a:solidFill>
                  <a:schemeClr val="tx1"/>
                </a:solidFill>
                <a:latin typeface="+mn-lt"/>
                <a:ea typeface="+mn-ea"/>
                <a:cs typeface="Segoe UI" panose="020B0502040204020203" pitchFamily="34" charset="0"/>
              </a:defRPr>
            </a:lvl1pPr>
            <a:lvl2pPr marL="457200" indent="-228600">
              <a:buSzPct val="100000"/>
              <a:buFont typeface="Arial" panose="020B0604020202020204" pitchFamily="34" charset="0"/>
              <a:buChar char="•"/>
              <a:defRPr/>
            </a:lvl2pPr>
            <a:lvl3pPr marL="657225" indent="-200025">
              <a:buSzPct val="100000"/>
              <a:buFont typeface="Arial" panose="020B0604020202020204" pitchFamily="34" charset="0"/>
              <a:buChar char="•"/>
              <a:defRPr/>
            </a:lvl3pPr>
            <a:lvl4pPr marL="842963" indent="-180975">
              <a:buSzPct val="100000"/>
              <a:buFont typeface="Arial" panose="020B0604020202020204" pitchFamily="34" charset="0"/>
              <a:buChar char="•"/>
              <a:defRPr/>
            </a:lvl4pPr>
            <a:lvl5pPr marL="1023938" indent="-168275">
              <a:buSzPct val="100000"/>
              <a:buFont typeface="Arial" panose="020B0604020202020204" pitchFamily="34" charset="0"/>
              <a:buChar char="•"/>
              <a:defRPr/>
            </a:lvl5pPr>
          </a:lstStyle>
          <a:p>
            <a:pPr marL="228600" marR="0" lvl="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pPr>
            <a:r>
              <a:rPr lang="en-US"/>
              <a:t>Enter text </a:t>
            </a:r>
            <a:endParaRPr lang="en-IN"/>
          </a:p>
        </p:txBody>
      </p:sp>
      <p:sp>
        <p:nvSpPr>
          <p:cNvPr id="4" name="Picture Placeholder 3">
            <a:extLst>
              <a:ext uri="{FF2B5EF4-FFF2-40B4-BE49-F238E27FC236}">
                <a16:creationId xmlns:a16="http://schemas.microsoft.com/office/drawing/2014/main" id="{563FD0EC-CB7D-01BD-C4F6-239EA524509C}"/>
              </a:ext>
            </a:extLst>
          </p:cNvPr>
          <p:cNvSpPr>
            <a:spLocks noGrp="1"/>
          </p:cNvSpPr>
          <p:nvPr>
            <p:ph type="pic" sz="quarter" idx="18" hasCustomPrompt="1"/>
          </p:nvPr>
        </p:nvSpPr>
        <p:spPr>
          <a:xfrm>
            <a:off x="6516914" y="0"/>
            <a:ext cx="5675086" cy="6858000"/>
          </a:xfrm>
          <a:solidFill>
            <a:schemeClr val="bg1"/>
          </a:solidFill>
        </p:spPr>
        <p:txBody>
          <a:bodyPr anchor="ctr"/>
          <a:lstStyle>
            <a:lvl1pPr marL="0" indent="0" algn="ctr">
              <a:buNone/>
              <a:defRPr/>
            </a:lvl1pPr>
          </a:lstStyle>
          <a:p>
            <a:r>
              <a:rPr lang="en-IN"/>
              <a:t>Picture </a:t>
            </a:r>
          </a:p>
        </p:txBody>
      </p:sp>
    </p:spTree>
    <p:extLst>
      <p:ext uri="{BB962C8B-B14F-4D97-AF65-F5344CB8AC3E}">
        <p14:creationId xmlns:p14="http://schemas.microsoft.com/office/powerpoint/2010/main" val="2577087723"/>
      </p:ext>
    </p:extLst>
  </p:cSld>
  <p:clrMapOvr>
    <a:masterClrMapping/>
  </p:clrMapOvr>
  <p:transition>
    <p:fade/>
  </p:transition>
  <p:extLst>
    <p:ext uri="{DCECCB84-F9BA-43D5-87BE-67443E8EF086}">
      <p15:sldGuideLst xmlns:p15="http://schemas.microsoft.com/office/powerpoint/2012/main">
        <p15:guide id="6" pos="768">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1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28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 graphic with motif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2" name="Text Placeholder 4">
            <a:extLst>
              <a:ext uri="{FF2B5EF4-FFF2-40B4-BE49-F238E27FC236}">
                <a16:creationId xmlns:a16="http://schemas.microsoft.com/office/drawing/2014/main" id="{D8365611-153C-3618-015B-CE42E12088CF}"/>
              </a:ext>
            </a:extLst>
          </p:cNvPr>
          <p:cNvSpPr>
            <a:spLocks noGrp="1"/>
          </p:cNvSpPr>
          <p:nvPr>
            <p:ph type="body" sz="quarter" idx="12" hasCustomPrompt="1"/>
          </p:nvPr>
        </p:nvSpPr>
        <p:spPr>
          <a:xfrm>
            <a:off x="588962" y="2017714"/>
            <a:ext cx="6762233" cy="2481716"/>
          </a:xfrm>
          <a:noFill/>
        </p:spPr>
        <p:txBody>
          <a:bodyPr wrap="square" lIns="0" tIns="0" rIns="0" bIns="0">
            <a:no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Add text here</a:t>
            </a:r>
          </a:p>
        </p:txBody>
      </p:sp>
      <p:pic>
        <p:nvPicPr>
          <p:cNvPr id="3" name="Picture 2" descr="A graphic motif of an abstract composition of diagonal shapes with different colors ">
            <a:extLst>
              <a:ext uri="{FF2B5EF4-FFF2-40B4-BE49-F238E27FC236}">
                <a16:creationId xmlns:a16="http://schemas.microsoft.com/office/drawing/2014/main" id="{FFB0E659-C1FD-6408-329F-DD7CC8B1CAE2}"/>
              </a:ext>
            </a:extLst>
          </p:cNvPr>
          <p:cNvPicPr>
            <a:picLocks noChangeAspect="1"/>
          </p:cNvPicPr>
          <p:nvPr userDrawn="1"/>
        </p:nvPicPr>
        <p:blipFill rotWithShape="1">
          <a:blip r:embed="rId2"/>
          <a:srcRect r="25118"/>
          <a:stretch/>
        </p:blipFill>
        <p:spPr>
          <a:xfrm>
            <a:off x="6096000" y="0"/>
            <a:ext cx="6096000" cy="6858000"/>
          </a:xfrm>
          <a:prstGeom prst="rect">
            <a:avLst/>
          </a:prstGeom>
        </p:spPr>
      </p:pic>
    </p:spTree>
    <p:extLst>
      <p:ext uri="{BB962C8B-B14F-4D97-AF65-F5344CB8AC3E}">
        <p14:creationId xmlns:p14="http://schemas.microsoft.com/office/powerpoint/2010/main" val="27316960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23525578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D2FF29-CB7D-F510-7228-A5E42A77A6DD}"/>
              </a:ext>
              <a:ext uri="{C183D7F6-B498-43B3-948B-1728B52AA6E4}">
                <adec:decorative xmlns:adec="http://schemas.microsoft.com/office/drawing/2017/decorative" val="1"/>
              </a:ext>
            </a:extLst>
          </p:cNvPr>
          <p:cNvSpPr/>
          <p:nvPr userDrawn="1"/>
        </p:nvSpPr>
        <p:spPr bwMode="auto">
          <a:xfrm>
            <a:off x="0" y="0"/>
            <a:ext cx="12192000" cy="1138198"/>
          </a:xfrm>
          <a:prstGeom prst="rect">
            <a:avLst/>
          </a:pr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5" name="Picture 4">
            <a:extLst>
              <a:ext uri="{FF2B5EF4-FFF2-40B4-BE49-F238E27FC236}">
                <a16:creationId xmlns:a16="http://schemas.microsoft.com/office/drawing/2014/main" id="{E3A1EC7D-CF8E-00E9-5B7A-36CF734CF703}"/>
              </a:ext>
              <a:ext uri="{C183D7F6-B498-43B3-948B-1728B52AA6E4}">
                <adec:decorative xmlns:adec="http://schemas.microsoft.com/office/drawing/2017/decorative" val="1"/>
              </a:ext>
            </a:extLst>
          </p:cNvPr>
          <p:cNvPicPr>
            <a:picLocks noChangeAspect="1"/>
          </p:cNvPicPr>
          <p:nvPr userDrawn="1"/>
        </p:nvPicPr>
        <p:blipFill>
          <a:blip r:embed="rId2"/>
          <a:srcRect l="34454" t="65327" r="26452" b="2428"/>
          <a:stretch>
            <a:fillRect/>
          </a:stretch>
        </p:blipFill>
        <p:spPr>
          <a:xfrm>
            <a:off x="9727855" y="0"/>
            <a:ext cx="2464145" cy="1138198"/>
          </a:xfrm>
          <a:custGeom>
            <a:avLst/>
            <a:gdLst>
              <a:gd name="connsiteX0" fmla="*/ 838807 w 2464145"/>
              <a:gd name="connsiteY0" fmla="*/ 0 h 1138198"/>
              <a:gd name="connsiteX1" fmla="*/ 2464145 w 2464145"/>
              <a:gd name="connsiteY1" fmla="*/ 0 h 1138198"/>
              <a:gd name="connsiteX2" fmla="*/ 2464145 w 2464145"/>
              <a:gd name="connsiteY2" fmla="*/ 1138198 h 1138198"/>
              <a:gd name="connsiteX3" fmla="*/ 0 w 2464145"/>
              <a:gd name="connsiteY3" fmla="*/ 1138198 h 1138198"/>
            </a:gdLst>
            <a:ahLst/>
            <a:cxnLst>
              <a:cxn ang="0">
                <a:pos x="connsiteX0" y="connsiteY0"/>
              </a:cxn>
              <a:cxn ang="0">
                <a:pos x="connsiteX1" y="connsiteY1"/>
              </a:cxn>
              <a:cxn ang="0">
                <a:pos x="connsiteX2" y="connsiteY2"/>
              </a:cxn>
              <a:cxn ang="0">
                <a:pos x="connsiteX3" y="connsiteY3"/>
              </a:cxn>
            </a:cxnLst>
            <a:rect l="l" t="t" r="r" b="b"/>
            <a:pathLst>
              <a:path w="2464145" h="1138198">
                <a:moveTo>
                  <a:pt x="838807" y="0"/>
                </a:moveTo>
                <a:lnTo>
                  <a:pt x="2464145" y="0"/>
                </a:lnTo>
                <a:lnTo>
                  <a:pt x="2464145" y="1138198"/>
                </a:lnTo>
                <a:lnTo>
                  <a:pt x="0" y="1138198"/>
                </a:lnTo>
                <a:close/>
              </a:path>
            </a:pathLst>
          </a:custGeom>
        </p:spPr>
      </p:pic>
      <p:sp>
        <p:nvSpPr>
          <p:cNvPr id="6" name="Rectangle: Rounded Corners 5">
            <a:extLst>
              <a:ext uri="{FF2B5EF4-FFF2-40B4-BE49-F238E27FC236}">
                <a16:creationId xmlns:a16="http://schemas.microsoft.com/office/drawing/2014/main" id="{EF547463-F264-8894-886E-7FA59D29446C}"/>
              </a:ext>
              <a:ext uri="{C183D7F6-B498-43B3-948B-1728B52AA6E4}">
                <adec:decorative xmlns:adec="http://schemas.microsoft.com/office/drawing/2017/decorative" val="1"/>
              </a:ext>
            </a:extLst>
          </p:cNvPr>
          <p:cNvSpPr/>
          <p:nvPr userDrawn="1"/>
        </p:nvSpPr>
        <p:spPr bwMode="auto">
          <a:xfrm>
            <a:off x="3408450"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144B8E16-005E-A833-F85C-DBC7A771FC49}"/>
              </a:ext>
              <a:ext uri="{C183D7F6-B498-43B3-948B-1728B52AA6E4}">
                <adec:decorative xmlns:adec="http://schemas.microsoft.com/office/drawing/2017/decorative" val="1"/>
              </a:ext>
            </a:extLst>
          </p:cNvPr>
          <p:cNvSpPr/>
          <p:nvPr userDrawn="1"/>
        </p:nvSpPr>
        <p:spPr bwMode="auto">
          <a:xfrm>
            <a:off x="6250569"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Rectangle: Rounded Corners 7">
            <a:extLst>
              <a:ext uri="{FF2B5EF4-FFF2-40B4-BE49-F238E27FC236}">
                <a16:creationId xmlns:a16="http://schemas.microsoft.com/office/drawing/2014/main" id="{1F1D36D1-DC2B-095C-AD5D-A00D23039BB1}"/>
              </a:ext>
              <a:ext uri="{C183D7F6-B498-43B3-948B-1728B52AA6E4}">
                <adec:decorative xmlns:adec="http://schemas.microsoft.com/office/drawing/2017/decorative" val="1"/>
              </a:ext>
            </a:extLst>
          </p:cNvPr>
          <p:cNvSpPr/>
          <p:nvPr userDrawn="1"/>
        </p:nvSpPr>
        <p:spPr bwMode="auto">
          <a:xfrm>
            <a:off x="9092688"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F0EB0AA3-E1F9-A0A9-23D4-C7CA4B8FA61F}"/>
              </a:ext>
              <a:ext uri="{C183D7F6-B498-43B3-948B-1728B52AA6E4}">
                <adec:decorative xmlns:adec="http://schemas.microsoft.com/office/drawing/2017/decorative" val="1"/>
              </a:ext>
            </a:extLst>
          </p:cNvPr>
          <p:cNvSpPr/>
          <p:nvPr userDrawn="1"/>
        </p:nvSpPr>
        <p:spPr bwMode="auto">
          <a:xfrm>
            <a:off x="566331" y="2851484"/>
            <a:ext cx="2556282" cy="3404937"/>
          </a:xfrm>
          <a:prstGeom prst="roundRect">
            <a:avLst>
              <a:gd name="adj" fmla="val 10660"/>
            </a:avLst>
          </a:prstGeom>
          <a:solidFill>
            <a:schemeClr val="bg1"/>
          </a:solidFill>
          <a:ln>
            <a:noFill/>
            <a:headEnd type="none" w="med" len="med"/>
            <a:tailEnd type="none" w="med" len="med"/>
          </a:ln>
          <a:effectLst>
            <a:outerShdw blurRad="190500" dist="317500" dir="5400000" sx="95000" sy="95000" algn="t" rotWithShape="0">
              <a:schemeClr val="accent3">
                <a:lumMod val="1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34" name="Group 33">
            <a:extLst>
              <a:ext uri="{FF2B5EF4-FFF2-40B4-BE49-F238E27FC236}">
                <a16:creationId xmlns:a16="http://schemas.microsoft.com/office/drawing/2014/main" id="{94002933-BC63-79F4-F6C9-6CBAAA7A09F3}"/>
              </a:ext>
              <a:ext uri="{C183D7F6-B498-43B3-948B-1728B52AA6E4}">
                <adec:decorative xmlns:adec="http://schemas.microsoft.com/office/drawing/2017/decorative" val="1"/>
              </a:ext>
            </a:extLst>
          </p:cNvPr>
          <p:cNvGrpSpPr/>
          <p:nvPr userDrawn="1"/>
        </p:nvGrpSpPr>
        <p:grpSpPr>
          <a:xfrm>
            <a:off x="1497308" y="3627448"/>
            <a:ext cx="694329" cy="415914"/>
            <a:chOff x="1497308" y="3627448"/>
            <a:chExt cx="694329" cy="415914"/>
          </a:xfrm>
        </p:grpSpPr>
        <p:cxnSp>
          <p:nvCxnSpPr>
            <p:cNvPr id="35" name="Straight Connector 34">
              <a:extLst>
                <a:ext uri="{FF2B5EF4-FFF2-40B4-BE49-F238E27FC236}">
                  <a16:creationId xmlns:a16="http://schemas.microsoft.com/office/drawing/2014/main" id="{1066E4C5-38AB-7260-A8AA-B70DE2C8ABE8}"/>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5A1C74A-2A1B-A0DF-D430-FA563267944C}"/>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F7372D55-F861-2F2A-99BC-25063C010A19}"/>
              </a:ext>
              <a:ext uri="{C183D7F6-B498-43B3-948B-1728B52AA6E4}">
                <adec:decorative xmlns:adec="http://schemas.microsoft.com/office/drawing/2017/decorative" val="1"/>
              </a:ext>
            </a:extLst>
          </p:cNvPr>
          <p:cNvGrpSpPr/>
          <p:nvPr userDrawn="1"/>
        </p:nvGrpSpPr>
        <p:grpSpPr>
          <a:xfrm>
            <a:off x="4339427" y="3627448"/>
            <a:ext cx="694329" cy="415914"/>
            <a:chOff x="1497308" y="3627448"/>
            <a:chExt cx="694329" cy="415914"/>
          </a:xfrm>
        </p:grpSpPr>
        <p:cxnSp>
          <p:nvCxnSpPr>
            <p:cNvPr id="38" name="Straight Connector 37">
              <a:extLst>
                <a:ext uri="{FF2B5EF4-FFF2-40B4-BE49-F238E27FC236}">
                  <a16:creationId xmlns:a16="http://schemas.microsoft.com/office/drawing/2014/main" id="{5ED892F3-0E05-F754-9E87-D4668909C696}"/>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C69F63-6534-1DEE-9288-565A756DE883}"/>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3BC39B6C-0447-60BB-8642-8C8E461B1174}"/>
              </a:ext>
              <a:ext uri="{C183D7F6-B498-43B3-948B-1728B52AA6E4}">
                <adec:decorative xmlns:adec="http://schemas.microsoft.com/office/drawing/2017/decorative" val="1"/>
              </a:ext>
            </a:extLst>
          </p:cNvPr>
          <p:cNvGrpSpPr/>
          <p:nvPr userDrawn="1"/>
        </p:nvGrpSpPr>
        <p:grpSpPr>
          <a:xfrm>
            <a:off x="7181546" y="3627448"/>
            <a:ext cx="694329" cy="415914"/>
            <a:chOff x="1497308" y="3627448"/>
            <a:chExt cx="694329" cy="415914"/>
          </a:xfrm>
        </p:grpSpPr>
        <p:cxnSp>
          <p:nvCxnSpPr>
            <p:cNvPr id="41" name="Straight Connector 40">
              <a:extLst>
                <a:ext uri="{FF2B5EF4-FFF2-40B4-BE49-F238E27FC236}">
                  <a16:creationId xmlns:a16="http://schemas.microsoft.com/office/drawing/2014/main" id="{33BB667D-16E4-2218-A3BB-FD66BEC08B8A}"/>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03E37E4-EEE0-1D7C-BCB4-962EF0222BDC}"/>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52E5387-EB01-7437-7B45-462F194564D8}"/>
              </a:ext>
              <a:ext uri="{C183D7F6-B498-43B3-948B-1728B52AA6E4}">
                <adec:decorative xmlns:adec="http://schemas.microsoft.com/office/drawing/2017/decorative" val="1"/>
              </a:ext>
            </a:extLst>
          </p:cNvPr>
          <p:cNvGrpSpPr/>
          <p:nvPr userDrawn="1"/>
        </p:nvGrpSpPr>
        <p:grpSpPr>
          <a:xfrm>
            <a:off x="10023665" y="3627448"/>
            <a:ext cx="694329" cy="415914"/>
            <a:chOff x="1497308" y="3627448"/>
            <a:chExt cx="694329" cy="415914"/>
          </a:xfrm>
        </p:grpSpPr>
        <p:cxnSp>
          <p:nvCxnSpPr>
            <p:cNvPr id="44" name="Straight Connector 43">
              <a:extLst>
                <a:ext uri="{FF2B5EF4-FFF2-40B4-BE49-F238E27FC236}">
                  <a16:creationId xmlns:a16="http://schemas.microsoft.com/office/drawing/2014/main" id="{A1D51E22-DAA7-5347-4595-11080ADB1BF1}"/>
                </a:ext>
              </a:extLst>
            </p:cNvPr>
            <p:cNvCxnSpPr>
              <a:cxnSpLocks/>
            </p:cNvCxnSpPr>
            <p:nvPr/>
          </p:nvCxnSpPr>
          <p:spPr>
            <a:xfrm>
              <a:off x="1841500" y="3627448"/>
              <a:ext cx="0" cy="3968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3F61D1-7328-8EFD-485D-C184DF589FA9}"/>
                </a:ext>
              </a:extLst>
            </p:cNvPr>
            <p:cNvCxnSpPr>
              <a:cxnSpLocks/>
            </p:cNvCxnSpPr>
            <p:nvPr/>
          </p:nvCxnSpPr>
          <p:spPr>
            <a:xfrm flipV="1">
              <a:off x="1497308" y="4040445"/>
              <a:ext cx="694329" cy="2917"/>
            </a:xfrm>
            <a:prstGeom prst="line">
              <a:avLst/>
            </a:prstGeom>
            <a:ln w="41275" cap="rnd">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A6A69EF5-6906-9C13-CA52-0F83101D2740}"/>
              </a:ext>
              <a:ext uri="{C183D7F6-B498-43B3-948B-1728B52AA6E4}">
                <adec:decorative xmlns:adec="http://schemas.microsoft.com/office/drawing/2017/decorative" val="1"/>
              </a:ext>
            </a:extLst>
          </p:cNvPr>
          <p:cNvSpPr/>
          <p:nvPr userDrawn="1"/>
        </p:nvSpPr>
        <p:spPr bwMode="auto">
          <a:xfrm>
            <a:off x="3617121" y="1476552"/>
            <a:ext cx="2138941" cy="2138941"/>
          </a:xfrm>
          <a:prstGeom prst="ellipse">
            <a:avLst/>
          </a:prstGeom>
          <a:solidFill>
            <a:srgbClr val="B9DCD2"/>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E1EBE9A2-8E74-EFCA-5323-B84ECAB88058}"/>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289"/>
          <a:stretch/>
        </p:blipFill>
        <p:spPr>
          <a:xfrm>
            <a:off x="3613023" y="1476552"/>
            <a:ext cx="2147136" cy="2138941"/>
          </a:xfrm>
          <a:prstGeom prst="ellipse">
            <a:avLst/>
          </a:prstGeom>
        </p:spPr>
      </p:pic>
      <p:sp>
        <p:nvSpPr>
          <p:cNvPr id="52" name="Oval 51">
            <a:extLst>
              <a:ext uri="{FF2B5EF4-FFF2-40B4-BE49-F238E27FC236}">
                <a16:creationId xmlns:a16="http://schemas.microsoft.com/office/drawing/2014/main" id="{0021BD96-B6E1-47E3-67E4-5935C0E6291C}"/>
              </a:ext>
              <a:ext uri="{C183D7F6-B498-43B3-948B-1728B52AA6E4}">
                <adec:decorative xmlns:adec="http://schemas.microsoft.com/office/drawing/2017/decorative" val="1"/>
              </a:ext>
            </a:extLst>
          </p:cNvPr>
          <p:cNvSpPr/>
          <p:nvPr userDrawn="1"/>
        </p:nvSpPr>
        <p:spPr bwMode="auto">
          <a:xfrm>
            <a:off x="6461191" y="1479928"/>
            <a:ext cx="2135039" cy="2135039"/>
          </a:xfrm>
          <a:prstGeom prst="ellipse">
            <a:avLst/>
          </a:prstGeom>
          <a:solidFill>
            <a:srgbClr val="FFB900"/>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3" name="Picture 52">
            <a:extLst>
              <a:ext uri="{FF2B5EF4-FFF2-40B4-BE49-F238E27FC236}">
                <a16:creationId xmlns:a16="http://schemas.microsoft.com/office/drawing/2014/main" id="{24724FD5-3E25-4930-482A-4F45D608F5A2}"/>
              </a:ext>
              <a:ext uri="{C183D7F6-B498-43B3-948B-1728B52AA6E4}">
                <adec:decorative xmlns:adec="http://schemas.microsoft.com/office/drawing/2017/decorative" val="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641"/>
          <a:stretch/>
        </p:blipFill>
        <p:spPr>
          <a:xfrm>
            <a:off x="6458907" y="1473084"/>
            <a:ext cx="2139606" cy="2148727"/>
          </a:xfrm>
          <a:prstGeom prst="ellipse">
            <a:avLst/>
          </a:prstGeom>
        </p:spPr>
      </p:pic>
      <p:sp>
        <p:nvSpPr>
          <p:cNvPr id="57" name="Oval 56">
            <a:extLst>
              <a:ext uri="{FF2B5EF4-FFF2-40B4-BE49-F238E27FC236}">
                <a16:creationId xmlns:a16="http://schemas.microsoft.com/office/drawing/2014/main" id="{11745038-4236-B6F8-52B4-BC9EE3355F80}"/>
              </a:ext>
              <a:ext uri="{C183D7F6-B498-43B3-948B-1728B52AA6E4}">
                <adec:decorative xmlns:adec="http://schemas.microsoft.com/office/drawing/2017/decorative" val="1"/>
              </a:ext>
            </a:extLst>
          </p:cNvPr>
          <p:cNvSpPr/>
          <p:nvPr userDrawn="1"/>
        </p:nvSpPr>
        <p:spPr bwMode="auto">
          <a:xfrm>
            <a:off x="9299363" y="1475981"/>
            <a:ext cx="2142932" cy="2142932"/>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8" name="Picture 57">
            <a:extLst>
              <a:ext uri="{FF2B5EF4-FFF2-40B4-BE49-F238E27FC236}">
                <a16:creationId xmlns:a16="http://schemas.microsoft.com/office/drawing/2014/main" id="{A3A4A944-CFAB-771B-91A1-93B59FB57581}"/>
              </a:ext>
              <a:ext uri="{C183D7F6-B498-43B3-948B-1728B52AA6E4}">
                <adec:decorative xmlns:adec="http://schemas.microsoft.com/office/drawing/2017/decorative" val="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300178" y="1472080"/>
            <a:ext cx="2141302" cy="2150734"/>
          </a:xfrm>
          <a:prstGeom prst="ellipse">
            <a:avLst/>
          </a:prstGeom>
        </p:spPr>
      </p:pic>
      <p:sp>
        <p:nvSpPr>
          <p:cNvPr id="62" name="Oval 61">
            <a:extLst>
              <a:ext uri="{FF2B5EF4-FFF2-40B4-BE49-F238E27FC236}">
                <a16:creationId xmlns:a16="http://schemas.microsoft.com/office/drawing/2014/main" id="{29C08062-4300-37DB-18ED-E8CE8CA14AA6}"/>
              </a:ext>
              <a:ext uri="{C183D7F6-B498-43B3-948B-1728B52AA6E4}">
                <adec:decorative xmlns:adec="http://schemas.microsoft.com/office/drawing/2017/decorative" val="1"/>
              </a:ext>
            </a:extLst>
          </p:cNvPr>
          <p:cNvSpPr/>
          <p:nvPr userDrawn="1"/>
        </p:nvSpPr>
        <p:spPr bwMode="auto">
          <a:xfrm>
            <a:off x="773006" y="1475981"/>
            <a:ext cx="2142932" cy="2142932"/>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3" name="Picture 62">
            <a:extLst>
              <a:ext uri="{FF2B5EF4-FFF2-40B4-BE49-F238E27FC236}">
                <a16:creationId xmlns:a16="http://schemas.microsoft.com/office/drawing/2014/main" id="{560DF0AC-0089-309F-0EFC-9B149CFBF81F}"/>
              </a:ext>
              <a:ext uri="{C183D7F6-B498-43B3-948B-1728B52AA6E4}">
                <adec:decorative xmlns:adec="http://schemas.microsoft.com/office/drawing/2017/decorative" val="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773821" y="1472080"/>
            <a:ext cx="2141302" cy="2150734"/>
          </a:xfrm>
          <a:prstGeom prst="ellipse">
            <a:avLst/>
          </a:prstGeom>
        </p:spPr>
      </p:pic>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7" name="Title 65">
            <a:extLst>
              <a:ext uri="{FF2B5EF4-FFF2-40B4-BE49-F238E27FC236}">
                <a16:creationId xmlns:a16="http://schemas.microsoft.com/office/drawing/2014/main" id="{07145EE7-4CFE-F516-99CC-688A6584D306}"/>
              </a:ext>
            </a:extLst>
          </p:cNvPr>
          <p:cNvSpPr>
            <a:spLocks noGrp="1"/>
          </p:cNvSpPr>
          <p:nvPr>
            <p:ph type="title"/>
          </p:nvPr>
        </p:nvSpPr>
        <p:spPr>
          <a:xfrm>
            <a:off x="588263" y="457200"/>
            <a:ext cx="8966930" cy="553998"/>
          </a:xfrm>
        </p:spPr>
        <p:txBody>
          <a:bodyPr/>
          <a:lstStyle/>
          <a:p>
            <a:r>
              <a:rPr lang="en-US"/>
              <a:t>Click to edit Master title style</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40991108-DF4C-6FE9-EDF0-619577E8CAB7}"/>
              </a:ext>
            </a:extLst>
          </p:cNvPr>
          <p:cNvSpPr>
            <a:spLocks noGrp="1"/>
          </p:cNvSpPr>
          <p:nvPr>
            <p:ph type="pic" sz="quarter" idx="13" hasCustomPrompt="1"/>
          </p:nvPr>
        </p:nvSpPr>
        <p:spPr bwMode="ltGray">
          <a:xfrm>
            <a:off x="1030948" y="1738039"/>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3">
            <a:extLst>
              <a:ext uri="{FF2B5EF4-FFF2-40B4-BE49-F238E27FC236}">
                <a16:creationId xmlns:a16="http://schemas.microsoft.com/office/drawing/2014/main" id="{6ED46D2E-0CF6-F0C3-42C8-AD3BF11D9A5D}"/>
              </a:ext>
            </a:extLst>
          </p:cNvPr>
          <p:cNvSpPr>
            <a:spLocks noGrp="1"/>
          </p:cNvSpPr>
          <p:nvPr>
            <p:ph type="body" sz="quarter" idx="23" hasCustomPrompt="1"/>
          </p:nvPr>
        </p:nvSpPr>
        <p:spPr>
          <a:xfrm>
            <a:off x="687756"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3" name="Text Placeholder 3">
            <a:extLst>
              <a:ext uri="{FF2B5EF4-FFF2-40B4-BE49-F238E27FC236}">
                <a16:creationId xmlns:a16="http://schemas.microsoft.com/office/drawing/2014/main" id="{19D50226-68C6-40A2-F5A8-5A5564DB13FB}"/>
              </a:ext>
            </a:extLst>
          </p:cNvPr>
          <p:cNvSpPr>
            <a:spLocks noGrp="1"/>
          </p:cNvSpPr>
          <p:nvPr>
            <p:ph type="body" sz="quarter" idx="24"/>
          </p:nvPr>
        </p:nvSpPr>
        <p:spPr>
          <a:xfrm>
            <a:off x="687756"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2" name="Text Placeholder 3">
            <a:extLst>
              <a:ext uri="{FF2B5EF4-FFF2-40B4-BE49-F238E27FC236}">
                <a16:creationId xmlns:a16="http://schemas.microsoft.com/office/drawing/2014/main" id="{9FB5C7A4-8DF3-1D1C-C45A-33BA33A1ED4F}"/>
              </a:ext>
            </a:extLst>
          </p:cNvPr>
          <p:cNvSpPr>
            <a:spLocks noGrp="1"/>
          </p:cNvSpPr>
          <p:nvPr>
            <p:ph type="body" sz="quarter" idx="16"/>
          </p:nvPr>
        </p:nvSpPr>
        <p:spPr>
          <a:xfrm>
            <a:off x="687756"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B2B42702-CF0A-90AD-9AC9-01D274841DA4}"/>
              </a:ext>
            </a:extLst>
          </p:cNvPr>
          <p:cNvSpPr>
            <a:spLocks noGrp="1"/>
          </p:cNvSpPr>
          <p:nvPr>
            <p:ph type="pic" sz="quarter" idx="19" hasCustomPrompt="1"/>
          </p:nvPr>
        </p:nvSpPr>
        <p:spPr bwMode="ltGray">
          <a:xfrm>
            <a:off x="3873067" y="1736614"/>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4" name="Text Placeholder 3">
            <a:extLst>
              <a:ext uri="{FF2B5EF4-FFF2-40B4-BE49-F238E27FC236}">
                <a16:creationId xmlns:a16="http://schemas.microsoft.com/office/drawing/2014/main" id="{7FD9AFCF-FDB4-E4AC-F5DB-47DAE50E4C8C}"/>
              </a:ext>
            </a:extLst>
          </p:cNvPr>
          <p:cNvSpPr>
            <a:spLocks noGrp="1"/>
          </p:cNvSpPr>
          <p:nvPr>
            <p:ph type="body" sz="quarter" idx="25" hasCustomPrompt="1"/>
          </p:nvPr>
        </p:nvSpPr>
        <p:spPr>
          <a:xfrm>
            <a:off x="3529875"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5" name="Text Placeholder 3">
            <a:extLst>
              <a:ext uri="{FF2B5EF4-FFF2-40B4-BE49-F238E27FC236}">
                <a16:creationId xmlns:a16="http://schemas.microsoft.com/office/drawing/2014/main" id="{C3A54B51-FB3F-1E6A-8723-58AF0368A27F}"/>
              </a:ext>
            </a:extLst>
          </p:cNvPr>
          <p:cNvSpPr>
            <a:spLocks noGrp="1"/>
          </p:cNvSpPr>
          <p:nvPr>
            <p:ph type="body" sz="quarter" idx="26"/>
          </p:nvPr>
        </p:nvSpPr>
        <p:spPr>
          <a:xfrm>
            <a:off x="3529875"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DE6CF279-4DD8-FDD6-388B-BB4A2EADAAC0}"/>
              </a:ext>
            </a:extLst>
          </p:cNvPr>
          <p:cNvSpPr>
            <a:spLocks noGrp="1"/>
          </p:cNvSpPr>
          <p:nvPr>
            <p:ph type="body" sz="quarter" idx="17"/>
          </p:nvPr>
        </p:nvSpPr>
        <p:spPr>
          <a:xfrm>
            <a:off x="3529875"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1260949B-4F73-A6EB-0A69-A7F2D29C2C12}"/>
              </a:ext>
            </a:extLst>
          </p:cNvPr>
          <p:cNvSpPr>
            <a:spLocks noGrp="1"/>
          </p:cNvSpPr>
          <p:nvPr>
            <p:ph type="pic" sz="quarter" idx="20" hasCustomPrompt="1"/>
          </p:nvPr>
        </p:nvSpPr>
        <p:spPr bwMode="ltGray">
          <a:xfrm>
            <a:off x="6715186" y="1738039"/>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6" name="Text Placeholder 3">
            <a:extLst>
              <a:ext uri="{FF2B5EF4-FFF2-40B4-BE49-F238E27FC236}">
                <a16:creationId xmlns:a16="http://schemas.microsoft.com/office/drawing/2014/main" id="{4AFCD045-2956-D168-CCD6-1B4F4885B0ED}"/>
              </a:ext>
            </a:extLst>
          </p:cNvPr>
          <p:cNvSpPr>
            <a:spLocks noGrp="1"/>
          </p:cNvSpPr>
          <p:nvPr>
            <p:ph type="body" sz="quarter" idx="27" hasCustomPrompt="1"/>
          </p:nvPr>
        </p:nvSpPr>
        <p:spPr>
          <a:xfrm>
            <a:off x="6371994"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7" name="Text Placeholder 3">
            <a:extLst>
              <a:ext uri="{FF2B5EF4-FFF2-40B4-BE49-F238E27FC236}">
                <a16:creationId xmlns:a16="http://schemas.microsoft.com/office/drawing/2014/main" id="{E516FB6A-C0EF-FAA3-6F11-7946A4C21758}"/>
              </a:ext>
            </a:extLst>
          </p:cNvPr>
          <p:cNvSpPr>
            <a:spLocks noGrp="1"/>
          </p:cNvSpPr>
          <p:nvPr>
            <p:ph type="body" sz="quarter" idx="28"/>
          </p:nvPr>
        </p:nvSpPr>
        <p:spPr>
          <a:xfrm>
            <a:off x="6371994"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2AF96F2-A5AF-CD51-1D6F-B5ACDFF2A0DC}"/>
              </a:ext>
            </a:extLst>
          </p:cNvPr>
          <p:cNvSpPr>
            <a:spLocks noGrp="1"/>
          </p:cNvSpPr>
          <p:nvPr>
            <p:ph type="body" sz="quarter" idx="18"/>
          </p:nvPr>
        </p:nvSpPr>
        <p:spPr>
          <a:xfrm>
            <a:off x="6371994"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0A974248-0E91-7050-11CD-D1757084C42A}"/>
              </a:ext>
            </a:extLst>
          </p:cNvPr>
          <p:cNvSpPr>
            <a:spLocks noGrp="1"/>
          </p:cNvSpPr>
          <p:nvPr>
            <p:ph type="pic" sz="quarter" idx="21" hasCustomPrompt="1"/>
          </p:nvPr>
        </p:nvSpPr>
        <p:spPr bwMode="ltGray">
          <a:xfrm>
            <a:off x="9557305" y="1738039"/>
            <a:ext cx="1627048" cy="1618817"/>
          </a:xfrm>
          <a:prstGeom prst="ellipse">
            <a:avLst/>
          </a:prstGeom>
          <a:solidFill>
            <a:schemeClr val="bg1"/>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8" name="Text Placeholder 3">
            <a:extLst>
              <a:ext uri="{FF2B5EF4-FFF2-40B4-BE49-F238E27FC236}">
                <a16:creationId xmlns:a16="http://schemas.microsoft.com/office/drawing/2014/main" id="{34168825-307E-D538-2F1F-73FD56A2D9B8}"/>
              </a:ext>
            </a:extLst>
          </p:cNvPr>
          <p:cNvSpPr>
            <a:spLocks noGrp="1"/>
          </p:cNvSpPr>
          <p:nvPr>
            <p:ph type="body" sz="quarter" idx="29" hasCustomPrompt="1"/>
          </p:nvPr>
        </p:nvSpPr>
        <p:spPr>
          <a:xfrm>
            <a:off x="9214113" y="4203267"/>
            <a:ext cx="2313432" cy="246221"/>
          </a:xfrm>
        </p:spPr>
        <p:txBody>
          <a:bodyPr anchor="ctr" anchorCtr="0">
            <a:noAutofit/>
          </a:bodyPr>
          <a:lstStyle>
            <a:lvl1pPr marL="0" indent="0" algn="ctr">
              <a:spcBef>
                <a:spcPts val="0"/>
              </a:spcBef>
              <a:buNone/>
              <a:defRPr sz="1600">
                <a:solidFill>
                  <a:schemeClr val="accent1"/>
                </a:solidFill>
                <a:latin typeface="+mj-lt"/>
              </a:defRPr>
            </a:lvl1pPr>
          </a:lstStyle>
          <a:p>
            <a:pPr lvl="0"/>
            <a:r>
              <a:rPr lang="en-US"/>
              <a:t>Heading</a:t>
            </a:r>
          </a:p>
        </p:txBody>
      </p:sp>
      <p:sp>
        <p:nvSpPr>
          <p:cNvPr id="29" name="Text Placeholder 3">
            <a:extLst>
              <a:ext uri="{FF2B5EF4-FFF2-40B4-BE49-F238E27FC236}">
                <a16:creationId xmlns:a16="http://schemas.microsoft.com/office/drawing/2014/main" id="{DCEE3E72-A182-4C9F-9FD4-FE2008B13A9B}"/>
              </a:ext>
            </a:extLst>
          </p:cNvPr>
          <p:cNvSpPr>
            <a:spLocks noGrp="1"/>
          </p:cNvSpPr>
          <p:nvPr>
            <p:ph type="body" sz="quarter" idx="30"/>
          </p:nvPr>
        </p:nvSpPr>
        <p:spPr>
          <a:xfrm>
            <a:off x="9214113" y="4528858"/>
            <a:ext cx="2313432" cy="184666"/>
          </a:xfrm>
        </p:spPr>
        <p:txBody>
          <a:bodyPr anchor="ctr" anchorCtr="0">
            <a:noAutofit/>
          </a:bodyPr>
          <a:lstStyle>
            <a:lvl1pPr marL="0" indent="0" algn="ctr">
              <a:spcBef>
                <a:spcPts val="0"/>
              </a:spcBef>
              <a:buNone/>
              <a:defRPr sz="1200">
                <a:solidFill>
                  <a:schemeClr val="accent1"/>
                </a:solidFill>
                <a:latin typeface="+mn-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0FA732CF-CB25-7080-C934-F65FF19A2178}"/>
              </a:ext>
            </a:extLst>
          </p:cNvPr>
          <p:cNvSpPr>
            <a:spLocks noGrp="1"/>
          </p:cNvSpPr>
          <p:nvPr>
            <p:ph type="body" sz="quarter" idx="22"/>
          </p:nvPr>
        </p:nvSpPr>
        <p:spPr>
          <a:xfrm>
            <a:off x="9214113" y="4800600"/>
            <a:ext cx="2313432" cy="1266825"/>
          </a:xfrm>
        </p:spPr>
        <p:txBody>
          <a:bodyPr>
            <a:noAutofit/>
          </a:bodyPr>
          <a:lstStyle>
            <a:lvl1pPr marL="0" indent="0" algn="ctr">
              <a:spcBef>
                <a:spcPts val="0"/>
              </a:spcBef>
              <a:buNone/>
              <a:defRPr sz="1000">
                <a:latin typeface="+mn-lt"/>
              </a:defRPr>
            </a:lvl1pPr>
          </a:lstStyle>
          <a:p>
            <a:pPr lvl="0"/>
            <a:r>
              <a:rPr lang="en-US"/>
              <a:t>Click to edit Master text styles</a:t>
            </a:r>
          </a:p>
        </p:txBody>
      </p:sp>
    </p:spTree>
    <p:extLst>
      <p:ext uri="{BB962C8B-B14F-4D97-AF65-F5344CB8AC3E}">
        <p14:creationId xmlns:p14="http://schemas.microsoft.com/office/powerpoint/2010/main" val="10680237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904">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37144403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rgbClr val="FFF8F3"/>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E8BCB1C-C5F2-577E-71C1-BC26CA28EC35}"/>
              </a:ext>
              <a:ext uri="{C183D7F6-B498-43B3-948B-1728B52AA6E4}">
                <adec:decorative xmlns:adec="http://schemas.microsoft.com/office/drawing/2017/decorative" val="1"/>
              </a:ext>
            </a:extLst>
          </p:cNvPr>
          <p:cNvCxnSpPr>
            <a:cxnSpLocks/>
          </p:cNvCxnSpPr>
          <p:nvPr userDrawn="1"/>
        </p:nvCxnSpPr>
        <p:spPr>
          <a:xfrm>
            <a:off x="0" y="5447489"/>
            <a:ext cx="8810171"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68E8493-7EEB-6C1A-9943-960125E2B315}"/>
              </a:ext>
              <a:ext uri="{C183D7F6-B498-43B3-948B-1728B52AA6E4}">
                <adec:decorative xmlns:adec="http://schemas.microsoft.com/office/drawing/2017/decorative" val="1"/>
              </a:ext>
            </a:extLst>
          </p:cNvPr>
          <p:cNvGrpSpPr/>
          <p:nvPr userDrawn="1"/>
        </p:nvGrpSpPr>
        <p:grpSpPr>
          <a:xfrm>
            <a:off x="7668856" y="1448466"/>
            <a:ext cx="4523145" cy="5409534"/>
            <a:chOff x="7668856" y="1448466"/>
            <a:chExt cx="4523145" cy="5409534"/>
          </a:xfrm>
        </p:grpSpPr>
        <p:sp>
          <p:nvSpPr>
            <p:cNvPr id="3" name="Freeform: Shape 2">
              <a:extLst>
                <a:ext uri="{FF2B5EF4-FFF2-40B4-BE49-F238E27FC236}">
                  <a16:creationId xmlns:a16="http://schemas.microsoft.com/office/drawing/2014/main" id="{1F0F792A-F35B-9D27-FF32-C4DE27BB59A9}"/>
                </a:ext>
                <a:ext uri="{C183D7F6-B498-43B3-948B-1728B52AA6E4}">
                  <adec:decorative xmlns:adec="http://schemas.microsoft.com/office/drawing/2017/decorative" val="1"/>
                </a:ext>
              </a:extLst>
            </p:cNvPr>
            <p:cNvSpPr/>
            <p:nvPr userDrawn="1"/>
          </p:nvSpPr>
          <p:spPr bwMode="auto">
            <a:xfrm>
              <a:off x="7668856" y="2281240"/>
              <a:ext cx="4523145" cy="4576760"/>
            </a:xfrm>
            <a:custGeom>
              <a:avLst/>
              <a:gdLst>
                <a:gd name="connsiteX0" fmla="*/ 2889250 w 4523145"/>
                <a:gd name="connsiteY0" fmla="*/ 0 h 4576760"/>
                <a:gd name="connsiteX1" fmla="*/ 4504657 w 4523145"/>
                <a:gd name="connsiteY1" fmla="*/ 493439 h 4576760"/>
                <a:gd name="connsiteX2" fmla="*/ 4523145 w 4523145"/>
                <a:gd name="connsiteY2" fmla="*/ 507264 h 4576760"/>
                <a:gd name="connsiteX3" fmla="*/ 4523145 w 4523145"/>
                <a:gd name="connsiteY3" fmla="*/ 4576760 h 4576760"/>
                <a:gd name="connsiteX4" fmla="*/ 547356 w 4523145"/>
                <a:gd name="connsiteY4" fmla="*/ 4576760 h 4576760"/>
                <a:gd name="connsiteX5" fmla="*/ 493439 w 4523145"/>
                <a:gd name="connsiteY5" fmla="*/ 4504657 h 4576760"/>
                <a:gd name="connsiteX6" fmla="*/ 0 w 4523145"/>
                <a:gd name="connsiteY6" fmla="*/ 2889250 h 4576760"/>
                <a:gd name="connsiteX7" fmla="*/ 2889250 w 4523145"/>
                <a:gd name="connsiteY7" fmla="*/ 0 h 457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145" h="4576760">
                  <a:moveTo>
                    <a:pt x="2889250" y="0"/>
                  </a:moveTo>
                  <a:cubicBezTo>
                    <a:pt x="3487633" y="0"/>
                    <a:pt x="4043530" y="181907"/>
                    <a:pt x="4504657" y="493439"/>
                  </a:cubicBezTo>
                  <a:lnTo>
                    <a:pt x="4523145" y="507264"/>
                  </a:lnTo>
                  <a:lnTo>
                    <a:pt x="4523145" y="4576760"/>
                  </a:lnTo>
                  <a:lnTo>
                    <a:pt x="547356" y="4576760"/>
                  </a:lnTo>
                  <a:lnTo>
                    <a:pt x="493439" y="4504657"/>
                  </a:lnTo>
                  <a:cubicBezTo>
                    <a:pt x="181907" y="4043530"/>
                    <a:pt x="0" y="3487634"/>
                    <a:pt x="0" y="2889250"/>
                  </a:cubicBezTo>
                  <a:cubicBezTo>
                    <a:pt x="0" y="1293561"/>
                    <a:pt x="1293561" y="0"/>
                    <a:pt x="2889250" y="0"/>
                  </a:cubicBezTo>
                  <a:close/>
                </a:path>
              </a:pathLst>
            </a:cu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21A42F8D-5C44-EFAE-5333-4BA2A710EAFB}"/>
                </a:ext>
                <a:ext uri="{C183D7F6-B498-43B3-948B-1728B52AA6E4}">
                  <adec:decorative xmlns:adec="http://schemas.microsoft.com/office/drawing/2017/decorative" val="1"/>
                </a:ext>
              </a:extLst>
            </p:cNvPr>
            <p:cNvSpPr/>
            <p:nvPr userDrawn="1"/>
          </p:nvSpPr>
          <p:spPr bwMode="auto">
            <a:xfrm>
              <a:off x="8077148" y="1481233"/>
              <a:ext cx="3532240" cy="3532241"/>
            </a:xfrm>
            <a:prstGeom prst="ellipse">
              <a:avLst/>
            </a:prstGeom>
            <a:solidFill>
              <a:srgbClr val="8DC8E8"/>
            </a:solidFill>
            <a:ln>
              <a:noFill/>
              <a:headEnd type="none" w="med" len="med"/>
              <a:tailEnd type="none" w="med" len="med"/>
            </a:ln>
            <a:effectLst>
              <a:outerShdw blurRad="237037" dist="50800" dir="3240000" sx="99000" sy="99000" algn="ctr" rotWithShape="0">
                <a:srgbClr val="000000">
                  <a:alpha val="3037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5DD3B239-7134-0082-7C9B-B614BFF68B07}"/>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 t="-234" r="-14" b="-234"/>
            <a:stretch/>
          </p:blipFill>
          <p:spPr>
            <a:xfrm>
              <a:off x="8065748" y="1448466"/>
              <a:ext cx="3546064" cy="3561684"/>
            </a:xfrm>
            <a:prstGeom prst="ellipse">
              <a:avLst/>
            </a:prstGeom>
          </p:spPr>
        </p:pic>
        <p:pic>
          <p:nvPicPr>
            <p:cNvPr id="14" name="Picture 13">
              <a:extLst>
                <a:ext uri="{FF2B5EF4-FFF2-40B4-BE49-F238E27FC236}">
                  <a16:creationId xmlns:a16="http://schemas.microsoft.com/office/drawing/2014/main" id="{B6C58AE2-2C83-BAD0-47B9-A9E0777FAD88}"/>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359" t="68721" r="-2175" b="-2882"/>
            <a:stretch/>
          </p:blipFill>
          <p:spPr>
            <a:xfrm>
              <a:off x="8127999" y="3909060"/>
              <a:ext cx="3561080" cy="1206639"/>
            </a:xfrm>
            <a:custGeom>
              <a:avLst/>
              <a:gdLst>
                <a:gd name="connsiteX0" fmla="*/ 0 w 3561080"/>
                <a:gd name="connsiteY0" fmla="*/ 0 h 1206639"/>
                <a:gd name="connsiteX1" fmla="*/ 82480 w 3561080"/>
                <a:gd name="connsiteY1" fmla="*/ 0 h 1206639"/>
                <a:gd name="connsiteX2" fmla="*/ 90894 w 3561080"/>
                <a:gd name="connsiteY2" fmla="*/ 22833 h 1206639"/>
                <a:gd name="connsiteX3" fmla="*/ 1719125 w 3561080"/>
                <a:gd name="connsiteY3" fmla="*/ 1094741 h 1206639"/>
                <a:gd name="connsiteX4" fmla="*/ 3347356 w 3561080"/>
                <a:gd name="connsiteY4" fmla="*/ 22833 h 1206639"/>
                <a:gd name="connsiteX5" fmla="*/ 3355770 w 3561080"/>
                <a:gd name="connsiteY5" fmla="*/ 0 h 1206639"/>
                <a:gd name="connsiteX6" fmla="*/ 3561080 w 3561080"/>
                <a:gd name="connsiteY6" fmla="*/ 0 h 1206639"/>
                <a:gd name="connsiteX7" fmla="*/ 3561080 w 3561080"/>
                <a:gd name="connsiteY7" fmla="*/ 1206639 h 1206639"/>
                <a:gd name="connsiteX8" fmla="*/ 0 w 3561080"/>
                <a:gd name="connsiteY8" fmla="*/ 1206639 h 1206639"/>
                <a:gd name="connsiteX9" fmla="*/ 0 w 3561080"/>
                <a:gd name="connsiteY9" fmla="*/ 0 h 120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080" h="1206639">
                  <a:moveTo>
                    <a:pt x="0" y="0"/>
                  </a:moveTo>
                  <a:lnTo>
                    <a:pt x="82480" y="0"/>
                  </a:lnTo>
                  <a:lnTo>
                    <a:pt x="90894" y="22833"/>
                  </a:lnTo>
                  <a:cubicBezTo>
                    <a:pt x="359154" y="652748"/>
                    <a:pt x="987169" y="1094741"/>
                    <a:pt x="1719125" y="1094741"/>
                  </a:cubicBezTo>
                  <a:cubicBezTo>
                    <a:pt x="2451081" y="1094741"/>
                    <a:pt x="3079096" y="652748"/>
                    <a:pt x="3347356" y="22833"/>
                  </a:cubicBezTo>
                  <a:lnTo>
                    <a:pt x="3355770" y="0"/>
                  </a:lnTo>
                  <a:lnTo>
                    <a:pt x="3561080" y="0"/>
                  </a:lnTo>
                  <a:lnTo>
                    <a:pt x="3561080" y="1206639"/>
                  </a:lnTo>
                  <a:lnTo>
                    <a:pt x="0" y="1206639"/>
                  </a:lnTo>
                  <a:lnTo>
                    <a:pt x="0" y="0"/>
                  </a:lnTo>
                  <a:close/>
                </a:path>
              </a:pathLst>
            </a:custGeom>
          </p:spPr>
        </p:pic>
      </p:gr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85788" y="2398312"/>
            <a:ext cx="7110412" cy="1661993"/>
          </a:xfrm>
        </p:spPr>
        <p:txBody>
          <a:bodyPr anchor="ctr" anchorCtr="0"/>
          <a:lstStyle>
            <a:lvl1pPr marL="0" algn="l" defTabSz="932742" rtl="0" eaLnBrk="1" latinLnBrk="0" hangingPunct="1">
              <a:lnSpc>
                <a:spcPct val="100000"/>
              </a:lnSpc>
              <a:spcBef>
                <a:spcPct val="0"/>
              </a:spcBef>
              <a:buNone/>
              <a:defRPr lang="en-US" sz="3600" b="0" kern="1200" cap="none" spc="-50" baseline="0" dirty="0">
                <a:ln w="3175">
                  <a:noFill/>
                </a:ln>
                <a:solidFill>
                  <a:srgbClr val="C03BC4"/>
                </a:solidFill>
                <a:effectLst/>
                <a:latin typeface="+mj-lt"/>
                <a:ea typeface="+mn-ea"/>
                <a:cs typeface="Segoe UI" pitchFamily="34" charset="0"/>
              </a:defRPr>
            </a:lvl1pPr>
          </a:lstStyle>
          <a:p>
            <a:r>
              <a:rPr lang="en-US"/>
              <a:t>Add quote text here Add quote text here Add quote text here Add quote text here</a:t>
            </a:r>
          </a:p>
        </p:txBody>
      </p:sp>
      <p:sp>
        <p:nvSpPr>
          <p:cNvPr id="20" name="Picture Placeholder 18">
            <a:extLst>
              <a:ext uri="{FF2B5EF4-FFF2-40B4-BE49-F238E27FC236}">
                <a16:creationId xmlns:a16="http://schemas.microsoft.com/office/drawing/2014/main" id="{75C03508-496A-0534-3846-3682D01A594B}"/>
              </a:ext>
            </a:extLst>
          </p:cNvPr>
          <p:cNvSpPr>
            <a:spLocks noGrp="1"/>
          </p:cNvSpPr>
          <p:nvPr>
            <p:ph type="pic" sz="quarter" idx="21"/>
          </p:nvPr>
        </p:nvSpPr>
        <p:spPr>
          <a:xfrm>
            <a:off x="8499640" y="1889712"/>
            <a:ext cx="2679192" cy="2679192"/>
          </a:xfrm>
          <a:prstGeom prst="ellipse">
            <a:avLst/>
          </a:prstGeom>
          <a:solidFill>
            <a:schemeClr val="tx1"/>
          </a:solidFill>
        </p:spPr>
        <p:txBody>
          <a:bodyPr>
            <a:noAutofit/>
          </a:bodyPr>
          <a:lstStyle>
            <a:lvl1pPr>
              <a:defRPr>
                <a:solidFill>
                  <a:schemeClr val="bg1"/>
                </a:solidFill>
              </a:defRPr>
            </a:lvl1pPr>
          </a:lstStyle>
          <a:p>
            <a:r>
              <a:rPr lang="en-US"/>
              <a:t>Click icon to add picture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8064680" y="5170490"/>
            <a:ext cx="3548200" cy="276999"/>
          </a:xfrm>
        </p:spPr>
        <p:txBody>
          <a:bodyPr/>
          <a:lstStyle>
            <a:lvl1pPr marL="0" indent="0" algn="ctr">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8064680" y="5496783"/>
            <a:ext cx="3548200" cy="215444"/>
          </a:xfrm>
        </p:spPr>
        <p:txBody>
          <a:bodyPr/>
          <a:lstStyle>
            <a:lvl1pPr marL="0" indent="0" algn="ctr">
              <a:spcBef>
                <a:spcPts val="0"/>
              </a:spcBef>
              <a:buNone/>
              <a:defRPr sz="1400">
                <a:solidFill>
                  <a:schemeClr val="bg1"/>
                </a:solidFill>
                <a:latin typeface="+mn-lt"/>
              </a:defRPr>
            </a:lvl1pPr>
          </a:lstStyle>
          <a:p>
            <a:pPr lvl="0"/>
            <a:r>
              <a:rPr lang="en-US"/>
              <a:t>Job title or another attribute</a:t>
            </a:r>
          </a:p>
        </p:txBody>
      </p:sp>
    </p:spTree>
    <p:extLst>
      <p:ext uri="{BB962C8B-B14F-4D97-AF65-F5344CB8AC3E}">
        <p14:creationId xmlns:p14="http://schemas.microsoft.com/office/powerpoint/2010/main" val="30722869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slide 2b">
    <p:bg>
      <p:bgPr>
        <a:solidFill>
          <a:srgbClr val="FFF8F3"/>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B6DD2D7-746A-6DA4-31B2-519BA7A4354C}"/>
              </a:ext>
              <a:ext uri="{C183D7F6-B498-43B3-948B-1728B52AA6E4}">
                <adec:decorative xmlns:adec="http://schemas.microsoft.com/office/drawing/2017/decorative" val="1"/>
              </a:ext>
            </a:extLst>
          </p:cNvPr>
          <p:cNvSpPr/>
          <p:nvPr userDrawn="1"/>
        </p:nvSpPr>
        <p:spPr bwMode="auto">
          <a:xfrm>
            <a:off x="0" y="1013239"/>
            <a:ext cx="12192000" cy="4831522"/>
          </a:xfrm>
          <a:custGeom>
            <a:avLst/>
            <a:gdLst>
              <a:gd name="connsiteX0" fmla="*/ 0 w 12192000"/>
              <a:gd name="connsiteY0" fmla="*/ 0 h 4831522"/>
              <a:gd name="connsiteX1" fmla="*/ 5372101 w 12192000"/>
              <a:gd name="connsiteY1" fmla="*/ 0 h 4831522"/>
              <a:gd name="connsiteX2" fmla="*/ 9704488 w 12192000"/>
              <a:gd name="connsiteY2" fmla="*/ 0 h 4831522"/>
              <a:gd name="connsiteX3" fmla="*/ 12192000 w 12192000"/>
              <a:gd name="connsiteY3" fmla="*/ 0 h 4831522"/>
              <a:gd name="connsiteX4" fmla="*/ 12192000 w 12192000"/>
              <a:gd name="connsiteY4" fmla="*/ 4831522 h 4831522"/>
              <a:gd name="connsiteX5" fmla="*/ 6144051 w 12192000"/>
              <a:gd name="connsiteY5" fmla="*/ 4831522 h 4831522"/>
              <a:gd name="connsiteX6" fmla="*/ 5372101 w 12192000"/>
              <a:gd name="connsiteY6" fmla="*/ 4831522 h 4831522"/>
              <a:gd name="connsiteX7" fmla="*/ 0 w 12192000"/>
              <a:gd name="connsiteY7" fmla="*/ 4831522 h 483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31522">
                <a:moveTo>
                  <a:pt x="0" y="0"/>
                </a:moveTo>
                <a:lnTo>
                  <a:pt x="5372101" y="0"/>
                </a:lnTo>
                <a:lnTo>
                  <a:pt x="9704488" y="0"/>
                </a:lnTo>
                <a:lnTo>
                  <a:pt x="12192000" y="0"/>
                </a:lnTo>
                <a:lnTo>
                  <a:pt x="12192000" y="4831522"/>
                </a:lnTo>
                <a:lnTo>
                  <a:pt x="6144051" y="4831522"/>
                </a:lnTo>
                <a:lnTo>
                  <a:pt x="5372101" y="4831522"/>
                </a:lnTo>
                <a:lnTo>
                  <a:pt x="0" y="4831522"/>
                </a:lnTo>
                <a:close/>
              </a:path>
            </a:pathLst>
          </a:custGeom>
          <a:solidFill>
            <a:srgbClr val="EACE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83327D80-5CD2-8785-EF48-71E79B369C30}"/>
              </a:ext>
            </a:extLst>
          </p:cNvPr>
          <p:cNvSpPr>
            <a:spLocks noGrp="1"/>
          </p:cNvSpPr>
          <p:nvPr>
            <p:ph type="title"/>
          </p:nvPr>
        </p:nvSpPr>
        <p:spPr>
          <a:xfrm>
            <a:off x="585790" y="2540133"/>
            <a:ext cx="6005511" cy="553998"/>
          </a:xfrm>
        </p:spPr>
        <p:txBody>
          <a:bodyPr anchor="ctr"/>
          <a:lstStyle>
            <a:lvl1pPr>
              <a:defRPr>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A5A1F10E-2E5E-341B-1A98-57527F352CCF}"/>
              </a:ext>
            </a:extLst>
          </p:cNvPr>
          <p:cNvSpPr>
            <a:spLocks noGrp="1"/>
          </p:cNvSpPr>
          <p:nvPr>
            <p:ph type="body" sz="quarter" idx="18" hasCustomPrompt="1"/>
          </p:nvPr>
        </p:nvSpPr>
        <p:spPr>
          <a:xfrm>
            <a:off x="585789" y="4403894"/>
            <a:ext cx="6005511" cy="276999"/>
          </a:xfrm>
        </p:spPr>
        <p:txBody>
          <a:bodyPr/>
          <a:lstStyle>
            <a:lvl1pPr marL="0" indent="0" algn="l">
              <a:spcBef>
                <a:spcPts val="0"/>
              </a:spcBef>
              <a:buNone/>
              <a:defRPr sz="1800">
                <a:solidFill>
                  <a:schemeClr val="bg2"/>
                </a:solidFill>
                <a:latin typeface="+mj-lt"/>
              </a:defRPr>
            </a:lvl1pPr>
          </a:lstStyle>
          <a:p>
            <a:pPr lvl="0"/>
            <a:r>
              <a:rPr lang="en-US"/>
              <a:t>Name attribute</a:t>
            </a:r>
          </a:p>
        </p:txBody>
      </p:sp>
      <p:sp>
        <p:nvSpPr>
          <p:cNvPr id="13" name="Text Placeholder 3">
            <a:extLst>
              <a:ext uri="{FF2B5EF4-FFF2-40B4-BE49-F238E27FC236}">
                <a16:creationId xmlns:a16="http://schemas.microsoft.com/office/drawing/2014/main" id="{E9D05AA6-20A1-A487-C541-656E6D540C0E}"/>
              </a:ext>
            </a:extLst>
          </p:cNvPr>
          <p:cNvSpPr>
            <a:spLocks noGrp="1"/>
          </p:cNvSpPr>
          <p:nvPr>
            <p:ph type="body" sz="quarter" idx="20" hasCustomPrompt="1"/>
          </p:nvPr>
        </p:nvSpPr>
        <p:spPr>
          <a:xfrm>
            <a:off x="585789" y="4701473"/>
            <a:ext cx="6005511"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pic>
        <p:nvPicPr>
          <p:cNvPr id="10" name="Picture 9" descr="A colorful abstract wavy motif graphic with patterns  ">
            <a:extLst>
              <a:ext uri="{FF2B5EF4-FFF2-40B4-BE49-F238E27FC236}">
                <a16:creationId xmlns:a16="http://schemas.microsoft.com/office/drawing/2014/main" id="{8B79919A-6F70-D48A-4DA9-4085FD8F2117}"/>
              </a:ext>
            </a:extLst>
          </p:cNvPr>
          <p:cNvPicPr>
            <a:picLocks noChangeAspect="1"/>
          </p:cNvPicPr>
          <p:nvPr userDrawn="1"/>
        </p:nvPicPr>
        <p:blipFill>
          <a:blip r:embed="rId2">
            <a:alphaModFix/>
          </a:blip>
          <a:srcRect l="33676"/>
          <a:stretch>
            <a:fillRect/>
          </a:stretch>
        </p:blipFill>
        <p:spPr>
          <a:xfrm>
            <a:off x="6469774" y="1013239"/>
            <a:ext cx="5722226" cy="4831522"/>
          </a:xfrm>
          <a:custGeom>
            <a:avLst/>
            <a:gdLst>
              <a:gd name="connsiteX0" fmla="*/ 0 w 6272212"/>
              <a:gd name="connsiteY0" fmla="*/ 5295899 h 5295900"/>
              <a:gd name="connsiteX1" fmla="*/ 3897834 w 6272212"/>
              <a:gd name="connsiteY1" fmla="*/ 1 h 5295900"/>
              <a:gd name="connsiteX2" fmla="*/ 4494211 w 6272212"/>
              <a:gd name="connsiteY2" fmla="*/ 1 h 5295900"/>
              <a:gd name="connsiteX3" fmla="*/ 4494212 w 6272212"/>
              <a:gd name="connsiteY3" fmla="*/ 0 h 5295900"/>
              <a:gd name="connsiteX4" fmla="*/ 6272212 w 6272212"/>
              <a:gd name="connsiteY4" fmla="*/ 0 h 5295900"/>
              <a:gd name="connsiteX5" fmla="*/ 6272212 w 6272212"/>
              <a:gd name="connsiteY5" fmla="*/ 5295899 h 5295900"/>
              <a:gd name="connsiteX6" fmla="*/ 2947987 w 6272212"/>
              <a:gd name="connsiteY6" fmla="*/ 5295899 h 5295900"/>
              <a:gd name="connsiteX7" fmla="*/ 2947987 w 6272212"/>
              <a:gd name="connsiteY7" fmla="*/ 5295900 h 5295900"/>
              <a:gd name="connsiteX8" fmla="*/ 1591354 w 6272212"/>
              <a:gd name="connsiteY8" fmla="*/ 5295900 h 5295900"/>
              <a:gd name="connsiteX9" fmla="*/ 1591354 w 6272212"/>
              <a:gd name="connsiteY9" fmla="*/ 5295899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2212" h="5295900">
                <a:moveTo>
                  <a:pt x="0" y="5295899"/>
                </a:moveTo>
                <a:lnTo>
                  <a:pt x="3897834" y="1"/>
                </a:lnTo>
                <a:lnTo>
                  <a:pt x="4494211" y="1"/>
                </a:lnTo>
                <a:lnTo>
                  <a:pt x="4494212" y="0"/>
                </a:lnTo>
                <a:lnTo>
                  <a:pt x="6272212" y="0"/>
                </a:lnTo>
                <a:lnTo>
                  <a:pt x="6272212" y="5295899"/>
                </a:lnTo>
                <a:lnTo>
                  <a:pt x="2947987" y="5295899"/>
                </a:lnTo>
                <a:lnTo>
                  <a:pt x="2947987" y="5295900"/>
                </a:lnTo>
                <a:lnTo>
                  <a:pt x="1591354" y="5295900"/>
                </a:lnTo>
                <a:lnTo>
                  <a:pt x="1591354" y="5295899"/>
                </a:lnTo>
                <a:close/>
              </a:path>
            </a:pathLst>
          </a:custGeom>
        </p:spPr>
      </p:pic>
    </p:spTree>
    <p:extLst>
      <p:ext uri="{BB962C8B-B14F-4D97-AF65-F5344CB8AC3E}">
        <p14:creationId xmlns:p14="http://schemas.microsoft.com/office/powerpoint/2010/main" val="34085928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Tree>
    <p:extLst>
      <p:ext uri="{BB962C8B-B14F-4D97-AF65-F5344CB8AC3E}">
        <p14:creationId xmlns:p14="http://schemas.microsoft.com/office/powerpoint/2010/main" val="19487050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557021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A88F98-66DD-15F6-AF22-3D29619B0CE6}"/>
              </a:ext>
              <a:ext uri="{C183D7F6-B498-43B3-948B-1728B52AA6E4}">
                <adec:decorative xmlns:adec="http://schemas.microsoft.com/office/drawing/2017/decorative" val="1"/>
              </a:ext>
            </a:extLst>
          </p:cNvPr>
          <p:cNvSpPr/>
          <p:nvPr userDrawn="1"/>
        </p:nvSpPr>
        <p:spPr bwMode="auto">
          <a:xfrm>
            <a:off x="2" y="736600"/>
            <a:ext cx="12191998" cy="5381626"/>
          </a:xfrm>
          <a:prstGeom prst="rect">
            <a:avLst/>
          </a:prstGeom>
          <a:solidFill>
            <a:srgbClr val="E9F6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0730D5ED-0EFF-9F2C-4EEC-61328536638A}"/>
              </a:ext>
              <a:ext uri="{C183D7F6-B498-43B3-948B-1728B52AA6E4}">
                <adec:decorative xmlns:adec="http://schemas.microsoft.com/office/drawing/2017/decorative" val="1"/>
              </a:ext>
            </a:extLst>
          </p:cNvPr>
          <p:cNvCxnSpPr>
            <a:cxnSpLocks/>
          </p:cNvCxnSpPr>
          <p:nvPr userDrawn="1"/>
        </p:nvCxnSpPr>
        <p:spPr>
          <a:xfrm>
            <a:off x="6096000" y="1746250"/>
            <a:ext cx="0" cy="33655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1016000"/>
            <a:ext cx="4937760" cy="4822826"/>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665977" y="3242747"/>
            <a:ext cx="4937760" cy="369332"/>
          </a:xfrm>
        </p:spPr>
        <p:txBody>
          <a:bodyPr anchor="ctr"/>
          <a:lstStyle>
            <a:lvl1pPr marL="292100" indent="-292100">
              <a:spcAft>
                <a:spcPts val="600"/>
              </a:spcAft>
              <a:buSzPct val="100000"/>
              <a:buFont typeface="Arial" panose="020B0604020202020204" pitchFamily="34" charset="0"/>
              <a:buChar char="•"/>
              <a:defRPr sz="2400"/>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93672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left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9395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with 6 text on the left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C794FB-0DDD-971F-2EE1-4E0B010B88D5}"/>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10" name="Text Placeholder 2">
            <a:extLst>
              <a:ext uri="{FF2B5EF4-FFF2-40B4-BE49-F238E27FC236}">
                <a16:creationId xmlns:a16="http://schemas.microsoft.com/office/drawing/2014/main" id="{F160D50C-E0AF-2B5C-147B-3D5E3B28F6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2" name="Text Placeholder 2">
            <a:extLst>
              <a:ext uri="{FF2B5EF4-FFF2-40B4-BE49-F238E27FC236}">
                <a16:creationId xmlns:a16="http://schemas.microsoft.com/office/drawing/2014/main" id="{31AF5DA8-D87A-A092-39D6-5BE45731F6C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1" name="Text Placeholder 2">
            <a:extLst>
              <a:ext uri="{FF2B5EF4-FFF2-40B4-BE49-F238E27FC236}">
                <a16:creationId xmlns:a16="http://schemas.microsoft.com/office/drawing/2014/main" id="{86B04D80-5D10-C890-CE60-5BE0D858BA76}"/>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3" name="Text Placeholder 2">
            <a:extLst>
              <a:ext uri="{FF2B5EF4-FFF2-40B4-BE49-F238E27FC236}">
                <a16:creationId xmlns:a16="http://schemas.microsoft.com/office/drawing/2014/main" id="{B766C20F-C72C-651D-137C-475000DA51CC}"/>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4" name="Text Placeholder 2">
            <a:extLst>
              <a:ext uri="{FF2B5EF4-FFF2-40B4-BE49-F238E27FC236}">
                <a16:creationId xmlns:a16="http://schemas.microsoft.com/office/drawing/2014/main" id="{6EAFEFD0-6F89-079F-2E71-84C5300A3DB5}"/>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15" name="Text Placeholder 2">
            <a:extLst>
              <a:ext uri="{FF2B5EF4-FFF2-40B4-BE49-F238E27FC236}">
                <a16:creationId xmlns:a16="http://schemas.microsoft.com/office/drawing/2014/main" id="{4DDC8EA6-11E6-22E4-CDFF-3A8D6D9A71EC}"/>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3632482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6EA670-A982-5741-24F7-A16BF39FDC80}"/>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rgbClr val="DCED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pic>
        <p:nvPicPr>
          <p:cNvPr id="4" name="Picture 3" descr="A graphic motif of an abstract composition of diagonal shapes with different colors ">
            <a:extLst>
              <a:ext uri="{FF2B5EF4-FFF2-40B4-BE49-F238E27FC236}">
                <a16:creationId xmlns:a16="http://schemas.microsoft.com/office/drawing/2014/main" id="{50B1B69F-27BB-593F-F474-B40701E4D64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0" y="2319445"/>
            <a:ext cx="4356100" cy="4538556"/>
          </a:xfrm>
          <a:prstGeom prst="rect">
            <a:avLst/>
          </a:prstGeom>
        </p:spPr>
      </p:pic>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323850" indent="-32385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88629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7FAC15-9832-570B-DEBE-5A73CC362F33}"/>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rgbClr val="FFD2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Subtitle</a:t>
            </a:r>
          </a:p>
        </p:txBody>
      </p:sp>
      <p:pic>
        <p:nvPicPr>
          <p:cNvPr id="7" name="Picture 6" descr="A colorful wavy motif graphic ">
            <a:extLst>
              <a:ext uri="{FF2B5EF4-FFF2-40B4-BE49-F238E27FC236}">
                <a16:creationId xmlns:a16="http://schemas.microsoft.com/office/drawing/2014/main" id="{E923B5F7-2473-9648-66A4-928323B16D5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2073"/>
          <a:stretch/>
        </p:blipFill>
        <p:spPr>
          <a:xfrm>
            <a:off x="0" y="3136901"/>
            <a:ext cx="4356100" cy="3721100"/>
          </a:xfrm>
          <a:prstGeom prst="rect">
            <a:avLst/>
          </a:prstGeom>
        </p:spPr>
      </p:pic>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24176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2A9A9-FC8F-8474-1297-C98A7BC24CF6}"/>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rgbClr val="FFD9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5BB48C-9705-BCC6-82A3-7FE9F7E0B7E8}"/>
              </a:ext>
            </a:extLst>
          </p:cNvPr>
          <p:cNvSpPr>
            <a:spLocks noGrp="1"/>
          </p:cNvSpPr>
          <p:nvPr>
            <p:ph type="title" hasCustomPrompt="1"/>
          </p:nvPr>
        </p:nvSpPr>
        <p:spPr>
          <a:xfrm>
            <a:off x="588264" y="585788"/>
            <a:ext cx="2824862" cy="850900"/>
          </a:xfrm>
        </p:spPr>
        <p:txBody>
          <a:bodyPr anchor="t">
            <a:noAutofit/>
          </a:bodyPr>
          <a:lstStyle>
            <a:lvl1pPr>
              <a:defRPr>
                <a:solidFill>
                  <a:schemeClr val="tx1"/>
                </a:solidFill>
              </a:defRPr>
            </a:lvl1pPr>
          </a:lstStyle>
          <a:p>
            <a:r>
              <a:rPr lang="en-US"/>
              <a:t>Hello</a:t>
            </a:r>
          </a:p>
        </p:txBody>
      </p:sp>
      <p:pic>
        <p:nvPicPr>
          <p:cNvPr id="14" name="Picture 13" descr="A colorful petal-like graphic motif ">
            <a:extLst>
              <a:ext uri="{FF2B5EF4-FFF2-40B4-BE49-F238E27FC236}">
                <a16:creationId xmlns:a16="http://schemas.microsoft.com/office/drawing/2014/main" id="{44052F2B-E227-7AA0-9112-EEBD7D76E02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089" y="2293281"/>
            <a:ext cx="4354011" cy="4564719"/>
          </a:xfrm>
          <a:custGeom>
            <a:avLst/>
            <a:gdLst>
              <a:gd name="connsiteX0" fmla="*/ 4347959 w 4354011"/>
              <a:gd name="connsiteY0" fmla="*/ 0 h 4564719"/>
              <a:gd name="connsiteX1" fmla="*/ 4354011 w 4354011"/>
              <a:gd name="connsiteY1" fmla="*/ 0 h 4564719"/>
              <a:gd name="connsiteX2" fmla="*/ 4354011 w 4354011"/>
              <a:gd name="connsiteY2" fmla="*/ 4564719 h 4564719"/>
              <a:gd name="connsiteX3" fmla="*/ 0 w 4354011"/>
              <a:gd name="connsiteY3" fmla="*/ 4564719 h 4564719"/>
            </a:gdLst>
            <a:ahLst/>
            <a:cxnLst>
              <a:cxn ang="0">
                <a:pos x="connsiteX0" y="connsiteY0"/>
              </a:cxn>
              <a:cxn ang="0">
                <a:pos x="connsiteX1" y="connsiteY1"/>
              </a:cxn>
              <a:cxn ang="0">
                <a:pos x="connsiteX2" y="connsiteY2"/>
              </a:cxn>
              <a:cxn ang="0">
                <a:pos x="connsiteX3" y="connsiteY3"/>
              </a:cxn>
            </a:cxnLst>
            <a:rect l="l" t="t" r="r" b="b"/>
            <a:pathLst>
              <a:path w="4354011" h="4564719">
                <a:moveTo>
                  <a:pt x="4347959" y="0"/>
                </a:moveTo>
                <a:lnTo>
                  <a:pt x="4354011" y="0"/>
                </a:lnTo>
                <a:lnTo>
                  <a:pt x="4354011" y="4564719"/>
                </a:lnTo>
                <a:lnTo>
                  <a:pt x="0" y="4564719"/>
                </a:lnTo>
                <a:close/>
              </a:path>
            </a:pathLst>
          </a:custGeom>
        </p:spPr>
      </p:pic>
      <p:sp>
        <p:nvSpPr>
          <p:cNvPr id="12" name="Picture Placeholder 39">
            <a:extLst>
              <a:ext uri="{FF2B5EF4-FFF2-40B4-BE49-F238E27FC236}">
                <a16:creationId xmlns:a16="http://schemas.microsoft.com/office/drawing/2014/main" id="{1956A3CE-77EC-0349-312B-EAB5CAA7A738}"/>
              </a:ext>
            </a:extLst>
          </p:cNvPr>
          <p:cNvSpPr>
            <a:spLocks noGrp="1"/>
          </p:cNvSpPr>
          <p:nvPr>
            <p:ph type="pic" sz="quarter" idx="17"/>
          </p:nvPr>
        </p:nvSpPr>
        <p:spPr>
          <a:xfrm>
            <a:off x="5314950" y="1436687"/>
            <a:ext cx="1576800" cy="1576800"/>
          </a:xfrm>
          <a:prstGeom prst="ellipse">
            <a:avLst/>
          </a:prstGeom>
          <a:solidFill>
            <a:schemeClr val="bg1"/>
          </a:solidFill>
        </p:spPr>
        <p:txBody>
          <a:bodyPr/>
          <a:lstStyle>
            <a:lvl1pPr>
              <a:defRPr sz="1000"/>
            </a:lvl1pPr>
          </a:lstStyle>
          <a:p>
            <a:r>
              <a:rPr lang="en-US"/>
              <a:t>Click icon to add picture</a:t>
            </a:r>
          </a:p>
        </p:txBody>
      </p:sp>
      <p:sp>
        <p:nvSpPr>
          <p:cNvPr id="6" name="Text Placeholder 24">
            <a:extLst>
              <a:ext uri="{FF2B5EF4-FFF2-40B4-BE49-F238E27FC236}">
                <a16:creationId xmlns:a16="http://schemas.microsoft.com/office/drawing/2014/main" id="{DAEE73CF-4C81-6245-DBEC-D3B6D003BE8E}"/>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7" name="Text Placeholder 26">
            <a:extLst>
              <a:ext uri="{FF2B5EF4-FFF2-40B4-BE49-F238E27FC236}">
                <a16:creationId xmlns:a16="http://schemas.microsoft.com/office/drawing/2014/main" id="{C6D49DCB-A730-4509-4375-7C41CEF9870B}"/>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8" name="Text Placeholder 28">
            <a:extLst>
              <a:ext uri="{FF2B5EF4-FFF2-40B4-BE49-F238E27FC236}">
                <a16:creationId xmlns:a16="http://schemas.microsoft.com/office/drawing/2014/main" id="{C2D58251-D1AA-2B39-413E-AC7DA0562813}"/>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labore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13" name="Picture Placeholder 39">
            <a:extLst>
              <a:ext uri="{FF2B5EF4-FFF2-40B4-BE49-F238E27FC236}">
                <a16:creationId xmlns:a16="http://schemas.microsoft.com/office/drawing/2014/main" id="{A416054E-56AA-A835-6A15-AE0C73659784}"/>
              </a:ext>
            </a:extLst>
          </p:cNvPr>
          <p:cNvSpPr>
            <a:spLocks noGrp="1"/>
          </p:cNvSpPr>
          <p:nvPr>
            <p:ph type="pic" sz="quarter" idx="18"/>
          </p:nvPr>
        </p:nvSpPr>
        <p:spPr>
          <a:xfrm>
            <a:off x="5314950" y="4293096"/>
            <a:ext cx="1576800" cy="1576800"/>
          </a:xfrm>
          <a:prstGeom prst="ellipse">
            <a:avLst/>
          </a:prstGeom>
          <a:solidFill>
            <a:schemeClr val="bg1"/>
          </a:solidFill>
        </p:spPr>
        <p:txBody>
          <a:bodyPr/>
          <a:lstStyle>
            <a:lvl1pPr>
              <a:defRPr sz="1000"/>
            </a:lvl1pPr>
          </a:lstStyle>
          <a:p>
            <a:r>
              <a:rPr lang="en-US"/>
              <a:t>Click icon to add picture</a:t>
            </a:r>
          </a:p>
        </p:txBody>
      </p:sp>
      <p:sp>
        <p:nvSpPr>
          <p:cNvPr id="9" name="Text Placeholder 24">
            <a:extLst>
              <a:ext uri="{FF2B5EF4-FFF2-40B4-BE49-F238E27FC236}">
                <a16:creationId xmlns:a16="http://schemas.microsoft.com/office/drawing/2014/main" id="{AC05A041-3782-1B8F-939F-85EFB1322CF5}"/>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0" name="Text Placeholder 26">
            <a:extLst>
              <a:ext uri="{FF2B5EF4-FFF2-40B4-BE49-F238E27FC236}">
                <a16:creationId xmlns:a16="http://schemas.microsoft.com/office/drawing/2014/main" id="{C4371864-04E9-41E0-250C-B8CFF82D8E2B}"/>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1" name="Text Placeholder 28">
            <a:extLst>
              <a:ext uri="{FF2B5EF4-FFF2-40B4-BE49-F238E27FC236}">
                <a16:creationId xmlns:a16="http://schemas.microsoft.com/office/drawing/2014/main" id="{50D355E3-C981-7031-A7F1-2B0018A16648}"/>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labore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298913781"/>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4">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5" name="Picture 4" descr="A colorful petal-like graphic motif ">
            <a:extLst>
              <a:ext uri="{FF2B5EF4-FFF2-40B4-BE49-F238E27FC236}">
                <a16:creationId xmlns:a16="http://schemas.microsoft.com/office/drawing/2014/main" id="{C5647B0E-2A88-46A8-B7F4-601B93D876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5166838" y="0"/>
            <a:ext cx="7025163" cy="6858000"/>
          </a:xfrm>
          <a:custGeom>
            <a:avLst/>
            <a:gdLst>
              <a:gd name="connsiteX0" fmla="*/ 5819842 w 7025163"/>
              <a:gd name="connsiteY0" fmla="*/ 0 h 6858000"/>
              <a:gd name="connsiteX1" fmla="*/ 7025163 w 7025163"/>
              <a:gd name="connsiteY1" fmla="*/ 0 h 6858000"/>
              <a:gd name="connsiteX2" fmla="*/ 7025163 w 7025163"/>
              <a:gd name="connsiteY2" fmla="*/ 6857999 h 6858000"/>
              <a:gd name="connsiteX3" fmla="*/ 3817536 w 7025163"/>
              <a:gd name="connsiteY3" fmla="*/ 6857999 h 6858000"/>
              <a:gd name="connsiteX4" fmla="*/ 3817536 w 7025163"/>
              <a:gd name="connsiteY4" fmla="*/ 6858000 h 6858000"/>
              <a:gd name="connsiteX5" fmla="*/ 2060745 w 7025163"/>
              <a:gd name="connsiteY5" fmla="*/ 6858000 h 6858000"/>
              <a:gd name="connsiteX6" fmla="*/ 2060745 w 7025163"/>
              <a:gd name="connsiteY6" fmla="*/ 6857999 h 6858000"/>
              <a:gd name="connsiteX7" fmla="*/ 0 w 7025163"/>
              <a:gd name="connsiteY7" fmla="*/ 6857999 h 6858000"/>
              <a:gd name="connsiteX8" fmla="*/ 5054069 w 7025163"/>
              <a:gd name="connsiteY8" fmla="*/ 1 h 6858000"/>
              <a:gd name="connsiteX9" fmla="*/ 5819841 w 702516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3" h="6858000">
                <a:moveTo>
                  <a:pt x="5819842" y="0"/>
                </a:moveTo>
                <a:lnTo>
                  <a:pt x="7025163" y="0"/>
                </a:lnTo>
                <a:lnTo>
                  <a:pt x="7025163" y="6857999"/>
                </a:lnTo>
                <a:lnTo>
                  <a:pt x="3817536" y="6857999"/>
                </a:lnTo>
                <a:lnTo>
                  <a:pt x="3817536" y="6858000"/>
                </a:lnTo>
                <a:lnTo>
                  <a:pt x="2060745" y="6858000"/>
                </a:lnTo>
                <a:lnTo>
                  <a:pt x="2060745" y="6857999"/>
                </a:lnTo>
                <a:lnTo>
                  <a:pt x="0" y="6857999"/>
                </a:lnTo>
                <a:lnTo>
                  <a:pt x="5054069" y="1"/>
                </a:lnTo>
                <a:lnTo>
                  <a:pt x="5819841" y="1"/>
                </a:lnTo>
                <a:close/>
              </a:path>
            </a:pathLst>
          </a:custGeom>
        </p:spPr>
      </p:pic>
    </p:spTree>
    <p:extLst>
      <p:ext uri="{BB962C8B-B14F-4D97-AF65-F5344CB8AC3E}">
        <p14:creationId xmlns:p14="http://schemas.microsoft.com/office/powerpoint/2010/main" val="2505434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E2D9F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3" name="Picture 2" descr="A graphic motif of an abstract composition of diagonal shapes with different colors ">
            <a:extLst>
              <a:ext uri="{FF2B5EF4-FFF2-40B4-BE49-F238E27FC236}">
                <a16:creationId xmlns:a16="http://schemas.microsoft.com/office/drawing/2014/main" id="{723201D6-B29E-CF65-A1E8-331420012A68}"/>
              </a:ext>
            </a:extLst>
          </p:cNvPr>
          <p:cNvPicPr>
            <a:picLocks noChangeAspect="1"/>
          </p:cNvPicPr>
          <p:nvPr userDrawn="1"/>
        </p:nvPicPr>
        <p:blipFill>
          <a:blip r:embed="rId2"/>
          <a:srcRect l="33530"/>
          <a:stretch>
            <a:fillRect/>
          </a:stretch>
        </p:blipFill>
        <p:spPr>
          <a:xfrm>
            <a:off x="4051818" y="0"/>
            <a:ext cx="8140182" cy="6858000"/>
          </a:xfrm>
          <a:custGeom>
            <a:avLst/>
            <a:gdLst>
              <a:gd name="connsiteX0" fmla="*/ 0 w 8140182"/>
              <a:gd name="connsiteY0" fmla="*/ 6858000 h 6858000"/>
              <a:gd name="connsiteX1" fmla="*/ 5039876 w 8140182"/>
              <a:gd name="connsiteY1" fmla="*/ 0 h 6858000"/>
              <a:gd name="connsiteX2" fmla="*/ 8140182 w 8140182"/>
              <a:gd name="connsiteY2" fmla="*/ 0 h 6858000"/>
              <a:gd name="connsiteX3" fmla="*/ 8140182 w 81401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40182" h="6858000">
                <a:moveTo>
                  <a:pt x="0" y="6858000"/>
                </a:moveTo>
                <a:lnTo>
                  <a:pt x="5039876" y="0"/>
                </a:lnTo>
                <a:lnTo>
                  <a:pt x="8140182" y="0"/>
                </a:lnTo>
                <a:lnTo>
                  <a:pt x="8140182" y="6858000"/>
                </a:lnTo>
                <a:close/>
              </a:path>
            </a:pathLst>
          </a:custGeom>
        </p:spPr>
      </p:pic>
    </p:spTree>
    <p:extLst>
      <p:ext uri="{BB962C8B-B14F-4D97-AF65-F5344CB8AC3E}">
        <p14:creationId xmlns:p14="http://schemas.microsoft.com/office/powerpoint/2010/main" val="3940919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D2C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4" name="Picture 3" descr="A colorful abstract wavy motif graphic with patterns  ">
            <a:extLst>
              <a:ext uri="{FF2B5EF4-FFF2-40B4-BE49-F238E27FC236}">
                <a16:creationId xmlns:a16="http://schemas.microsoft.com/office/drawing/2014/main" id="{C5737012-8FD8-ABE1-8C81-8F0EE9FB09A4}"/>
              </a:ext>
            </a:extLst>
          </p:cNvPr>
          <p:cNvPicPr>
            <a:picLocks noChangeAspect="1"/>
          </p:cNvPicPr>
          <p:nvPr userDrawn="1"/>
        </p:nvPicPr>
        <p:blipFill>
          <a:blip r:embed="rId2">
            <a:alphaModFix/>
          </a:blip>
          <a:srcRect l="33676"/>
          <a:stretch>
            <a:fillRect/>
          </a:stretch>
        </p:blipFill>
        <p:spPr>
          <a:xfrm>
            <a:off x="4069711" y="0"/>
            <a:ext cx="8122289" cy="6858000"/>
          </a:xfrm>
          <a:custGeom>
            <a:avLst/>
            <a:gdLst>
              <a:gd name="connsiteX0" fmla="*/ 0 w 6272212"/>
              <a:gd name="connsiteY0" fmla="*/ 5295899 h 5295900"/>
              <a:gd name="connsiteX1" fmla="*/ 3897834 w 6272212"/>
              <a:gd name="connsiteY1" fmla="*/ 1 h 5295900"/>
              <a:gd name="connsiteX2" fmla="*/ 4494211 w 6272212"/>
              <a:gd name="connsiteY2" fmla="*/ 1 h 5295900"/>
              <a:gd name="connsiteX3" fmla="*/ 4494212 w 6272212"/>
              <a:gd name="connsiteY3" fmla="*/ 0 h 5295900"/>
              <a:gd name="connsiteX4" fmla="*/ 6272212 w 6272212"/>
              <a:gd name="connsiteY4" fmla="*/ 0 h 5295900"/>
              <a:gd name="connsiteX5" fmla="*/ 6272212 w 6272212"/>
              <a:gd name="connsiteY5" fmla="*/ 5295899 h 5295900"/>
              <a:gd name="connsiteX6" fmla="*/ 2947987 w 6272212"/>
              <a:gd name="connsiteY6" fmla="*/ 5295899 h 5295900"/>
              <a:gd name="connsiteX7" fmla="*/ 2947987 w 6272212"/>
              <a:gd name="connsiteY7" fmla="*/ 5295900 h 5295900"/>
              <a:gd name="connsiteX8" fmla="*/ 1591354 w 6272212"/>
              <a:gd name="connsiteY8" fmla="*/ 5295900 h 5295900"/>
              <a:gd name="connsiteX9" fmla="*/ 1591354 w 6272212"/>
              <a:gd name="connsiteY9" fmla="*/ 5295899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2212" h="5295900">
                <a:moveTo>
                  <a:pt x="0" y="5295899"/>
                </a:moveTo>
                <a:lnTo>
                  <a:pt x="3897834" y="1"/>
                </a:lnTo>
                <a:lnTo>
                  <a:pt x="4494211" y="1"/>
                </a:lnTo>
                <a:lnTo>
                  <a:pt x="4494212" y="0"/>
                </a:lnTo>
                <a:lnTo>
                  <a:pt x="6272212" y="0"/>
                </a:lnTo>
                <a:lnTo>
                  <a:pt x="6272212" y="5295899"/>
                </a:lnTo>
                <a:lnTo>
                  <a:pt x="2947987" y="5295899"/>
                </a:lnTo>
                <a:lnTo>
                  <a:pt x="2947987" y="5295900"/>
                </a:lnTo>
                <a:lnTo>
                  <a:pt x="1591354" y="5295900"/>
                </a:lnTo>
                <a:lnTo>
                  <a:pt x="1591354" y="5295899"/>
                </a:lnTo>
                <a:close/>
              </a:path>
            </a:pathLst>
          </a:custGeom>
        </p:spPr>
      </p:pic>
    </p:spTree>
    <p:extLst>
      <p:ext uri="{BB962C8B-B14F-4D97-AF65-F5344CB8AC3E}">
        <p14:creationId xmlns:p14="http://schemas.microsoft.com/office/powerpoint/2010/main" val="509460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C7E3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4757" y="4850218"/>
            <a:ext cx="40386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13" name="Text Placeholder 11">
            <a:extLst>
              <a:ext uri="{FF2B5EF4-FFF2-40B4-BE49-F238E27FC236}">
                <a16:creationId xmlns:a16="http://schemas.microsoft.com/office/drawing/2014/main" id="{21BA7A22-7902-BE5A-A03A-E3D294F22673}"/>
              </a:ext>
            </a:extLst>
          </p:cNvPr>
          <p:cNvSpPr>
            <a:spLocks noGrp="1"/>
          </p:cNvSpPr>
          <p:nvPr>
            <p:ph type="body" sz="quarter" idx="10" hasCustomPrompt="1"/>
          </p:nvPr>
        </p:nvSpPr>
        <p:spPr>
          <a:xfrm>
            <a:off x="524756" y="5456766"/>
            <a:ext cx="4038599" cy="276999"/>
          </a:xfrm>
        </p:spPr>
        <p:txBody>
          <a:bodyPr/>
          <a:lstStyle>
            <a:lvl1pPr marL="0" indent="0">
              <a:buNone/>
              <a:defRPr sz="18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pic>
        <p:nvPicPr>
          <p:cNvPr id="4" name="Picture 3" descr="A colorful wavy motif graphic ">
            <a:extLst>
              <a:ext uri="{FF2B5EF4-FFF2-40B4-BE49-F238E27FC236}">
                <a16:creationId xmlns:a16="http://schemas.microsoft.com/office/drawing/2014/main" id="{1567BD9D-67C6-A1E2-F895-A9B8CC4A9DDA}"/>
              </a:ext>
            </a:extLst>
          </p:cNvPr>
          <p:cNvPicPr>
            <a:picLocks noChangeAspect="1"/>
          </p:cNvPicPr>
          <p:nvPr userDrawn="1"/>
        </p:nvPicPr>
        <p:blipFill>
          <a:blip r:embed="rId2">
            <a:alphaModFix/>
          </a:blip>
          <a:srcRect l="33633" t="12637" b="12556"/>
          <a:stretch>
            <a:fillRect/>
          </a:stretch>
        </p:blipFill>
        <p:spPr>
          <a:xfrm>
            <a:off x="4062153" y="-1"/>
            <a:ext cx="8129846" cy="6872865"/>
          </a:xfrm>
          <a:custGeom>
            <a:avLst/>
            <a:gdLst>
              <a:gd name="connsiteX0" fmla="*/ 5044498 w 8129846"/>
              <a:gd name="connsiteY0" fmla="*/ 0 h 6872865"/>
              <a:gd name="connsiteX1" fmla="*/ 8129846 w 8129846"/>
              <a:gd name="connsiteY1" fmla="*/ 0 h 6872865"/>
              <a:gd name="connsiteX2" fmla="*/ 8129846 w 8129846"/>
              <a:gd name="connsiteY2" fmla="*/ 6872865 h 6872865"/>
              <a:gd name="connsiteX3" fmla="*/ 0 w 8129846"/>
              <a:gd name="connsiteY3" fmla="*/ 6872865 h 6872865"/>
            </a:gdLst>
            <a:ahLst/>
            <a:cxnLst>
              <a:cxn ang="0">
                <a:pos x="connsiteX0" y="connsiteY0"/>
              </a:cxn>
              <a:cxn ang="0">
                <a:pos x="connsiteX1" y="connsiteY1"/>
              </a:cxn>
              <a:cxn ang="0">
                <a:pos x="connsiteX2" y="connsiteY2"/>
              </a:cxn>
              <a:cxn ang="0">
                <a:pos x="connsiteX3" y="connsiteY3"/>
              </a:cxn>
            </a:cxnLst>
            <a:rect l="l" t="t" r="r" b="b"/>
            <a:pathLst>
              <a:path w="8129846" h="6872865">
                <a:moveTo>
                  <a:pt x="5044498" y="0"/>
                </a:moveTo>
                <a:lnTo>
                  <a:pt x="8129846" y="0"/>
                </a:lnTo>
                <a:lnTo>
                  <a:pt x="8129846" y="6872865"/>
                </a:lnTo>
                <a:lnTo>
                  <a:pt x="0" y="6872865"/>
                </a:lnTo>
                <a:close/>
              </a:path>
            </a:pathLst>
          </a:custGeom>
        </p:spPr>
      </p:pic>
    </p:spTree>
    <p:extLst>
      <p:ext uri="{BB962C8B-B14F-4D97-AF65-F5344CB8AC3E}">
        <p14:creationId xmlns:p14="http://schemas.microsoft.com/office/powerpoint/2010/main" val="918631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rofile Slide">
    <p:bg>
      <p:bgPr>
        <a:solidFill>
          <a:srgbClr val="FFF8F3"/>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983285B-A3F7-5F96-0E7C-1A741AE74F43}"/>
              </a:ext>
              <a:ext uri="{C183D7F6-B498-43B3-948B-1728B52AA6E4}">
                <adec:decorative xmlns:adec="http://schemas.microsoft.com/office/drawing/2017/decorative" val="1"/>
              </a:ext>
            </a:extLst>
          </p:cNvPr>
          <p:cNvSpPr/>
          <p:nvPr userDrawn="1"/>
        </p:nvSpPr>
        <p:spPr bwMode="auto">
          <a:xfrm>
            <a:off x="592138" y="3809099"/>
            <a:ext cx="9695544" cy="1958155"/>
          </a:xfrm>
          <a:prstGeom prst="roundRect">
            <a:avLst>
              <a:gd name="adj" fmla="val 9308"/>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BC5F289B-23CB-8CC4-00DA-FD06B9E3BC32}"/>
              </a:ext>
              <a:ext uri="{C183D7F6-B498-43B3-948B-1728B52AA6E4}">
                <adec:decorative xmlns:adec="http://schemas.microsoft.com/office/drawing/2017/decorative" val="1"/>
              </a:ext>
            </a:extLst>
          </p:cNvPr>
          <p:cNvSpPr/>
          <p:nvPr userDrawn="1"/>
        </p:nvSpPr>
        <p:spPr bwMode="auto">
          <a:xfrm>
            <a:off x="592138" y="598713"/>
            <a:ext cx="9695544" cy="1143885"/>
          </a:xfrm>
          <a:prstGeom prst="roundRect">
            <a:avLst>
              <a:gd name="adj" fmla="val 1556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66006A39-A441-2F2D-6342-AF3AF63ED504}"/>
              </a:ext>
              <a:ext uri="{C183D7F6-B498-43B3-948B-1728B52AA6E4}">
                <adec:decorative xmlns:adec="http://schemas.microsoft.com/office/drawing/2017/decorative" val="1"/>
              </a:ext>
            </a:extLst>
          </p:cNvPr>
          <p:cNvSpPr/>
          <p:nvPr userDrawn="1"/>
        </p:nvSpPr>
        <p:spPr bwMode="auto">
          <a:xfrm>
            <a:off x="592138" y="1891911"/>
            <a:ext cx="9695544" cy="1767875"/>
          </a:xfrm>
          <a:prstGeom prst="roundRect">
            <a:avLst>
              <a:gd name="adj" fmla="val 9308"/>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descr="A colorful wavy motif graphic ">
            <a:extLst>
              <a:ext uri="{FF2B5EF4-FFF2-40B4-BE49-F238E27FC236}">
                <a16:creationId xmlns:a16="http://schemas.microsoft.com/office/drawing/2014/main" id="{3DD5BF19-49C7-EE5D-AEF3-4F489D3D71AF}"/>
              </a:ext>
            </a:extLst>
          </p:cNvPr>
          <p:cNvPicPr>
            <a:picLocks noChangeAspect="1"/>
          </p:cNvPicPr>
          <p:nvPr userDrawn="1"/>
        </p:nvPicPr>
        <p:blipFill>
          <a:blip r:embed="rId3"/>
          <a:srcRect l="26721" t="7220" r="22205"/>
          <a:stretch>
            <a:fillRect/>
          </a:stretch>
        </p:blipFill>
        <p:spPr>
          <a:xfrm>
            <a:off x="7521816" y="495120"/>
            <a:ext cx="4670184" cy="6362881"/>
          </a:xfrm>
          <a:custGeom>
            <a:avLst/>
            <a:gdLst>
              <a:gd name="connsiteX0" fmla="*/ 4670184 w 4670184"/>
              <a:gd name="connsiteY0" fmla="*/ 0 h 6362881"/>
              <a:gd name="connsiteX1" fmla="*/ 0 w 4670184"/>
              <a:gd name="connsiteY1" fmla="*/ 6362881 h 6362881"/>
              <a:gd name="connsiteX2" fmla="*/ 4670184 w 4670184"/>
              <a:gd name="connsiteY2" fmla="*/ 6362881 h 6362881"/>
            </a:gdLst>
            <a:ahLst/>
            <a:cxnLst>
              <a:cxn ang="0">
                <a:pos x="connsiteX0" y="connsiteY0"/>
              </a:cxn>
              <a:cxn ang="0">
                <a:pos x="connsiteX1" y="connsiteY1"/>
              </a:cxn>
              <a:cxn ang="0">
                <a:pos x="connsiteX2" y="connsiteY2"/>
              </a:cxn>
            </a:cxnLst>
            <a:rect l="l" t="t" r="r" b="b"/>
            <a:pathLst>
              <a:path w="4670184" h="6362881">
                <a:moveTo>
                  <a:pt x="4670184" y="0"/>
                </a:moveTo>
                <a:lnTo>
                  <a:pt x="0" y="6362881"/>
                </a:lnTo>
                <a:lnTo>
                  <a:pt x="4670184" y="6362881"/>
                </a:lnTo>
                <a:close/>
              </a:path>
            </a:pathLst>
          </a:custGeom>
        </p:spPr>
      </p:pic>
      <p:sp>
        <p:nvSpPr>
          <p:cNvPr id="18" name="Text Placeholder 10">
            <a:extLst>
              <a:ext uri="{FF2B5EF4-FFF2-40B4-BE49-F238E27FC236}">
                <a16:creationId xmlns:a16="http://schemas.microsoft.com/office/drawing/2014/main" id="{0E2F19E6-5801-4036-766B-A6EAE81CEEDD}"/>
              </a:ext>
            </a:extLst>
          </p:cNvPr>
          <p:cNvSpPr>
            <a:spLocks noGrp="1"/>
          </p:cNvSpPr>
          <p:nvPr>
            <p:ph type="body" sz="quarter" idx="11" hasCustomPrompt="1"/>
          </p:nvPr>
        </p:nvSpPr>
        <p:spPr>
          <a:xfrm>
            <a:off x="855437" y="866369"/>
            <a:ext cx="5832475" cy="369332"/>
          </a:xfrm>
        </p:spPr>
        <p:txBody>
          <a:bodyPr wrap="square" lIns="0" tIns="0" rIns="0" bIns="0">
            <a:spAutoFit/>
          </a:bodyPr>
          <a:lstStyle>
            <a:lvl1pPr marL="0" indent="0">
              <a:buNone/>
              <a:defRPr sz="2400">
                <a:solidFill>
                  <a:schemeClr val="bg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10">
            <a:extLst>
              <a:ext uri="{FF2B5EF4-FFF2-40B4-BE49-F238E27FC236}">
                <a16:creationId xmlns:a16="http://schemas.microsoft.com/office/drawing/2014/main" id="{EC68FA7E-3E6D-6831-FC4F-FD574087A1C2}"/>
              </a:ext>
            </a:extLst>
          </p:cNvPr>
          <p:cNvSpPr>
            <a:spLocks noGrp="1"/>
          </p:cNvSpPr>
          <p:nvPr>
            <p:ph type="body" sz="quarter" idx="12" hasCustomPrompt="1"/>
          </p:nvPr>
        </p:nvSpPr>
        <p:spPr>
          <a:xfrm>
            <a:off x="855437" y="1244109"/>
            <a:ext cx="5832475" cy="246221"/>
          </a:xfrm>
        </p:spPr>
        <p:txBody>
          <a:bodyPr wrap="square" lIns="0" tIns="0" rIns="0" bIns="0">
            <a:spAutoFit/>
          </a:bodyPr>
          <a:lstStyle>
            <a:lvl1pPr marL="0" indent="0">
              <a:buNone/>
              <a:defRPr sz="16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Title</a:t>
            </a:r>
          </a:p>
        </p:txBody>
      </p:sp>
      <p:sp>
        <p:nvSpPr>
          <p:cNvPr id="22" name="Text Placeholder 10">
            <a:extLst>
              <a:ext uri="{FF2B5EF4-FFF2-40B4-BE49-F238E27FC236}">
                <a16:creationId xmlns:a16="http://schemas.microsoft.com/office/drawing/2014/main" id="{EE0C5ADB-EB66-D59D-613C-7F9C36A2C835}"/>
              </a:ext>
            </a:extLst>
          </p:cNvPr>
          <p:cNvSpPr>
            <a:spLocks noGrp="1"/>
          </p:cNvSpPr>
          <p:nvPr>
            <p:ph type="body" sz="quarter" idx="13" hasCustomPrompt="1"/>
          </p:nvPr>
        </p:nvSpPr>
        <p:spPr>
          <a:xfrm>
            <a:off x="855437" y="2155332"/>
            <a:ext cx="6462699" cy="276999"/>
          </a:xfrm>
        </p:spPr>
        <p:txBody>
          <a:bodyPr wrap="square" lIns="0" tIns="0" rIns="0" bIns="0">
            <a:spAutoFit/>
          </a:bodyPr>
          <a:lstStyle>
            <a:lvl1pPr marL="0" indent="0">
              <a:buNone/>
              <a:defRPr sz="18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Experience</a:t>
            </a:r>
          </a:p>
        </p:txBody>
      </p:sp>
      <p:sp>
        <p:nvSpPr>
          <p:cNvPr id="27" name="Text Placeholder 10">
            <a:extLst>
              <a:ext uri="{FF2B5EF4-FFF2-40B4-BE49-F238E27FC236}">
                <a16:creationId xmlns:a16="http://schemas.microsoft.com/office/drawing/2014/main" id="{0E96C482-B246-8869-3E75-C7FE4895169B}"/>
              </a:ext>
            </a:extLst>
          </p:cNvPr>
          <p:cNvSpPr>
            <a:spLocks noGrp="1"/>
          </p:cNvSpPr>
          <p:nvPr>
            <p:ph type="body" sz="quarter" idx="14" hasCustomPrompt="1"/>
          </p:nvPr>
        </p:nvSpPr>
        <p:spPr>
          <a:xfrm>
            <a:off x="855437" y="2537148"/>
            <a:ext cx="6462699" cy="855206"/>
          </a:xfrm>
        </p:spPr>
        <p:txBody>
          <a:bodyPr wrap="square" lIns="0" tIns="0" rIns="0" bIns="0">
            <a:noAutofit/>
          </a:bodyPr>
          <a:lstStyle>
            <a:lvl1pPr marL="0" indent="0">
              <a:buNone/>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text here</a:t>
            </a:r>
          </a:p>
        </p:txBody>
      </p:sp>
      <p:sp>
        <p:nvSpPr>
          <p:cNvPr id="29" name="Text Placeholder 10">
            <a:extLst>
              <a:ext uri="{FF2B5EF4-FFF2-40B4-BE49-F238E27FC236}">
                <a16:creationId xmlns:a16="http://schemas.microsoft.com/office/drawing/2014/main" id="{A683AAB1-B1E3-D2D6-7E82-1B01213DA2D9}"/>
              </a:ext>
            </a:extLst>
          </p:cNvPr>
          <p:cNvSpPr>
            <a:spLocks noGrp="1"/>
          </p:cNvSpPr>
          <p:nvPr>
            <p:ph type="body" sz="quarter" idx="15" hasCustomPrompt="1"/>
          </p:nvPr>
        </p:nvSpPr>
        <p:spPr>
          <a:xfrm>
            <a:off x="855437" y="4203256"/>
            <a:ext cx="6462699" cy="276999"/>
          </a:xfrm>
        </p:spPr>
        <p:txBody>
          <a:bodyPr wrap="square" lIns="0" tIns="0" rIns="0" bIns="0">
            <a:spAutoFit/>
          </a:bodyPr>
          <a:lstStyle>
            <a:lvl1pPr marL="0" indent="0">
              <a:buNone/>
              <a:defRPr sz="18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Expertise</a:t>
            </a:r>
          </a:p>
        </p:txBody>
      </p:sp>
      <p:sp>
        <p:nvSpPr>
          <p:cNvPr id="31" name="Text Placeholder 10">
            <a:extLst>
              <a:ext uri="{FF2B5EF4-FFF2-40B4-BE49-F238E27FC236}">
                <a16:creationId xmlns:a16="http://schemas.microsoft.com/office/drawing/2014/main" id="{ECDB95B3-2DE8-579E-AE02-2E1CAD2D4FCF}"/>
              </a:ext>
            </a:extLst>
          </p:cNvPr>
          <p:cNvSpPr>
            <a:spLocks noGrp="1"/>
          </p:cNvSpPr>
          <p:nvPr>
            <p:ph type="body" sz="quarter" idx="16" hasCustomPrompt="1"/>
          </p:nvPr>
        </p:nvSpPr>
        <p:spPr>
          <a:xfrm>
            <a:off x="855437" y="4593331"/>
            <a:ext cx="1649476" cy="827022"/>
          </a:xfrm>
        </p:spPr>
        <p:txBody>
          <a:bodyPr wrap="square" lIns="0" tIns="0" rIns="0" bIns="0" anchor="t">
            <a:noAutofit/>
          </a:bodyPr>
          <a:lstStyle>
            <a:lvl1pPr marL="285750" indent="-171450">
              <a:buFont typeface="Arial" panose="020B0604020202020204" pitchFamily="34" charset="0"/>
              <a:buChar char="•"/>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One</a:t>
            </a:r>
          </a:p>
        </p:txBody>
      </p:sp>
      <p:sp>
        <p:nvSpPr>
          <p:cNvPr id="35" name="Text Placeholder 10">
            <a:extLst>
              <a:ext uri="{FF2B5EF4-FFF2-40B4-BE49-F238E27FC236}">
                <a16:creationId xmlns:a16="http://schemas.microsoft.com/office/drawing/2014/main" id="{AC1A80B3-AD8E-719B-696E-E210BA37D95F}"/>
              </a:ext>
            </a:extLst>
          </p:cNvPr>
          <p:cNvSpPr>
            <a:spLocks noGrp="1"/>
          </p:cNvSpPr>
          <p:nvPr>
            <p:ph type="body" sz="quarter" idx="17" hasCustomPrompt="1"/>
          </p:nvPr>
        </p:nvSpPr>
        <p:spPr>
          <a:xfrm>
            <a:off x="3262048" y="4593331"/>
            <a:ext cx="1649476" cy="827022"/>
          </a:xfrm>
        </p:spPr>
        <p:txBody>
          <a:bodyPr wrap="square" lIns="0" tIns="0" rIns="0" bIns="0" anchor="t">
            <a:noAutofit/>
          </a:bodyPr>
          <a:lstStyle>
            <a:lvl1pPr marL="285750" indent="-171450">
              <a:buFont typeface="Arial" panose="020B0604020202020204" pitchFamily="34" charset="0"/>
              <a:buChar char="•"/>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Two</a:t>
            </a:r>
          </a:p>
        </p:txBody>
      </p:sp>
      <p:sp>
        <p:nvSpPr>
          <p:cNvPr id="37" name="Text Placeholder 10">
            <a:extLst>
              <a:ext uri="{FF2B5EF4-FFF2-40B4-BE49-F238E27FC236}">
                <a16:creationId xmlns:a16="http://schemas.microsoft.com/office/drawing/2014/main" id="{E5BC6559-7A7D-B0EA-5B89-3C0D2456664A}"/>
              </a:ext>
            </a:extLst>
          </p:cNvPr>
          <p:cNvSpPr>
            <a:spLocks noGrp="1"/>
          </p:cNvSpPr>
          <p:nvPr>
            <p:ph type="body" sz="quarter" idx="18" hasCustomPrompt="1"/>
          </p:nvPr>
        </p:nvSpPr>
        <p:spPr>
          <a:xfrm>
            <a:off x="5668660" y="4593331"/>
            <a:ext cx="1649476" cy="827022"/>
          </a:xfrm>
        </p:spPr>
        <p:txBody>
          <a:bodyPr wrap="square" lIns="0" tIns="0" rIns="0" bIns="0" anchor="t">
            <a:noAutofit/>
          </a:bodyPr>
          <a:lstStyle>
            <a:lvl1pPr marL="285750" indent="-171450">
              <a:buFont typeface="Arial" panose="020B0604020202020204" pitchFamily="34" charset="0"/>
              <a:buChar char="•"/>
              <a:defRPr sz="14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Three</a:t>
            </a:r>
          </a:p>
        </p:txBody>
      </p:sp>
    </p:spTree>
    <p:extLst>
      <p:ext uri="{BB962C8B-B14F-4D97-AF65-F5344CB8AC3E}">
        <p14:creationId xmlns:p14="http://schemas.microsoft.com/office/powerpoint/2010/main" val="42363747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60">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rofile Slide 2">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D9E4-AA44-41D4-9AEE-58585BCB608C}"/>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4266311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60">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End Slide Color Bkg">
    <p:bg>
      <p:bgPr>
        <a:solidFill>
          <a:srgbClr val="73262F"/>
        </a:solidFill>
        <a:effectLst/>
      </p:bgPr>
    </p:bg>
    <p:spTree>
      <p:nvGrpSpPr>
        <p:cNvPr id="1" name=""/>
        <p:cNvGrpSpPr/>
        <p:nvPr/>
      </p:nvGrpSpPr>
      <p:grpSpPr>
        <a:xfrm>
          <a:off x="0" y="0"/>
          <a:ext cx="0" cy="0"/>
          <a:chOff x="0" y="0"/>
          <a:chExt cx="0" cy="0"/>
        </a:xfrm>
      </p:grpSpPr>
      <p:sp>
        <p:nvSpPr>
          <p:cNvPr id="6" name="Freeform: Shape 5" descr="Thank you ">
            <a:extLst>
              <a:ext uri="{FF2B5EF4-FFF2-40B4-BE49-F238E27FC236}">
                <a16:creationId xmlns:a16="http://schemas.microsoft.com/office/drawing/2014/main" id="{D58DF746-3429-89DF-4303-2F0D2D1A0D8D}"/>
              </a:ext>
            </a:extLst>
          </p:cNvPr>
          <p:cNvSpPr>
            <a:spLocks/>
          </p:cNvSpPr>
          <p:nvPr userDrawn="1"/>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pic>
        <p:nvPicPr>
          <p:cNvPr id="4" name="Picture 3" descr="A colorful wavy motif graphic ">
            <a:extLst>
              <a:ext uri="{FF2B5EF4-FFF2-40B4-BE49-F238E27FC236}">
                <a16:creationId xmlns:a16="http://schemas.microsoft.com/office/drawing/2014/main" id="{A4445747-2EAE-D9C2-2BC6-F9FDCA6211A0}"/>
              </a:ext>
            </a:extLst>
          </p:cNvPr>
          <p:cNvPicPr>
            <a:picLocks noChangeAspect="1"/>
          </p:cNvPicPr>
          <p:nvPr userDrawn="1"/>
        </p:nvPicPr>
        <p:blipFill>
          <a:blip r:embed="rId2">
            <a:alphaModFix/>
          </a:blip>
          <a:srcRect l="33722" t="12637" r="9018" b="12718"/>
          <a:stretch>
            <a:fillRect/>
          </a:stretch>
        </p:blipFill>
        <p:spPr>
          <a:xfrm>
            <a:off x="5177747" y="0"/>
            <a:ext cx="7014253" cy="6858000"/>
          </a:xfrm>
          <a:custGeom>
            <a:avLst/>
            <a:gdLst>
              <a:gd name="connsiteX0" fmla="*/ 5808932 w 7014253"/>
              <a:gd name="connsiteY0" fmla="*/ 0 h 6858000"/>
              <a:gd name="connsiteX1" fmla="*/ 7014253 w 7014253"/>
              <a:gd name="connsiteY1" fmla="*/ 0 h 6858000"/>
              <a:gd name="connsiteX2" fmla="*/ 7014253 w 7014253"/>
              <a:gd name="connsiteY2" fmla="*/ 6857999 h 6858000"/>
              <a:gd name="connsiteX3" fmla="*/ 3806626 w 7014253"/>
              <a:gd name="connsiteY3" fmla="*/ 6857999 h 6858000"/>
              <a:gd name="connsiteX4" fmla="*/ 3806626 w 7014253"/>
              <a:gd name="connsiteY4" fmla="*/ 6858000 h 6858000"/>
              <a:gd name="connsiteX5" fmla="*/ 2049835 w 7014253"/>
              <a:gd name="connsiteY5" fmla="*/ 6858000 h 6858000"/>
              <a:gd name="connsiteX6" fmla="*/ 2049835 w 7014253"/>
              <a:gd name="connsiteY6" fmla="*/ 6857999 h 6858000"/>
              <a:gd name="connsiteX7" fmla="*/ 0 w 7014253"/>
              <a:gd name="connsiteY7" fmla="*/ 6857999 h 6858000"/>
              <a:gd name="connsiteX8" fmla="*/ 3931496 w 7014253"/>
              <a:gd name="connsiteY8" fmla="*/ 1501540 h 6858000"/>
              <a:gd name="connsiteX9" fmla="*/ 5036644 w 7014253"/>
              <a:gd name="connsiteY9" fmla="*/ 1 h 6858000"/>
              <a:gd name="connsiteX10" fmla="*/ 5808931 w 7014253"/>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4253" h="6858000">
                <a:moveTo>
                  <a:pt x="5808932" y="0"/>
                </a:moveTo>
                <a:lnTo>
                  <a:pt x="7014253" y="0"/>
                </a:lnTo>
                <a:lnTo>
                  <a:pt x="7014253" y="6857999"/>
                </a:lnTo>
                <a:lnTo>
                  <a:pt x="3806626" y="6857999"/>
                </a:lnTo>
                <a:lnTo>
                  <a:pt x="3806626" y="6858000"/>
                </a:lnTo>
                <a:lnTo>
                  <a:pt x="2049835" y="6858000"/>
                </a:lnTo>
                <a:lnTo>
                  <a:pt x="2049835" y="6857999"/>
                </a:lnTo>
                <a:lnTo>
                  <a:pt x="0" y="6857999"/>
                </a:lnTo>
                <a:lnTo>
                  <a:pt x="3931496" y="1501540"/>
                </a:lnTo>
                <a:lnTo>
                  <a:pt x="5036644" y="1"/>
                </a:lnTo>
                <a:lnTo>
                  <a:pt x="5808931" y="1"/>
                </a:lnTo>
                <a:close/>
              </a:path>
            </a:pathLst>
          </a:custGeom>
        </p:spPr>
      </p:pic>
      <p:grpSp>
        <p:nvGrpSpPr>
          <p:cNvPr id="13" name="Group 4" descr="Microsoft logo">
            <a:extLst>
              <a:ext uri="{FF2B5EF4-FFF2-40B4-BE49-F238E27FC236}">
                <a16:creationId xmlns:a16="http://schemas.microsoft.com/office/drawing/2014/main" id="{CD7A9F08-F256-ABEC-BBF0-8E84687C7E33}"/>
              </a:ext>
            </a:extLst>
          </p:cNvPr>
          <p:cNvGrpSpPr>
            <a:grpSpLocks noChangeAspect="1"/>
          </p:cNvGrpSpPr>
          <p:nvPr userDrawn="1"/>
        </p:nvGrpSpPr>
        <p:grpSpPr bwMode="auto">
          <a:xfrm>
            <a:off x="584200" y="585788"/>
            <a:ext cx="1366838" cy="292100"/>
            <a:chOff x="464" y="465"/>
            <a:chExt cx="861" cy="184"/>
          </a:xfrm>
        </p:grpSpPr>
        <p:sp>
          <p:nvSpPr>
            <p:cNvPr id="14" name="AutoShape 3">
              <a:extLst>
                <a:ext uri="{FF2B5EF4-FFF2-40B4-BE49-F238E27FC236}">
                  <a16:creationId xmlns:a16="http://schemas.microsoft.com/office/drawing/2014/main" id="{5D665B2C-6DCF-FA06-DB44-10A7C9C7EC39}"/>
                </a:ext>
              </a:extLst>
            </p:cNvPr>
            <p:cNvSpPr>
              <a:spLocks noChangeAspect="1" noChangeArrowheads="1" noTextEdit="1"/>
            </p:cNvSpPr>
            <p:nvPr userDrawn="1"/>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258E9FE-CEA2-8B6C-243B-20F6E1CAA568}"/>
                </a:ext>
              </a:extLst>
            </p:cNvPr>
            <p:cNvSpPr>
              <a:spLocks noEditPoints="1"/>
            </p:cNvSpPr>
            <p:nvPr userDrawn="1"/>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DFC78DE4-D1DE-F794-9329-491E377BDCD4}"/>
                </a:ext>
              </a:extLst>
            </p:cNvPr>
            <p:cNvSpPr>
              <a:spLocks/>
            </p:cNvSpPr>
            <p:nvPr userDrawn="1"/>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4106B4D0-AD31-70D1-A47E-97C0276C03B8}"/>
                </a:ext>
              </a:extLst>
            </p:cNvPr>
            <p:cNvSpPr>
              <a:spLocks/>
            </p:cNvSpPr>
            <p:nvPr userDrawn="1"/>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DE2CF333-5CBA-C421-E693-FE37E8A340A8}"/>
                </a:ext>
              </a:extLst>
            </p:cNvPr>
            <p:cNvSpPr>
              <a:spLocks/>
            </p:cNvSpPr>
            <p:nvPr userDrawn="1"/>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74FF901A-21AF-EEE0-183F-EDB8B7623AD0}"/>
                </a:ext>
              </a:extLst>
            </p:cNvPr>
            <p:cNvSpPr>
              <a:spLocks/>
            </p:cNvSpPr>
            <p:nvPr userDrawn="1"/>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91848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End Slide Color Bkg 2">
    <p:bg>
      <p:bgPr>
        <a:solidFill>
          <a:srgbClr val="225B62"/>
        </a:solidFill>
        <a:effectLst/>
      </p:bgPr>
    </p:bg>
    <p:spTree>
      <p:nvGrpSpPr>
        <p:cNvPr id="1" name=""/>
        <p:cNvGrpSpPr/>
        <p:nvPr/>
      </p:nvGrpSpPr>
      <p:grpSpPr>
        <a:xfrm>
          <a:off x="0" y="0"/>
          <a:ext cx="0" cy="0"/>
          <a:chOff x="0" y="0"/>
          <a:chExt cx="0" cy="0"/>
        </a:xfrm>
      </p:grpSpPr>
      <p:pic>
        <p:nvPicPr>
          <p:cNvPr id="5" name="Picture 4" descr="A colorful petal-like graphic motif ">
            <a:extLst>
              <a:ext uri="{FF2B5EF4-FFF2-40B4-BE49-F238E27FC236}">
                <a16:creationId xmlns:a16="http://schemas.microsoft.com/office/drawing/2014/main" id="{5164F524-977A-1EF9-A125-A4A5A56B3AF4}"/>
              </a:ext>
            </a:extLst>
          </p:cNvPr>
          <p:cNvPicPr>
            <a:picLocks noChangeAspect="1"/>
          </p:cNvPicPr>
          <p:nvPr userDrawn="1"/>
        </p:nvPicPr>
        <p:blipFill>
          <a:blip r:embed="rId2"/>
          <a:srcRect l="33452" r="9183"/>
          <a:stretch>
            <a:fillRect/>
          </a:stretch>
        </p:blipFill>
        <p:spPr>
          <a:xfrm>
            <a:off x="5166838" y="0"/>
            <a:ext cx="7025163" cy="6858000"/>
          </a:xfrm>
          <a:custGeom>
            <a:avLst/>
            <a:gdLst>
              <a:gd name="connsiteX0" fmla="*/ 5819842 w 7025163"/>
              <a:gd name="connsiteY0" fmla="*/ 0 h 6858000"/>
              <a:gd name="connsiteX1" fmla="*/ 7025163 w 7025163"/>
              <a:gd name="connsiteY1" fmla="*/ 0 h 6858000"/>
              <a:gd name="connsiteX2" fmla="*/ 7025163 w 7025163"/>
              <a:gd name="connsiteY2" fmla="*/ 6857999 h 6858000"/>
              <a:gd name="connsiteX3" fmla="*/ 3817536 w 7025163"/>
              <a:gd name="connsiteY3" fmla="*/ 6857999 h 6858000"/>
              <a:gd name="connsiteX4" fmla="*/ 3817536 w 7025163"/>
              <a:gd name="connsiteY4" fmla="*/ 6858000 h 6858000"/>
              <a:gd name="connsiteX5" fmla="*/ 2060745 w 7025163"/>
              <a:gd name="connsiteY5" fmla="*/ 6858000 h 6858000"/>
              <a:gd name="connsiteX6" fmla="*/ 2060745 w 7025163"/>
              <a:gd name="connsiteY6" fmla="*/ 6857999 h 6858000"/>
              <a:gd name="connsiteX7" fmla="*/ 0 w 7025163"/>
              <a:gd name="connsiteY7" fmla="*/ 6857999 h 6858000"/>
              <a:gd name="connsiteX8" fmla="*/ 5054069 w 7025163"/>
              <a:gd name="connsiteY8" fmla="*/ 1 h 6858000"/>
              <a:gd name="connsiteX9" fmla="*/ 5819841 w 702516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3" h="6858000">
                <a:moveTo>
                  <a:pt x="5819842" y="0"/>
                </a:moveTo>
                <a:lnTo>
                  <a:pt x="7025163" y="0"/>
                </a:lnTo>
                <a:lnTo>
                  <a:pt x="7025163" y="6857999"/>
                </a:lnTo>
                <a:lnTo>
                  <a:pt x="3817536" y="6857999"/>
                </a:lnTo>
                <a:lnTo>
                  <a:pt x="3817536" y="6858000"/>
                </a:lnTo>
                <a:lnTo>
                  <a:pt x="2060745" y="6858000"/>
                </a:lnTo>
                <a:lnTo>
                  <a:pt x="2060745" y="6857999"/>
                </a:lnTo>
                <a:lnTo>
                  <a:pt x="0" y="6857999"/>
                </a:lnTo>
                <a:lnTo>
                  <a:pt x="5054069" y="1"/>
                </a:lnTo>
                <a:lnTo>
                  <a:pt x="5819841" y="1"/>
                </a:lnTo>
                <a:close/>
              </a:path>
            </a:pathLst>
          </a:custGeom>
        </p:spPr>
      </p:pic>
      <p:grpSp>
        <p:nvGrpSpPr>
          <p:cNvPr id="4" name="Group 4" descr="Microsoft logo">
            <a:extLst>
              <a:ext uri="{FF2B5EF4-FFF2-40B4-BE49-F238E27FC236}">
                <a16:creationId xmlns:a16="http://schemas.microsoft.com/office/drawing/2014/main" id="{16AE6EDC-BC05-3336-4E2E-9BAABEFF6976}"/>
              </a:ext>
            </a:extLst>
          </p:cNvPr>
          <p:cNvGrpSpPr>
            <a:grpSpLocks noChangeAspect="1"/>
          </p:cNvGrpSpPr>
          <p:nvPr userDrawn="1"/>
        </p:nvGrpSpPr>
        <p:grpSpPr bwMode="auto">
          <a:xfrm>
            <a:off x="584200" y="585788"/>
            <a:ext cx="1366838" cy="292100"/>
            <a:chOff x="464" y="465"/>
            <a:chExt cx="861" cy="184"/>
          </a:xfrm>
        </p:grpSpPr>
        <p:sp>
          <p:nvSpPr>
            <p:cNvPr id="6" name="AutoShape 3">
              <a:extLst>
                <a:ext uri="{FF2B5EF4-FFF2-40B4-BE49-F238E27FC236}">
                  <a16:creationId xmlns:a16="http://schemas.microsoft.com/office/drawing/2014/main" id="{DBD45994-DCF5-2352-263C-048A6B7C26E9}"/>
                </a:ext>
              </a:extLst>
            </p:cNvPr>
            <p:cNvSpPr>
              <a:spLocks noChangeAspect="1" noChangeArrowheads="1" noTextEdit="1"/>
            </p:cNvSpPr>
            <p:nvPr userDrawn="1"/>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9AB00E33-0257-BF9C-AB50-A90A4E731F53}"/>
                </a:ext>
              </a:extLst>
            </p:cNvPr>
            <p:cNvSpPr>
              <a:spLocks noEditPoints="1"/>
            </p:cNvSpPr>
            <p:nvPr userDrawn="1"/>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928BA87D-B3B5-9BB1-DB20-66CB8835EFAE}"/>
                </a:ext>
              </a:extLst>
            </p:cNvPr>
            <p:cNvSpPr>
              <a:spLocks/>
            </p:cNvSpPr>
            <p:nvPr userDrawn="1"/>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F4D89B26-3819-AA99-284D-852EAEF586C1}"/>
                </a:ext>
              </a:extLst>
            </p:cNvPr>
            <p:cNvSpPr>
              <a:spLocks/>
            </p:cNvSpPr>
            <p:nvPr userDrawn="1"/>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72582BF1-F322-DAD3-02DF-DC5B8C74A575}"/>
                </a:ext>
              </a:extLst>
            </p:cNvPr>
            <p:cNvSpPr>
              <a:spLocks/>
            </p:cNvSpPr>
            <p:nvPr userDrawn="1"/>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F8D1C70E-026C-5115-A901-E6CA2A49AD53}"/>
                </a:ext>
              </a:extLst>
            </p:cNvPr>
            <p:cNvSpPr>
              <a:spLocks/>
            </p:cNvSpPr>
            <p:nvPr userDrawn="1"/>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reeform: Shape 1" descr="Thank you ">
            <a:extLst>
              <a:ext uri="{FF2B5EF4-FFF2-40B4-BE49-F238E27FC236}">
                <a16:creationId xmlns:a16="http://schemas.microsoft.com/office/drawing/2014/main" id="{D599D8E1-6E7A-4E10-D7AE-0BFDF6A6014C}"/>
              </a:ext>
            </a:extLst>
          </p:cNvPr>
          <p:cNvSpPr>
            <a:spLocks/>
          </p:cNvSpPr>
          <p:nvPr userDrawn="1"/>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49164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End Slide Color Bkg 3">
    <p:bg>
      <p:bgPr>
        <a:solidFill>
          <a:srgbClr val="2A446F"/>
        </a:solidFill>
        <a:effectLst/>
      </p:bgPr>
    </p:bg>
    <p:spTree>
      <p:nvGrpSpPr>
        <p:cNvPr id="1" name=""/>
        <p:cNvGrpSpPr/>
        <p:nvPr/>
      </p:nvGrpSpPr>
      <p:grpSpPr>
        <a:xfrm>
          <a:off x="0" y="0"/>
          <a:ext cx="0" cy="0"/>
          <a:chOff x="0" y="0"/>
          <a:chExt cx="0" cy="0"/>
        </a:xfrm>
      </p:grpSpPr>
      <p:pic>
        <p:nvPicPr>
          <p:cNvPr id="4" name="Picture 3" descr="A colorful abstract wavy motif graphic with patterns  ">
            <a:extLst>
              <a:ext uri="{FF2B5EF4-FFF2-40B4-BE49-F238E27FC236}">
                <a16:creationId xmlns:a16="http://schemas.microsoft.com/office/drawing/2014/main" id="{5F6C10F3-5ED4-32EB-0166-EB25F40ECB48}"/>
              </a:ext>
            </a:extLst>
          </p:cNvPr>
          <p:cNvPicPr>
            <a:picLocks noChangeAspect="1"/>
          </p:cNvPicPr>
          <p:nvPr userDrawn="1"/>
        </p:nvPicPr>
        <p:blipFill>
          <a:blip r:embed="rId2">
            <a:alphaModFix/>
          </a:blip>
          <a:srcRect l="33676" r="8959"/>
          <a:stretch>
            <a:fillRect/>
          </a:stretch>
        </p:blipFill>
        <p:spPr>
          <a:xfrm>
            <a:off x="5166836" y="0"/>
            <a:ext cx="7025164" cy="6858000"/>
          </a:xfrm>
          <a:custGeom>
            <a:avLst/>
            <a:gdLst>
              <a:gd name="connsiteX0" fmla="*/ 5819843 w 7025164"/>
              <a:gd name="connsiteY0" fmla="*/ 0 h 6858000"/>
              <a:gd name="connsiteX1" fmla="*/ 7025164 w 7025164"/>
              <a:gd name="connsiteY1" fmla="*/ 0 h 6858000"/>
              <a:gd name="connsiteX2" fmla="*/ 7025164 w 7025164"/>
              <a:gd name="connsiteY2" fmla="*/ 6857999 h 6858000"/>
              <a:gd name="connsiteX3" fmla="*/ 3817537 w 7025164"/>
              <a:gd name="connsiteY3" fmla="*/ 6857999 h 6858000"/>
              <a:gd name="connsiteX4" fmla="*/ 3817537 w 7025164"/>
              <a:gd name="connsiteY4" fmla="*/ 6858000 h 6858000"/>
              <a:gd name="connsiteX5" fmla="*/ 2060746 w 7025164"/>
              <a:gd name="connsiteY5" fmla="*/ 6858000 h 6858000"/>
              <a:gd name="connsiteX6" fmla="*/ 2060746 w 7025164"/>
              <a:gd name="connsiteY6" fmla="*/ 6857999 h 6858000"/>
              <a:gd name="connsiteX7" fmla="*/ 0 w 7025164"/>
              <a:gd name="connsiteY7" fmla="*/ 6857999 h 6858000"/>
              <a:gd name="connsiteX8" fmla="*/ 5047555 w 7025164"/>
              <a:gd name="connsiteY8" fmla="*/ 1 h 6858000"/>
              <a:gd name="connsiteX9" fmla="*/ 5819842 w 7025164"/>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164" h="6858000">
                <a:moveTo>
                  <a:pt x="5819843" y="0"/>
                </a:moveTo>
                <a:lnTo>
                  <a:pt x="7025164" y="0"/>
                </a:lnTo>
                <a:lnTo>
                  <a:pt x="7025164" y="6857999"/>
                </a:lnTo>
                <a:lnTo>
                  <a:pt x="3817537" y="6857999"/>
                </a:lnTo>
                <a:lnTo>
                  <a:pt x="3817537" y="6858000"/>
                </a:lnTo>
                <a:lnTo>
                  <a:pt x="2060746" y="6858000"/>
                </a:lnTo>
                <a:lnTo>
                  <a:pt x="2060746" y="6857999"/>
                </a:lnTo>
                <a:lnTo>
                  <a:pt x="0" y="6857999"/>
                </a:lnTo>
                <a:lnTo>
                  <a:pt x="5047555" y="1"/>
                </a:lnTo>
                <a:lnTo>
                  <a:pt x="5819842" y="1"/>
                </a:lnTo>
                <a:close/>
              </a:path>
            </a:pathLst>
          </a:custGeom>
        </p:spPr>
      </p:pic>
      <p:grpSp>
        <p:nvGrpSpPr>
          <p:cNvPr id="5" name="Group 4" descr="Microsoft logo">
            <a:extLst>
              <a:ext uri="{FF2B5EF4-FFF2-40B4-BE49-F238E27FC236}">
                <a16:creationId xmlns:a16="http://schemas.microsoft.com/office/drawing/2014/main" id="{60967159-F3C7-4575-3143-C8956419A5A4}"/>
              </a:ext>
            </a:extLst>
          </p:cNvPr>
          <p:cNvGrpSpPr>
            <a:grpSpLocks noChangeAspect="1"/>
          </p:cNvGrpSpPr>
          <p:nvPr userDrawn="1"/>
        </p:nvGrpSpPr>
        <p:grpSpPr bwMode="auto">
          <a:xfrm>
            <a:off x="584200" y="585788"/>
            <a:ext cx="1366838" cy="292100"/>
            <a:chOff x="464" y="465"/>
            <a:chExt cx="861" cy="184"/>
          </a:xfrm>
        </p:grpSpPr>
        <p:sp>
          <p:nvSpPr>
            <p:cNvPr id="6" name="AutoShape 3">
              <a:extLst>
                <a:ext uri="{FF2B5EF4-FFF2-40B4-BE49-F238E27FC236}">
                  <a16:creationId xmlns:a16="http://schemas.microsoft.com/office/drawing/2014/main" id="{F7917348-04AA-F728-4EBA-88CD0448863A}"/>
                </a:ext>
              </a:extLst>
            </p:cNvPr>
            <p:cNvSpPr>
              <a:spLocks noChangeAspect="1" noChangeArrowheads="1" noTextEdit="1"/>
            </p:cNvSpPr>
            <p:nvPr userDrawn="1"/>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A23158A3-F51F-C0D4-19E5-48ECD9E0B9D1}"/>
                </a:ext>
              </a:extLst>
            </p:cNvPr>
            <p:cNvSpPr>
              <a:spLocks noEditPoints="1"/>
            </p:cNvSpPr>
            <p:nvPr userDrawn="1"/>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B8403E07-F7DE-A406-1221-184BBBC8DA7D}"/>
                </a:ext>
              </a:extLst>
            </p:cNvPr>
            <p:cNvSpPr>
              <a:spLocks/>
            </p:cNvSpPr>
            <p:nvPr userDrawn="1"/>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87BFE9F0-1FB7-9CC7-B12C-DDB4806A5B9C}"/>
                </a:ext>
              </a:extLst>
            </p:cNvPr>
            <p:cNvSpPr>
              <a:spLocks/>
            </p:cNvSpPr>
            <p:nvPr userDrawn="1"/>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1B6FE91E-524B-E205-FDB0-0B33D007932C}"/>
                </a:ext>
              </a:extLst>
            </p:cNvPr>
            <p:cNvSpPr>
              <a:spLocks/>
            </p:cNvSpPr>
            <p:nvPr userDrawn="1"/>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D52D9A2D-8792-C878-2E5E-1F5BDE117F22}"/>
                </a:ext>
              </a:extLst>
            </p:cNvPr>
            <p:cNvSpPr>
              <a:spLocks/>
            </p:cNvSpPr>
            <p:nvPr userDrawn="1"/>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reeform: Shape 1" descr="Thank you ">
            <a:extLst>
              <a:ext uri="{FF2B5EF4-FFF2-40B4-BE49-F238E27FC236}">
                <a16:creationId xmlns:a16="http://schemas.microsoft.com/office/drawing/2014/main" id="{190ED75A-50A6-9978-1FC7-56265C0B6A0E}"/>
              </a:ext>
            </a:extLst>
          </p:cNvPr>
          <p:cNvSpPr>
            <a:spLocks/>
          </p:cNvSpPr>
          <p:nvPr userDrawn="1"/>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72349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End Slide Color Bkg 4">
    <p:bg>
      <p:bgPr>
        <a:solidFill>
          <a:schemeClr val="bg2"/>
        </a:solidFill>
        <a:effectLst/>
      </p:bgPr>
    </p:bg>
    <p:spTree>
      <p:nvGrpSpPr>
        <p:cNvPr id="1" name=""/>
        <p:cNvGrpSpPr/>
        <p:nvPr/>
      </p:nvGrpSpPr>
      <p:grpSpPr>
        <a:xfrm>
          <a:off x="0" y="0"/>
          <a:ext cx="0" cy="0"/>
          <a:chOff x="0" y="0"/>
          <a:chExt cx="0" cy="0"/>
        </a:xfrm>
      </p:grpSpPr>
      <p:grpSp>
        <p:nvGrpSpPr>
          <p:cNvPr id="4" name="Group 4" descr="Microsoft logo">
            <a:extLst>
              <a:ext uri="{FF2B5EF4-FFF2-40B4-BE49-F238E27FC236}">
                <a16:creationId xmlns:a16="http://schemas.microsoft.com/office/drawing/2014/main" id="{464C5876-8927-FD4A-471B-64A4CB8DD5F2}"/>
              </a:ext>
            </a:extLst>
          </p:cNvPr>
          <p:cNvGrpSpPr>
            <a:grpSpLocks noChangeAspect="1"/>
          </p:cNvGrpSpPr>
          <p:nvPr userDrawn="1"/>
        </p:nvGrpSpPr>
        <p:grpSpPr bwMode="auto">
          <a:xfrm>
            <a:off x="584200" y="585788"/>
            <a:ext cx="1366838" cy="292100"/>
            <a:chOff x="464" y="465"/>
            <a:chExt cx="861" cy="184"/>
          </a:xfrm>
        </p:grpSpPr>
        <p:sp>
          <p:nvSpPr>
            <p:cNvPr id="6" name="AutoShape 3">
              <a:extLst>
                <a:ext uri="{FF2B5EF4-FFF2-40B4-BE49-F238E27FC236}">
                  <a16:creationId xmlns:a16="http://schemas.microsoft.com/office/drawing/2014/main" id="{ACC033E4-8B3A-D644-F3C8-2B6C4E11C888}"/>
                </a:ext>
              </a:extLst>
            </p:cNvPr>
            <p:cNvSpPr>
              <a:spLocks noChangeAspect="1" noChangeArrowheads="1" noTextEdit="1"/>
            </p:cNvSpPr>
            <p:nvPr userDrawn="1"/>
          </p:nvSpPr>
          <p:spPr bwMode="auto">
            <a:xfrm>
              <a:off x="464" y="465"/>
              <a:ext cx="8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DAC3787C-368F-5107-F571-8BF0F757A245}"/>
                </a:ext>
              </a:extLst>
            </p:cNvPr>
            <p:cNvSpPr>
              <a:spLocks noEditPoints="1"/>
            </p:cNvSpPr>
            <p:nvPr userDrawn="1"/>
          </p:nvSpPr>
          <p:spPr bwMode="auto">
            <a:xfrm>
              <a:off x="702" y="494"/>
              <a:ext cx="623" cy="120"/>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82 w 1139"/>
                <a:gd name="T53" fmla="*/ 143 h 220"/>
                <a:gd name="T54" fmla="*/ 553 w 1139"/>
                <a:gd name="T55" fmla="*/ 200 h 220"/>
                <a:gd name="T56" fmla="*/ 610 w 1139"/>
                <a:gd name="T57" fmla="*/ 69 h 220"/>
                <a:gd name="T58" fmla="*/ 636 w 1139"/>
                <a:gd name="T59" fmla="*/ 109 h 220"/>
                <a:gd name="T60" fmla="*/ 568 w 1139"/>
                <a:gd name="T61" fmla="*/ 145 h 220"/>
                <a:gd name="T62" fmla="*/ 637 w 1139"/>
                <a:gd name="T63" fmla="*/ 180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885 w 1139"/>
                <a:gd name="T85" fmla="*/ 69 h 220"/>
                <a:gd name="T86" fmla="*/ 937 w 1139"/>
                <a:gd name="T87" fmla="*/ 199 h 220"/>
                <a:gd name="T88" fmla="*/ 809 w 1139"/>
                <a:gd name="T89" fmla="*/ 146 h 220"/>
                <a:gd name="T90" fmla="*/ 912 w 1139"/>
                <a:gd name="T91" fmla="*/ 180 h 220"/>
                <a:gd name="T92" fmla="*/ 884 w 1139"/>
                <a:gd name="T93" fmla="*/ 97 h 220"/>
                <a:gd name="T94" fmla="*/ 855 w 1139"/>
                <a:gd name="T95" fmla="*/ 180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171" y="15"/>
                    <a:pt x="171" y="15"/>
                    <a:pt x="218" y="15"/>
                  </a:cubicBezTo>
                  <a:cubicBezTo>
                    <a:pt x="218" y="15"/>
                    <a:pt x="218" y="15"/>
                    <a:pt x="218" y="217"/>
                  </a:cubicBezTo>
                  <a:cubicBezTo>
                    <a:pt x="218" y="217"/>
                    <a:pt x="218" y="217"/>
                    <a:pt x="184" y="217"/>
                  </a:cubicBezTo>
                  <a:cubicBezTo>
                    <a:pt x="184" y="217"/>
                    <a:pt x="184" y="217"/>
                    <a:pt x="184" y="89"/>
                  </a:cubicBezTo>
                  <a:cubicBezTo>
                    <a:pt x="184" y="80"/>
                    <a:pt x="184" y="67"/>
                    <a:pt x="185" y="52"/>
                  </a:cubicBezTo>
                  <a:cubicBezTo>
                    <a:pt x="185" y="52"/>
                    <a:pt x="185" y="52"/>
                    <a:pt x="185" y="52"/>
                  </a:cubicBezTo>
                  <a:cubicBezTo>
                    <a:pt x="183" y="58"/>
                    <a:pt x="182" y="65"/>
                    <a:pt x="180" y="68"/>
                  </a:cubicBezTo>
                  <a:cubicBezTo>
                    <a:pt x="180" y="68"/>
                    <a:pt x="180" y="68"/>
                    <a:pt x="120" y="217"/>
                  </a:cubicBezTo>
                  <a:cubicBezTo>
                    <a:pt x="120" y="217"/>
                    <a:pt x="120" y="217"/>
                    <a:pt x="97" y="217"/>
                  </a:cubicBezTo>
                  <a:cubicBezTo>
                    <a:pt x="97" y="217"/>
                    <a:pt x="97" y="217"/>
                    <a:pt x="37" y="70"/>
                  </a:cubicBezTo>
                  <a:cubicBezTo>
                    <a:pt x="36" y="66"/>
                    <a:pt x="34" y="60"/>
                    <a:pt x="32" y="52"/>
                  </a:cubicBezTo>
                  <a:cubicBezTo>
                    <a:pt x="32" y="52"/>
                    <a:pt x="32" y="52"/>
                    <a:pt x="31" y="52"/>
                  </a:cubicBezTo>
                  <a:cubicBezTo>
                    <a:pt x="32" y="56"/>
                    <a:pt x="32" y="60"/>
                    <a:pt x="32" y="65"/>
                  </a:cubicBezTo>
                  <a:cubicBezTo>
                    <a:pt x="33" y="76"/>
                    <a:pt x="33" y="85"/>
                    <a:pt x="33" y="93"/>
                  </a:cubicBezTo>
                  <a:cubicBezTo>
                    <a:pt x="33" y="93"/>
                    <a:pt x="33" y="93"/>
                    <a:pt x="33" y="217"/>
                  </a:cubicBezTo>
                  <a:cubicBezTo>
                    <a:pt x="33" y="217"/>
                    <a:pt x="33" y="217"/>
                    <a:pt x="0" y="217"/>
                  </a:cubicBezTo>
                  <a:cubicBezTo>
                    <a:pt x="0" y="217"/>
                    <a:pt x="0" y="217"/>
                    <a:pt x="0" y="15"/>
                  </a:cubicBezTo>
                  <a:cubicBezTo>
                    <a:pt x="0" y="15"/>
                    <a:pt x="0" y="15"/>
                    <a:pt x="50" y="15"/>
                  </a:cubicBezTo>
                  <a:cubicBezTo>
                    <a:pt x="50" y="15"/>
                    <a:pt x="50" y="15"/>
                    <a:pt x="100" y="142"/>
                  </a:cubicBezTo>
                  <a:cubicBezTo>
                    <a:pt x="105" y="153"/>
                    <a:pt x="108" y="162"/>
                    <a:pt x="109" y="168"/>
                  </a:cubicBezTo>
                  <a:cubicBezTo>
                    <a:pt x="109" y="168"/>
                    <a:pt x="109" y="168"/>
                    <a:pt x="110" y="168"/>
                  </a:cubicBezTo>
                  <a:cubicBezTo>
                    <a:pt x="110" y="168"/>
                    <a:pt x="110" y="168"/>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cubicBezTo>
                    <a:pt x="251" y="217"/>
                    <a:pt x="251" y="217"/>
                    <a:pt x="251" y="217"/>
                  </a:cubicBez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10" y="69"/>
                  </a:moveTo>
                  <a:cubicBezTo>
                    <a:pt x="632" y="69"/>
                    <a:pt x="650" y="75"/>
                    <a:pt x="663" y="89"/>
                  </a:cubicBez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lose/>
                  <a:moveTo>
                    <a:pt x="637" y="180"/>
                  </a:moveTo>
                  <a:cubicBezTo>
                    <a:pt x="643" y="172"/>
                    <a:pt x="646" y="160"/>
                    <a:pt x="646" y="144"/>
                  </a:cubicBez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885" y="69"/>
                  </a:moveTo>
                  <a:cubicBezTo>
                    <a:pt x="908" y="69"/>
                    <a:pt x="926" y="75"/>
                    <a:pt x="938" y="89"/>
                  </a:cubicBez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lose/>
                  <a:moveTo>
                    <a:pt x="912" y="180"/>
                  </a:moveTo>
                  <a:cubicBezTo>
                    <a:pt x="919" y="172"/>
                    <a:pt x="922" y="160"/>
                    <a:pt x="922" y="144"/>
                  </a:cubicBez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5B0CAAA-2FCE-F5FD-1BF6-5B8552B79852}"/>
                </a:ext>
              </a:extLst>
            </p:cNvPr>
            <p:cNvSpPr>
              <a:spLocks/>
            </p:cNvSpPr>
            <p:nvPr userDrawn="1"/>
          </p:nvSpPr>
          <p:spPr bwMode="auto">
            <a:xfrm>
              <a:off x="463" y="465"/>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F25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BFD113A6-2538-9D0A-A206-96F0E0FBA915}"/>
                </a:ext>
              </a:extLst>
            </p:cNvPr>
            <p:cNvSpPr>
              <a:spLocks/>
            </p:cNvSpPr>
            <p:nvPr userDrawn="1"/>
          </p:nvSpPr>
          <p:spPr bwMode="auto">
            <a:xfrm>
              <a:off x="560" y="465"/>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1AD701DE-050C-9D03-2D8C-5D2E687B96F8}"/>
                </a:ext>
              </a:extLst>
            </p:cNvPr>
            <p:cNvSpPr>
              <a:spLocks/>
            </p:cNvSpPr>
            <p:nvPr userDrawn="1"/>
          </p:nvSpPr>
          <p:spPr bwMode="auto">
            <a:xfrm>
              <a:off x="463" y="561"/>
              <a:ext cx="88" cy="88"/>
            </a:xfrm>
            <a:custGeom>
              <a:avLst/>
              <a:gdLst>
                <a:gd name="T0" fmla="*/ 88 w 88"/>
                <a:gd name="T1" fmla="*/ 88 h 88"/>
                <a:gd name="T2" fmla="*/ 0 w 88"/>
                <a:gd name="T3" fmla="*/ 88 h 88"/>
                <a:gd name="T4" fmla="*/ 0 w 88"/>
                <a:gd name="T5" fmla="*/ 0 h 88"/>
                <a:gd name="T6" fmla="*/ 88 w 88"/>
                <a:gd name="T7" fmla="*/ 0 h 88"/>
                <a:gd name="T8" fmla="*/ 88 w 88"/>
                <a:gd name="T9" fmla="*/ 88 h 88"/>
                <a:gd name="T10" fmla="*/ 88 w 88"/>
                <a:gd name="T11" fmla="*/ 88 h 88"/>
              </a:gdLst>
              <a:ahLst/>
              <a:cxnLst>
                <a:cxn ang="0">
                  <a:pos x="T0" y="T1"/>
                </a:cxn>
                <a:cxn ang="0">
                  <a:pos x="T2" y="T3"/>
                </a:cxn>
                <a:cxn ang="0">
                  <a:pos x="T4" y="T5"/>
                </a:cxn>
                <a:cxn ang="0">
                  <a:pos x="T6" y="T7"/>
                </a:cxn>
                <a:cxn ang="0">
                  <a:pos x="T8" y="T9"/>
                </a:cxn>
                <a:cxn ang="0">
                  <a:pos x="T10" y="T11"/>
                </a:cxn>
              </a:cxnLst>
              <a:rect l="0" t="0" r="r" b="b"/>
              <a:pathLst>
                <a:path w="88" h="88">
                  <a:moveTo>
                    <a:pt x="88" y="88"/>
                  </a:moveTo>
                  <a:lnTo>
                    <a:pt x="0" y="88"/>
                  </a:lnTo>
                  <a:lnTo>
                    <a:pt x="0" y="0"/>
                  </a:lnTo>
                  <a:lnTo>
                    <a:pt x="88" y="0"/>
                  </a:lnTo>
                  <a:lnTo>
                    <a:pt x="88" y="88"/>
                  </a:lnTo>
                  <a:lnTo>
                    <a:pt x="88" y="88"/>
                  </a:lnTo>
                  <a:close/>
                </a:path>
              </a:pathLst>
            </a:custGeom>
            <a:solidFill>
              <a:srgbClr val="00A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6234FB1C-E46B-4386-1209-FA860B26FBF1}"/>
                </a:ext>
              </a:extLst>
            </p:cNvPr>
            <p:cNvSpPr>
              <a:spLocks/>
            </p:cNvSpPr>
            <p:nvPr userDrawn="1"/>
          </p:nvSpPr>
          <p:spPr bwMode="auto">
            <a:xfrm>
              <a:off x="560" y="561"/>
              <a:ext cx="87" cy="88"/>
            </a:xfrm>
            <a:custGeom>
              <a:avLst/>
              <a:gdLst>
                <a:gd name="T0" fmla="*/ 87 w 87"/>
                <a:gd name="T1" fmla="*/ 88 h 88"/>
                <a:gd name="T2" fmla="*/ 0 w 87"/>
                <a:gd name="T3" fmla="*/ 88 h 88"/>
                <a:gd name="T4" fmla="*/ 0 w 87"/>
                <a:gd name="T5" fmla="*/ 0 h 88"/>
                <a:gd name="T6" fmla="*/ 87 w 87"/>
                <a:gd name="T7" fmla="*/ 0 h 88"/>
                <a:gd name="T8" fmla="*/ 87 w 87"/>
                <a:gd name="T9" fmla="*/ 88 h 88"/>
                <a:gd name="T10" fmla="*/ 87 w 87"/>
                <a:gd name="T11" fmla="*/ 88 h 88"/>
              </a:gdLst>
              <a:ahLst/>
              <a:cxnLst>
                <a:cxn ang="0">
                  <a:pos x="T0" y="T1"/>
                </a:cxn>
                <a:cxn ang="0">
                  <a:pos x="T2" y="T3"/>
                </a:cxn>
                <a:cxn ang="0">
                  <a:pos x="T4" y="T5"/>
                </a:cxn>
                <a:cxn ang="0">
                  <a:pos x="T6" y="T7"/>
                </a:cxn>
                <a:cxn ang="0">
                  <a:pos x="T8" y="T9"/>
                </a:cxn>
                <a:cxn ang="0">
                  <a:pos x="T10" y="T11"/>
                </a:cxn>
              </a:cxnLst>
              <a:rect l="0" t="0" r="r" b="b"/>
              <a:pathLst>
                <a:path w="87" h="88">
                  <a:moveTo>
                    <a:pt x="87" y="88"/>
                  </a:moveTo>
                  <a:lnTo>
                    <a:pt x="0" y="88"/>
                  </a:lnTo>
                  <a:lnTo>
                    <a:pt x="0" y="0"/>
                  </a:lnTo>
                  <a:lnTo>
                    <a:pt x="87" y="0"/>
                  </a:lnTo>
                  <a:lnTo>
                    <a:pt x="87" y="88"/>
                  </a:lnTo>
                  <a:lnTo>
                    <a:pt x="87" y="8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reeform: Shape 1" descr="Thank you ">
            <a:extLst>
              <a:ext uri="{FF2B5EF4-FFF2-40B4-BE49-F238E27FC236}">
                <a16:creationId xmlns:a16="http://schemas.microsoft.com/office/drawing/2014/main" id="{DC694E93-781E-FCE3-99BF-8A234B3203F0}"/>
              </a:ext>
            </a:extLst>
          </p:cNvPr>
          <p:cNvSpPr>
            <a:spLocks/>
          </p:cNvSpPr>
          <p:nvPr userDrawn="1"/>
        </p:nvSpPr>
        <p:spPr bwMode="auto">
          <a:xfrm>
            <a:off x="584200" y="4142915"/>
            <a:ext cx="4910623" cy="778356"/>
          </a:xfrm>
          <a:custGeom>
            <a:avLst/>
            <a:gdLst>
              <a:gd name="connsiteX0" fmla="*/ 1535098 w 4910623"/>
              <a:gd name="connsiteY0" fmla="*/ 520756 h 778356"/>
              <a:gd name="connsiteX1" fmla="*/ 1442664 w 4910623"/>
              <a:gd name="connsiteY1" fmla="*/ 532879 h 778356"/>
              <a:gd name="connsiteX2" fmla="*/ 1366132 w 4910623"/>
              <a:gd name="connsiteY2" fmla="*/ 603088 h 778356"/>
              <a:gd name="connsiteX3" fmla="*/ 1384769 w 4910623"/>
              <a:gd name="connsiteY3" fmla="*/ 647788 h 778356"/>
              <a:gd name="connsiteX4" fmla="*/ 1435210 w 4910623"/>
              <a:gd name="connsiteY4" fmla="*/ 665214 h 778356"/>
              <a:gd name="connsiteX5" fmla="*/ 1507268 w 4910623"/>
              <a:gd name="connsiteY5" fmla="*/ 634151 h 778356"/>
              <a:gd name="connsiteX6" fmla="*/ 1535098 w 4910623"/>
              <a:gd name="connsiteY6" fmla="*/ 555608 h 778356"/>
              <a:gd name="connsiteX7" fmla="*/ 4050194 w 4910623"/>
              <a:gd name="connsiteY7" fmla="*/ 358114 h 778356"/>
              <a:gd name="connsiteX8" fmla="*/ 3963724 w 4910623"/>
              <a:gd name="connsiteY8" fmla="*/ 397007 h 778356"/>
              <a:gd name="connsiteX9" fmla="*/ 3932912 w 4910623"/>
              <a:gd name="connsiteY9" fmla="*/ 507118 h 778356"/>
              <a:gd name="connsiteX10" fmla="*/ 4051187 w 4910623"/>
              <a:gd name="connsiteY10" fmla="*/ 656122 h 778356"/>
              <a:gd name="connsiteX11" fmla="*/ 4163997 w 4910623"/>
              <a:gd name="connsiteY11" fmla="*/ 503078 h 778356"/>
              <a:gd name="connsiteX12" fmla="*/ 4050194 w 4910623"/>
              <a:gd name="connsiteY12" fmla="*/ 358114 h 778356"/>
              <a:gd name="connsiteX13" fmla="*/ 4419134 w 4910623"/>
              <a:gd name="connsiteY13" fmla="*/ 248508 h 778356"/>
              <a:gd name="connsiteX14" fmla="*/ 4575675 w 4910623"/>
              <a:gd name="connsiteY14" fmla="*/ 248508 h 778356"/>
              <a:gd name="connsiteX15" fmla="*/ 4575675 w 4910623"/>
              <a:gd name="connsiteY15" fmla="*/ 546516 h 778356"/>
              <a:gd name="connsiteX16" fmla="*/ 4661152 w 4910623"/>
              <a:gd name="connsiteY16" fmla="*/ 656122 h 778356"/>
              <a:gd name="connsiteX17" fmla="*/ 4728738 w 4910623"/>
              <a:gd name="connsiteY17" fmla="*/ 626069 h 778356"/>
              <a:gd name="connsiteX18" fmla="*/ 4754082 w 4910623"/>
              <a:gd name="connsiteY18" fmla="*/ 544495 h 778356"/>
              <a:gd name="connsiteX19" fmla="*/ 4754082 w 4910623"/>
              <a:gd name="connsiteY19" fmla="*/ 248508 h 778356"/>
              <a:gd name="connsiteX20" fmla="*/ 4910623 w 4910623"/>
              <a:gd name="connsiteY20" fmla="*/ 248508 h 778356"/>
              <a:gd name="connsiteX21" fmla="*/ 4910623 w 4910623"/>
              <a:gd name="connsiteY21" fmla="*/ 765728 h 778356"/>
              <a:gd name="connsiteX22" fmla="*/ 4754082 w 4910623"/>
              <a:gd name="connsiteY22" fmla="*/ 765728 h 778356"/>
              <a:gd name="connsiteX23" fmla="*/ 4754082 w 4910623"/>
              <a:gd name="connsiteY23" fmla="*/ 686933 h 778356"/>
              <a:gd name="connsiteX24" fmla="*/ 4751598 w 4910623"/>
              <a:gd name="connsiteY24" fmla="*/ 686933 h 778356"/>
              <a:gd name="connsiteX25" fmla="*/ 4596051 w 4910623"/>
              <a:gd name="connsiteY25" fmla="*/ 778356 h 778356"/>
              <a:gd name="connsiteX26" fmla="*/ 4419134 w 4910623"/>
              <a:gd name="connsiteY26" fmla="*/ 560659 h 778356"/>
              <a:gd name="connsiteX27" fmla="*/ 4053175 w 4910623"/>
              <a:gd name="connsiteY27" fmla="*/ 235880 h 778356"/>
              <a:gd name="connsiteX28" fmla="*/ 4251957 w 4910623"/>
              <a:gd name="connsiteY28" fmla="*/ 308361 h 778356"/>
              <a:gd name="connsiteX29" fmla="*/ 4324016 w 4910623"/>
              <a:gd name="connsiteY29" fmla="*/ 500047 h 778356"/>
              <a:gd name="connsiteX30" fmla="*/ 4249722 w 4910623"/>
              <a:gd name="connsiteY30" fmla="*/ 703601 h 778356"/>
              <a:gd name="connsiteX31" fmla="*/ 4046218 w 4910623"/>
              <a:gd name="connsiteY31" fmla="*/ 778356 h 778356"/>
              <a:gd name="connsiteX32" fmla="*/ 3846193 w 4910623"/>
              <a:gd name="connsiteY32" fmla="*/ 705875 h 778356"/>
              <a:gd name="connsiteX33" fmla="*/ 3773389 w 4910623"/>
              <a:gd name="connsiteY33" fmla="*/ 509138 h 778356"/>
              <a:gd name="connsiteX34" fmla="*/ 3848926 w 4910623"/>
              <a:gd name="connsiteY34" fmla="*/ 308361 h 778356"/>
              <a:gd name="connsiteX35" fmla="*/ 4053175 w 4910623"/>
              <a:gd name="connsiteY35" fmla="*/ 235880 h 778356"/>
              <a:gd name="connsiteX36" fmla="*/ 2128862 w 4910623"/>
              <a:gd name="connsiteY36" fmla="*/ 235880 h 778356"/>
              <a:gd name="connsiteX37" fmla="*/ 2297827 w 4910623"/>
              <a:gd name="connsiteY37" fmla="*/ 449032 h 778356"/>
              <a:gd name="connsiteX38" fmla="*/ 2297827 w 4910623"/>
              <a:gd name="connsiteY38" fmla="*/ 765728 h 778356"/>
              <a:gd name="connsiteX39" fmla="*/ 2141285 w 4910623"/>
              <a:gd name="connsiteY39" fmla="*/ 765728 h 778356"/>
              <a:gd name="connsiteX40" fmla="*/ 2141285 w 4910623"/>
              <a:gd name="connsiteY40" fmla="*/ 478327 h 778356"/>
              <a:gd name="connsiteX41" fmla="*/ 2056803 w 4910623"/>
              <a:gd name="connsiteY41" fmla="*/ 358114 h 778356"/>
              <a:gd name="connsiteX42" fmla="*/ 1989714 w 4910623"/>
              <a:gd name="connsiteY42" fmla="*/ 389936 h 778356"/>
              <a:gd name="connsiteX43" fmla="*/ 1963375 w 4910623"/>
              <a:gd name="connsiteY43" fmla="*/ 470751 h 778356"/>
              <a:gd name="connsiteX44" fmla="*/ 1963375 w 4910623"/>
              <a:gd name="connsiteY44" fmla="*/ 765728 h 778356"/>
              <a:gd name="connsiteX45" fmla="*/ 1806337 w 4910623"/>
              <a:gd name="connsiteY45" fmla="*/ 765728 h 778356"/>
              <a:gd name="connsiteX46" fmla="*/ 1806337 w 4910623"/>
              <a:gd name="connsiteY46" fmla="*/ 248508 h 778356"/>
              <a:gd name="connsiteX47" fmla="*/ 1963375 w 4910623"/>
              <a:gd name="connsiteY47" fmla="*/ 248508 h 778356"/>
              <a:gd name="connsiteX48" fmla="*/ 1963375 w 4910623"/>
              <a:gd name="connsiteY48" fmla="*/ 330334 h 778356"/>
              <a:gd name="connsiteX49" fmla="*/ 1965362 w 4910623"/>
              <a:gd name="connsiteY49" fmla="*/ 330334 h 778356"/>
              <a:gd name="connsiteX50" fmla="*/ 2128862 w 4910623"/>
              <a:gd name="connsiteY50" fmla="*/ 235880 h 778356"/>
              <a:gd name="connsiteX51" fmla="*/ 1465027 w 4910623"/>
              <a:gd name="connsiteY51" fmla="*/ 235880 h 778356"/>
              <a:gd name="connsiteX52" fmla="*/ 1682694 w 4910623"/>
              <a:gd name="connsiteY52" fmla="*/ 456608 h 778356"/>
              <a:gd name="connsiteX53" fmla="*/ 1682694 w 4910623"/>
              <a:gd name="connsiteY53" fmla="*/ 765728 h 778356"/>
              <a:gd name="connsiteX54" fmla="*/ 1534104 w 4910623"/>
              <a:gd name="connsiteY54" fmla="*/ 765728 h 778356"/>
              <a:gd name="connsiteX55" fmla="*/ 1534104 w 4910623"/>
              <a:gd name="connsiteY55" fmla="*/ 691479 h 778356"/>
              <a:gd name="connsiteX56" fmla="*/ 1532117 w 4910623"/>
              <a:gd name="connsiteY56" fmla="*/ 691479 h 778356"/>
              <a:gd name="connsiteX57" fmla="*/ 1380544 w 4910623"/>
              <a:gd name="connsiteY57" fmla="*/ 778356 h 778356"/>
              <a:gd name="connsiteX58" fmla="*/ 1264009 w 4910623"/>
              <a:gd name="connsiteY58" fmla="*/ 735675 h 778356"/>
              <a:gd name="connsiteX59" fmla="*/ 1221519 w 4910623"/>
              <a:gd name="connsiteY59" fmla="*/ 621775 h 778356"/>
              <a:gd name="connsiteX60" fmla="*/ 1396945 w 4910623"/>
              <a:gd name="connsiteY60" fmla="*/ 448022 h 778356"/>
              <a:gd name="connsiteX61" fmla="*/ 1535098 w 4910623"/>
              <a:gd name="connsiteY61" fmla="*/ 429333 h 778356"/>
              <a:gd name="connsiteX62" fmla="*/ 1444651 w 4910623"/>
              <a:gd name="connsiteY62" fmla="*/ 344476 h 778356"/>
              <a:gd name="connsiteX63" fmla="*/ 1271711 w 4910623"/>
              <a:gd name="connsiteY63" fmla="*/ 399532 h 778356"/>
              <a:gd name="connsiteX64" fmla="*/ 1271711 w 4910623"/>
              <a:gd name="connsiteY64" fmla="*/ 279318 h 778356"/>
              <a:gd name="connsiteX65" fmla="*/ 1361412 w 4910623"/>
              <a:gd name="connsiteY65" fmla="*/ 249013 h 778356"/>
              <a:gd name="connsiteX66" fmla="*/ 1465027 w 4910623"/>
              <a:gd name="connsiteY66" fmla="*/ 235880 h 778356"/>
              <a:gd name="connsiteX67" fmla="*/ 3203281 w 4910623"/>
              <a:gd name="connsiteY67" fmla="*/ 41417 h 778356"/>
              <a:gd name="connsiteX68" fmla="*/ 3386657 w 4910623"/>
              <a:gd name="connsiteY68" fmla="*/ 41417 h 778356"/>
              <a:gd name="connsiteX69" fmla="*/ 3501455 w 4910623"/>
              <a:gd name="connsiteY69" fmla="*/ 311645 h 778356"/>
              <a:gd name="connsiteX70" fmla="*/ 3517854 w 4910623"/>
              <a:gd name="connsiteY70" fmla="*/ 370741 h 778356"/>
              <a:gd name="connsiteX71" fmla="*/ 3519841 w 4910623"/>
              <a:gd name="connsiteY71" fmla="*/ 370741 h 778356"/>
              <a:gd name="connsiteX72" fmla="*/ 3535247 w 4910623"/>
              <a:gd name="connsiteY72" fmla="*/ 313665 h 778356"/>
              <a:gd name="connsiteX73" fmla="*/ 3652032 w 4910623"/>
              <a:gd name="connsiteY73" fmla="*/ 41417 h 778356"/>
              <a:gd name="connsiteX74" fmla="*/ 3821991 w 4910623"/>
              <a:gd name="connsiteY74" fmla="*/ 41417 h 778356"/>
              <a:gd name="connsiteX75" fmla="*/ 3589912 w 4910623"/>
              <a:gd name="connsiteY75" fmla="*/ 508128 h 778356"/>
              <a:gd name="connsiteX76" fmla="*/ 3589912 w 4910623"/>
              <a:gd name="connsiteY76" fmla="*/ 765728 h 778356"/>
              <a:gd name="connsiteX77" fmla="*/ 3429396 w 4910623"/>
              <a:gd name="connsiteY77" fmla="*/ 765728 h 778356"/>
              <a:gd name="connsiteX78" fmla="*/ 3429396 w 4910623"/>
              <a:gd name="connsiteY78" fmla="*/ 511159 h 778356"/>
              <a:gd name="connsiteX79" fmla="*/ 0 w 4910623"/>
              <a:gd name="connsiteY79" fmla="*/ 41417 h 778356"/>
              <a:gd name="connsiteX80" fmla="*/ 566530 w 4910623"/>
              <a:gd name="connsiteY80" fmla="*/ 41417 h 778356"/>
              <a:gd name="connsiteX81" fmla="*/ 566530 w 4910623"/>
              <a:gd name="connsiteY81" fmla="*/ 174259 h 778356"/>
              <a:gd name="connsiteX82" fmla="*/ 363275 w 4910623"/>
              <a:gd name="connsiteY82" fmla="*/ 174259 h 778356"/>
              <a:gd name="connsiteX83" fmla="*/ 363275 w 4910623"/>
              <a:gd name="connsiteY83" fmla="*/ 765728 h 778356"/>
              <a:gd name="connsiteX84" fmla="*/ 202260 w 4910623"/>
              <a:gd name="connsiteY84" fmla="*/ 765728 h 778356"/>
              <a:gd name="connsiteX85" fmla="*/ 202260 w 4910623"/>
              <a:gd name="connsiteY85" fmla="*/ 174259 h 778356"/>
              <a:gd name="connsiteX86" fmla="*/ 0 w 4910623"/>
              <a:gd name="connsiteY86" fmla="*/ 174259 h 778356"/>
              <a:gd name="connsiteX87" fmla="*/ 2416996 w 4910623"/>
              <a:gd name="connsiteY87" fmla="*/ 0 h 778356"/>
              <a:gd name="connsiteX88" fmla="*/ 2574034 w 4910623"/>
              <a:gd name="connsiteY88" fmla="*/ 0 h 778356"/>
              <a:gd name="connsiteX89" fmla="*/ 2574034 w 4910623"/>
              <a:gd name="connsiteY89" fmla="*/ 487419 h 778356"/>
              <a:gd name="connsiteX90" fmla="*/ 2576023 w 4910623"/>
              <a:gd name="connsiteY90" fmla="*/ 487419 h 778356"/>
              <a:gd name="connsiteX91" fmla="*/ 2727594 w 4910623"/>
              <a:gd name="connsiteY91" fmla="*/ 248508 h 778356"/>
              <a:gd name="connsiteX92" fmla="*/ 2913952 w 4910623"/>
              <a:gd name="connsiteY92" fmla="*/ 248508 h 778356"/>
              <a:gd name="connsiteX93" fmla="*/ 2731570 w 4910623"/>
              <a:gd name="connsiteY93" fmla="*/ 491460 h 778356"/>
              <a:gd name="connsiteX94" fmla="*/ 2926873 w 4910623"/>
              <a:gd name="connsiteY94" fmla="*/ 765728 h 778356"/>
              <a:gd name="connsiteX95" fmla="*/ 2738528 w 4910623"/>
              <a:gd name="connsiteY95" fmla="*/ 765728 h 778356"/>
              <a:gd name="connsiteX96" fmla="*/ 2576023 w 4910623"/>
              <a:gd name="connsiteY96" fmla="*/ 509138 h 778356"/>
              <a:gd name="connsiteX97" fmla="*/ 2574034 w 4910623"/>
              <a:gd name="connsiteY97" fmla="*/ 509138 h 778356"/>
              <a:gd name="connsiteX98" fmla="*/ 2574034 w 4910623"/>
              <a:gd name="connsiteY98" fmla="*/ 765728 h 778356"/>
              <a:gd name="connsiteX99" fmla="*/ 2416996 w 4910623"/>
              <a:gd name="connsiteY99" fmla="*/ 765728 h 778356"/>
              <a:gd name="connsiteX100" fmla="*/ 648627 w 4910623"/>
              <a:gd name="connsiteY100" fmla="*/ 0 h 778356"/>
              <a:gd name="connsiteX101" fmla="*/ 805665 w 4910623"/>
              <a:gd name="connsiteY101" fmla="*/ 0 h 778356"/>
              <a:gd name="connsiteX102" fmla="*/ 805665 w 4910623"/>
              <a:gd name="connsiteY102" fmla="*/ 325283 h 778356"/>
              <a:gd name="connsiteX103" fmla="*/ 807654 w 4910623"/>
              <a:gd name="connsiteY103" fmla="*/ 325283 h 778356"/>
              <a:gd name="connsiteX104" fmla="*/ 964195 w 4910623"/>
              <a:gd name="connsiteY104" fmla="*/ 235880 h 778356"/>
              <a:gd name="connsiteX105" fmla="*/ 1137135 w 4910623"/>
              <a:gd name="connsiteY105" fmla="*/ 448022 h 778356"/>
              <a:gd name="connsiteX106" fmla="*/ 1137135 w 4910623"/>
              <a:gd name="connsiteY106" fmla="*/ 765728 h 778356"/>
              <a:gd name="connsiteX107" fmla="*/ 980594 w 4910623"/>
              <a:gd name="connsiteY107" fmla="*/ 765728 h 778356"/>
              <a:gd name="connsiteX108" fmla="*/ 980594 w 4910623"/>
              <a:gd name="connsiteY108" fmla="*/ 471761 h 778356"/>
              <a:gd name="connsiteX109" fmla="*/ 899093 w 4910623"/>
              <a:gd name="connsiteY109" fmla="*/ 358114 h 778356"/>
              <a:gd name="connsiteX110" fmla="*/ 831507 w 4910623"/>
              <a:gd name="connsiteY110" fmla="*/ 389936 h 778356"/>
              <a:gd name="connsiteX111" fmla="*/ 805665 w 4910623"/>
              <a:gd name="connsiteY111" fmla="*/ 470751 h 778356"/>
              <a:gd name="connsiteX112" fmla="*/ 805665 w 4910623"/>
              <a:gd name="connsiteY112" fmla="*/ 765728 h 778356"/>
              <a:gd name="connsiteX113" fmla="*/ 648627 w 4910623"/>
              <a:gd name="connsiteY113" fmla="*/ 765728 h 7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10623" h="778356">
                <a:moveTo>
                  <a:pt x="1535098" y="520756"/>
                </a:moveTo>
                <a:lnTo>
                  <a:pt x="1442664" y="532879"/>
                </a:lnTo>
                <a:cubicBezTo>
                  <a:pt x="1391643" y="539613"/>
                  <a:pt x="1366132" y="563016"/>
                  <a:pt x="1366132" y="603088"/>
                </a:cubicBezTo>
                <a:cubicBezTo>
                  <a:pt x="1366132" y="621270"/>
                  <a:pt x="1372345" y="636171"/>
                  <a:pt x="1384769" y="647788"/>
                </a:cubicBezTo>
                <a:cubicBezTo>
                  <a:pt x="1397193" y="659405"/>
                  <a:pt x="1414006" y="665214"/>
                  <a:pt x="1435210" y="665214"/>
                </a:cubicBezTo>
                <a:cubicBezTo>
                  <a:pt x="1464696" y="665214"/>
                  <a:pt x="1488715" y="654860"/>
                  <a:pt x="1507268" y="634151"/>
                </a:cubicBezTo>
                <a:cubicBezTo>
                  <a:pt x="1525822" y="613441"/>
                  <a:pt x="1535098" y="587260"/>
                  <a:pt x="1535098" y="555608"/>
                </a:cubicBezTo>
                <a:close/>
                <a:moveTo>
                  <a:pt x="4050194" y="358114"/>
                </a:moveTo>
                <a:cubicBezTo>
                  <a:pt x="4013088" y="358114"/>
                  <a:pt x="3984265" y="371078"/>
                  <a:pt x="3963724" y="397007"/>
                </a:cubicBezTo>
                <a:cubicBezTo>
                  <a:pt x="3943183" y="422935"/>
                  <a:pt x="3932912" y="459640"/>
                  <a:pt x="3932912" y="507118"/>
                </a:cubicBezTo>
                <a:cubicBezTo>
                  <a:pt x="3932912" y="606454"/>
                  <a:pt x="3972337" y="656122"/>
                  <a:pt x="4051187" y="656122"/>
                </a:cubicBezTo>
                <a:cubicBezTo>
                  <a:pt x="4126393" y="656122"/>
                  <a:pt x="4163997" y="605108"/>
                  <a:pt x="4163997" y="503078"/>
                </a:cubicBezTo>
                <a:cubicBezTo>
                  <a:pt x="4163997" y="406435"/>
                  <a:pt x="4126063" y="358114"/>
                  <a:pt x="4050194" y="358114"/>
                </a:cubicBezTo>
                <a:close/>
                <a:moveTo>
                  <a:pt x="4419134" y="248508"/>
                </a:moveTo>
                <a:lnTo>
                  <a:pt x="4575675" y="248508"/>
                </a:lnTo>
                <a:lnTo>
                  <a:pt x="4575675" y="546516"/>
                </a:lnTo>
                <a:cubicBezTo>
                  <a:pt x="4575675" y="619587"/>
                  <a:pt x="4604167" y="656122"/>
                  <a:pt x="4661152" y="656122"/>
                </a:cubicBezTo>
                <a:cubicBezTo>
                  <a:pt x="4689312" y="656122"/>
                  <a:pt x="4711841" y="646105"/>
                  <a:pt x="4728738" y="626069"/>
                </a:cubicBezTo>
                <a:cubicBezTo>
                  <a:pt x="4745634" y="606033"/>
                  <a:pt x="4754082" y="578842"/>
                  <a:pt x="4754082" y="544495"/>
                </a:cubicBezTo>
                <a:lnTo>
                  <a:pt x="4754082" y="248508"/>
                </a:lnTo>
                <a:lnTo>
                  <a:pt x="4910623" y="248508"/>
                </a:lnTo>
                <a:lnTo>
                  <a:pt x="4910623" y="765728"/>
                </a:lnTo>
                <a:lnTo>
                  <a:pt x="4754082" y="765728"/>
                </a:lnTo>
                <a:lnTo>
                  <a:pt x="4754082" y="686933"/>
                </a:lnTo>
                <a:lnTo>
                  <a:pt x="4751598" y="686933"/>
                </a:lnTo>
                <a:cubicBezTo>
                  <a:pt x="4712835" y="747882"/>
                  <a:pt x="4660986" y="778356"/>
                  <a:pt x="4596051" y="778356"/>
                </a:cubicBezTo>
                <a:cubicBezTo>
                  <a:pt x="4478106" y="778356"/>
                  <a:pt x="4419134" y="705790"/>
                  <a:pt x="4419134" y="560659"/>
                </a:cubicBezTo>
                <a:close/>
                <a:moveTo>
                  <a:pt x="4053175" y="235880"/>
                </a:moveTo>
                <a:cubicBezTo>
                  <a:pt x="4137658" y="235880"/>
                  <a:pt x="4203918" y="260041"/>
                  <a:pt x="4251957" y="308361"/>
                </a:cubicBezTo>
                <a:cubicBezTo>
                  <a:pt x="4299997" y="356683"/>
                  <a:pt x="4324016" y="420578"/>
                  <a:pt x="4324016" y="500047"/>
                </a:cubicBezTo>
                <a:cubicBezTo>
                  <a:pt x="4324016" y="585913"/>
                  <a:pt x="4299251" y="653766"/>
                  <a:pt x="4249722" y="703601"/>
                </a:cubicBezTo>
                <a:cubicBezTo>
                  <a:pt x="4200192" y="753437"/>
                  <a:pt x="4132356" y="778356"/>
                  <a:pt x="4046218" y="778356"/>
                </a:cubicBezTo>
                <a:cubicBezTo>
                  <a:pt x="3961404" y="778356"/>
                  <a:pt x="3894729" y="754196"/>
                  <a:pt x="3846193" y="705875"/>
                </a:cubicBezTo>
                <a:cubicBezTo>
                  <a:pt x="3797657" y="657553"/>
                  <a:pt x="3773389" y="591975"/>
                  <a:pt x="3773389" y="509138"/>
                </a:cubicBezTo>
                <a:cubicBezTo>
                  <a:pt x="3773389" y="423609"/>
                  <a:pt x="3798568" y="356683"/>
                  <a:pt x="3848926" y="308361"/>
                </a:cubicBezTo>
                <a:cubicBezTo>
                  <a:pt x="3899284" y="260041"/>
                  <a:pt x="3967367" y="235880"/>
                  <a:pt x="4053175" y="235880"/>
                </a:cubicBezTo>
                <a:close/>
                <a:moveTo>
                  <a:pt x="2128862" y="235880"/>
                </a:moveTo>
                <a:cubicBezTo>
                  <a:pt x="2241505" y="235880"/>
                  <a:pt x="2297827" y="306930"/>
                  <a:pt x="2297827" y="449032"/>
                </a:cubicBezTo>
                <a:lnTo>
                  <a:pt x="2297827" y="765728"/>
                </a:lnTo>
                <a:lnTo>
                  <a:pt x="2141285" y="765728"/>
                </a:lnTo>
                <a:lnTo>
                  <a:pt x="2141285" y="478327"/>
                </a:lnTo>
                <a:cubicBezTo>
                  <a:pt x="2141285" y="398185"/>
                  <a:pt x="2113124" y="358114"/>
                  <a:pt x="2056803" y="358114"/>
                </a:cubicBezTo>
                <a:cubicBezTo>
                  <a:pt x="2029636" y="358114"/>
                  <a:pt x="2007272" y="368721"/>
                  <a:pt x="1989714" y="389936"/>
                </a:cubicBezTo>
                <a:cubicBezTo>
                  <a:pt x="1972154" y="411150"/>
                  <a:pt x="1963375" y="438089"/>
                  <a:pt x="1963375" y="470751"/>
                </a:cubicBezTo>
                <a:lnTo>
                  <a:pt x="1963375" y="765728"/>
                </a:lnTo>
                <a:lnTo>
                  <a:pt x="1806337" y="765728"/>
                </a:lnTo>
                <a:lnTo>
                  <a:pt x="1806337" y="248508"/>
                </a:lnTo>
                <a:lnTo>
                  <a:pt x="1963375" y="248508"/>
                </a:lnTo>
                <a:lnTo>
                  <a:pt x="1963375" y="330334"/>
                </a:lnTo>
                <a:lnTo>
                  <a:pt x="1965362" y="330334"/>
                </a:lnTo>
                <a:cubicBezTo>
                  <a:pt x="2002800" y="267365"/>
                  <a:pt x="2057300" y="235880"/>
                  <a:pt x="2128862" y="235880"/>
                </a:cubicBezTo>
                <a:close/>
                <a:moveTo>
                  <a:pt x="1465027" y="235880"/>
                </a:moveTo>
                <a:cubicBezTo>
                  <a:pt x="1610139" y="235880"/>
                  <a:pt x="1682694" y="309457"/>
                  <a:pt x="1682694" y="456608"/>
                </a:cubicBezTo>
                <a:lnTo>
                  <a:pt x="1682694" y="765728"/>
                </a:lnTo>
                <a:lnTo>
                  <a:pt x="1534104" y="765728"/>
                </a:lnTo>
                <a:lnTo>
                  <a:pt x="1534104" y="691479"/>
                </a:lnTo>
                <a:lnTo>
                  <a:pt x="1532117" y="691479"/>
                </a:lnTo>
                <a:cubicBezTo>
                  <a:pt x="1497992" y="749397"/>
                  <a:pt x="1447468" y="778356"/>
                  <a:pt x="1380544" y="778356"/>
                </a:cubicBezTo>
                <a:cubicBezTo>
                  <a:pt x="1331180" y="778356"/>
                  <a:pt x="1292335" y="764129"/>
                  <a:pt x="1264009" y="735675"/>
                </a:cubicBezTo>
                <a:cubicBezTo>
                  <a:pt x="1235682" y="707221"/>
                  <a:pt x="1221519" y="669255"/>
                  <a:pt x="1221519" y="621775"/>
                </a:cubicBezTo>
                <a:cubicBezTo>
                  <a:pt x="1221519" y="521429"/>
                  <a:pt x="1279994" y="463511"/>
                  <a:pt x="1396945" y="448022"/>
                </a:cubicBezTo>
                <a:lnTo>
                  <a:pt x="1535098" y="429333"/>
                </a:lnTo>
                <a:cubicBezTo>
                  <a:pt x="1535098" y="372761"/>
                  <a:pt x="1504949" y="344476"/>
                  <a:pt x="1444651" y="344476"/>
                </a:cubicBezTo>
                <a:cubicBezTo>
                  <a:pt x="1384024" y="344476"/>
                  <a:pt x="1326375" y="362828"/>
                  <a:pt x="1271711" y="399532"/>
                </a:cubicBezTo>
                <a:lnTo>
                  <a:pt x="1271711" y="279318"/>
                </a:lnTo>
                <a:cubicBezTo>
                  <a:pt x="1293577" y="267870"/>
                  <a:pt x="1323477" y="257767"/>
                  <a:pt x="1361412" y="249013"/>
                </a:cubicBezTo>
                <a:cubicBezTo>
                  <a:pt x="1399346" y="240258"/>
                  <a:pt x="1433885" y="235880"/>
                  <a:pt x="1465027" y="235880"/>
                </a:cubicBezTo>
                <a:close/>
                <a:moveTo>
                  <a:pt x="3203281" y="41417"/>
                </a:moveTo>
                <a:lnTo>
                  <a:pt x="3386657" y="41417"/>
                </a:lnTo>
                <a:lnTo>
                  <a:pt x="3501455" y="311645"/>
                </a:lnTo>
                <a:cubicBezTo>
                  <a:pt x="3503442" y="316697"/>
                  <a:pt x="3508909" y="336394"/>
                  <a:pt x="3517854" y="370741"/>
                </a:cubicBezTo>
                <a:lnTo>
                  <a:pt x="3519841" y="370741"/>
                </a:lnTo>
                <a:cubicBezTo>
                  <a:pt x="3524149" y="346497"/>
                  <a:pt x="3529284" y="327471"/>
                  <a:pt x="3535247" y="313665"/>
                </a:cubicBezTo>
                <a:lnTo>
                  <a:pt x="3652032" y="41417"/>
                </a:lnTo>
                <a:lnTo>
                  <a:pt x="3821991" y="41417"/>
                </a:lnTo>
                <a:lnTo>
                  <a:pt x="3589912" y="508128"/>
                </a:lnTo>
                <a:lnTo>
                  <a:pt x="3589912" y="765728"/>
                </a:lnTo>
                <a:lnTo>
                  <a:pt x="3429396" y="765728"/>
                </a:lnTo>
                <a:lnTo>
                  <a:pt x="3429396" y="511159"/>
                </a:lnTo>
                <a:close/>
                <a:moveTo>
                  <a:pt x="0" y="41417"/>
                </a:moveTo>
                <a:lnTo>
                  <a:pt x="566530" y="41417"/>
                </a:lnTo>
                <a:lnTo>
                  <a:pt x="566530" y="174259"/>
                </a:lnTo>
                <a:lnTo>
                  <a:pt x="363275" y="174259"/>
                </a:lnTo>
                <a:lnTo>
                  <a:pt x="363275" y="765728"/>
                </a:lnTo>
                <a:lnTo>
                  <a:pt x="202260" y="765728"/>
                </a:lnTo>
                <a:lnTo>
                  <a:pt x="202260" y="174259"/>
                </a:lnTo>
                <a:lnTo>
                  <a:pt x="0" y="174259"/>
                </a:lnTo>
                <a:close/>
                <a:moveTo>
                  <a:pt x="2416996" y="0"/>
                </a:moveTo>
                <a:lnTo>
                  <a:pt x="2574034" y="0"/>
                </a:lnTo>
                <a:lnTo>
                  <a:pt x="2574034" y="487419"/>
                </a:lnTo>
                <a:lnTo>
                  <a:pt x="2576023" y="487419"/>
                </a:lnTo>
                <a:lnTo>
                  <a:pt x="2727594" y="248508"/>
                </a:lnTo>
                <a:lnTo>
                  <a:pt x="2913952" y="248508"/>
                </a:lnTo>
                <a:lnTo>
                  <a:pt x="2731570" y="491460"/>
                </a:lnTo>
                <a:lnTo>
                  <a:pt x="2926873" y="765728"/>
                </a:lnTo>
                <a:lnTo>
                  <a:pt x="2738528" y="765728"/>
                </a:lnTo>
                <a:lnTo>
                  <a:pt x="2576023" y="509138"/>
                </a:lnTo>
                <a:lnTo>
                  <a:pt x="2574034" y="509138"/>
                </a:lnTo>
                <a:lnTo>
                  <a:pt x="2574034" y="765728"/>
                </a:lnTo>
                <a:lnTo>
                  <a:pt x="2416996" y="765728"/>
                </a:lnTo>
                <a:close/>
                <a:moveTo>
                  <a:pt x="648627" y="0"/>
                </a:moveTo>
                <a:lnTo>
                  <a:pt x="805665" y="0"/>
                </a:lnTo>
                <a:lnTo>
                  <a:pt x="805665" y="325283"/>
                </a:lnTo>
                <a:lnTo>
                  <a:pt x="807654" y="325283"/>
                </a:lnTo>
                <a:cubicBezTo>
                  <a:pt x="846085" y="265682"/>
                  <a:pt x="898264" y="235880"/>
                  <a:pt x="964195" y="235880"/>
                </a:cubicBezTo>
                <a:cubicBezTo>
                  <a:pt x="1079488" y="235880"/>
                  <a:pt x="1137135" y="306594"/>
                  <a:pt x="1137135" y="448022"/>
                </a:cubicBezTo>
                <a:lnTo>
                  <a:pt x="1137135" y="765728"/>
                </a:lnTo>
                <a:lnTo>
                  <a:pt x="980594" y="765728"/>
                </a:lnTo>
                <a:lnTo>
                  <a:pt x="980594" y="471761"/>
                </a:lnTo>
                <a:cubicBezTo>
                  <a:pt x="980594" y="395997"/>
                  <a:pt x="953427" y="358114"/>
                  <a:pt x="899093" y="358114"/>
                </a:cubicBezTo>
                <a:cubicBezTo>
                  <a:pt x="871263" y="358114"/>
                  <a:pt x="848735" y="368721"/>
                  <a:pt x="831507" y="389936"/>
                </a:cubicBezTo>
                <a:cubicBezTo>
                  <a:pt x="814279" y="411150"/>
                  <a:pt x="805665" y="438089"/>
                  <a:pt x="805665" y="470751"/>
                </a:cubicBezTo>
                <a:lnTo>
                  <a:pt x="805665" y="765728"/>
                </a:lnTo>
                <a:lnTo>
                  <a:pt x="648627" y="765728"/>
                </a:lnTo>
                <a:close/>
              </a:path>
            </a:pathLst>
          </a:custGeom>
          <a:solidFill>
            <a:schemeClr val="tx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pic>
        <p:nvPicPr>
          <p:cNvPr id="3" name="Picture 2" descr="A graphic motif of an abstract composition of diagonal shapes with different colors ">
            <a:extLst>
              <a:ext uri="{FF2B5EF4-FFF2-40B4-BE49-F238E27FC236}">
                <a16:creationId xmlns:a16="http://schemas.microsoft.com/office/drawing/2014/main" id="{F887EBF4-1B1E-4DCC-4E1A-1294C79B7B18}"/>
              </a:ext>
            </a:extLst>
          </p:cNvPr>
          <p:cNvPicPr>
            <a:picLocks noChangeAspect="1"/>
          </p:cNvPicPr>
          <p:nvPr userDrawn="1"/>
        </p:nvPicPr>
        <p:blipFill rotWithShape="1">
          <a:blip r:embed="rId2"/>
          <a:srcRect l="-1" r="13705"/>
          <a:stretch/>
        </p:blipFill>
        <p:spPr>
          <a:xfrm>
            <a:off x="5166836" y="0"/>
            <a:ext cx="7025164" cy="6858000"/>
          </a:xfrm>
          <a:prstGeom prst="rect">
            <a:avLst/>
          </a:prstGeom>
        </p:spPr>
      </p:pic>
    </p:spTree>
    <p:extLst>
      <p:ext uri="{BB962C8B-B14F-4D97-AF65-F5344CB8AC3E}">
        <p14:creationId xmlns:p14="http://schemas.microsoft.com/office/powerpoint/2010/main" val="924079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2" name="MS logo gray - EMF" descr="Microsoft logo, gray text version">
            <a:extLst>
              <a:ext uri="{FF2B5EF4-FFF2-40B4-BE49-F238E27FC236}">
                <a16:creationId xmlns:a16="http://schemas.microsoft.com/office/drawing/2014/main" id="{06F73412-73B5-CBA9-E0A3-14BE9405832E}"/>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44943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3368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413815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Blank">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1" y="1420531"/>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6"/>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6"/>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3"/>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56376913"/>
      </p:ext>
    </p:extLst>
  </p:cSld>
  <p:clrMapOvr>
    <a:masterClrMapping/>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83">
          <p15:clr>
            <a:srgbClr val="A4A3A4"/>
          </p15:clr>
        </p15:guide>
        <p15:guide id="15" pos="10044">
          <p15:clr>
            <a:srgbClr val="A4A3A4"/>
          </p15:clr>
        </p15:guide>
        <p15:guide id="16" pos="11262">
          <p15:clr>
            <a:srgbClr val="A4A3A4"/>
          </p15:clr>
        </p15:guide>
        <p15:guide id="17" pos="11793">
          <p15:clr>
            <a:srgbClr val="A4A3A4"/>
          </p15:clr>
        </p15:guide>
        <p15:guide id="18" pos="13026">
          <p15:clr>
            <a:srgbClr val="A4A3A4"/>
          </p15:clr>
        </p15:guide>
        <p15:guide id="19" pos="13593">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28" orient="horz" pos="2413">
          <p15:clr>
            <a:srgbClr val="5ACBF0"/>
          </p15:clr>
        </p15:guide>
        <p15:guide id="29" orient="horz" pos="3389">
          <p15:clr>
            <a:srgbClr val="5ACBF0"/>
          </p15:clr>
        </p15:guide>
        <p15:guide id="30" orient="horz" pos="76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1" y="1420531"/>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6"/>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3"/>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40703409"/>
      </p:ext>
    </p:extLst>
  </p:cSld>
  <p:clrMapOvr>
    <a:masterClrMapping/>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83">
          <p15:clr>
            <a:srgbClr val="A4A3A4"/>
          </p15:clr>
        </p15:guide>
        <p15:guide id="15" pos="10044">
          <p15:clr>
            <a:srgbClr val="A4A3A4"/>
          </p15:clr>
        </p15:guide>
        <p15:guide id="16" pos="11262">
          <p15:clr>
            <a:srgbClr val="A4A3A4"/>
          </p15:clr>
        </p15:guide>
        <p15:guide id="17" pos="11793">
          <p15:clr>
            <a:srgbClr val="A4A3A4"/>
          </p15:clr>
        </p15:guide>
        <p15:guide id="18" pos="13026">
          <p15:clr>
            <a:srgbClr val="A4A3A4"/>
          </p15:clr>
        </p15:guide>
        <p15:guide id="19" pos="13593">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28" orient="horz" pos="2413">
          <p15:clr>
            <a:srgbClr val="5ACBF0"/>
          </p15:clr>
        </p15:guide>
        <p15:guide id="29" orient="horz" pos="3389">
          <p15:clr>
            <a:srgbClr val="5ACBF0"/>
          </p15:clr>
        </p15:guide>
        <p15:guide id="30" orient="horz" pos="768">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1_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1" y="1420531"/>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6"/>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3"/>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l" defTabSz="310793" fontAlgn="base">
              <a:spcBef>
                <a:spcPct val="0"/>
              </a:spcBef>
              <a:spcAft>
                <a:spcPct val="0"/>
              </a:spcAft>
            </a:pPr>
            <a:endParaRPr lang="en-US" sz="667"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47839142"/>
      </p:ext>
    </p:extLst>
  </p:cSld>
  <p:clrMapOvr>
    <a:masterClrMapping/>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83">
          <p15:clr>
            <a:srgbClr val="A4A3A4"/>
          </p15:clr>
        </p15:guide>
        <p15:guide id="15" pos="10044">
          <p15:clr>
            <a:srgbClr val="A4A3A4"/>
          </p15:clr>
        </p15:guide>
        <p15:guide id="16" pos="11262">
          <p15:clr>
            <a:srgbClr val="A4A3A4"/>
          </p15:clr>
        </p15:guide>
        <p15:guide id="17" pos="11793">
          <p15:clr>
            <a:srgbClr val="A4A3A4"/>
          </p15:clr>
        </p15:guide>
        <p15:guide id="18" pos="13026">
          <p15:clr>
            <a:srgbClr val="A4A3A4"/>
          </p15:clr>
        </p15:guide>
        <p15:guide id="19" pos="13593">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28" orient="horz" pos="2413">
          <p15:clr>
            <a:srgbClr val="5ACBF0"/>
          </p15:clr>
        </p15:guide>
        <p15:guide id="29" orient="horz" pos="3389">
          <p15:clr>
            <a:srgbClr val="5ACBF0"/>
          </p15:clr>
        </p15:guide>
        <p15:guide id="30" orient="horz" pos="76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Text-Solid-Warm">
    <p:bg>
      <p:bgPr>
        <a:solidFill>
          <a:srgbClr val="FFF8F3"/>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2542" y="1970874"/>
            <a:ext cx="11026846" cy="4298164"/>
          </a:xfrm>
        </p:spPr>
        <p:txBody>
          <a:bodyPr/>
          <a:lstStyle>
            <a:lvl1pPr>
              <a:spcBef>
                <a:spcPts val="1200"/>
              </a:spcBef>
              <a:defRPr>
                <a:solidFill>
                  <a:schemeClr val="tx2"/>
                </a:solidFill>
              </a:defRPr>
            </a:lvl1pPr>
            <a:lvl2pPr marL="173038" indent="-173038">
              <a:defRPr sz="2400">
                <a:solidFill>
                  <a:schemeClr val="tx2"/>
                </a:solidFill>
              </a:defRPr>
            </a:lvl2pPr>
            <a:lvl3pPr marL="339725" indent="-166688">
              <a:defRPr sz="2000">
                <a:solidFill>
                  <a:schemeClr val="tx2"/>
                </a:solidFill>
              </a:defRPr>
            </a:lvl3pPr>
            <a:lvl4pPr marL="514350" indent="-174625">
              <a:defRPr sz="1600">
                <a:solidFill>
                  <a:schemeClr val="tx2"/>
                </a:solidFill>
              </a:defRPr>
            </a:lvl4pPr>
            <a:lvl5pPr marL="687388" indent="-173038">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E6742881-7D15-4A87-9A7B-01480DD0C5DA}"/>
              </a:ext>
            </a:extLst>
          </p:cNvPr>
          <p:cNvSpPr>
            <a:spLocks noGrp="1"/>
          </p:cNvSpPr>
          <p:nvPr>
            <p:ph type="body" sz="quarter" idx="12"/>
          </p:nvPr>
        </p:nvSpPr>
        <p:spPr>
          <a:xfrm>
            <a:off x="579651" y="478429"/>
            <a:ext cx="11026845" cy="970959"/>
          </a:xfrm>
        </p:spPr>
        <p:txBody>
          <a:bodyPr/>
          <a:lstStyle>
            <a:lvl1pPr>
              <a:spcBef>
                <a:spcPts val="0"/>
              </a:spcBef>
              <a:spcAft>
                <a:spcPts val="0"/>
              </a:spcAft>
              <a:defRPr lang="en-US" sz="3600" b="0" kern="1200" cap="none" spc="-50" baseline="0" smtClean="0">
                <a:ln w="3175">
                  <a:noFill/>
                </a:ln>
                <a:solidFill>
                  <a:srgbClr val="702573"/>
                </a:solidFill>
                <a:effectLst/>
                <a:latin typeface="+mj-lt"/>
                <a:ea typeface="+mn-ea"/>
                <a:cs typeface="Segoe UI" pitchFamily="34" charset="0"/>
              </a:defRPr>
            </a:lvl1pPr>
            <a:lvl2pPr marL="0" indent="0">
              <a:spcBef>
                <a:spcPts val="0"/>
              </a:spcBef>
              <a:buNone/>
              <a:defRPr lang="en-US" sz="2000" kern="1200" spc="0" baseline="0" dirty="0" smtClean="0">
                <a:solidFill>
                  <a:schemeClr val="tx2"/>
                </a:solidFill>
                <a:latin typeface="+mn-lt"/>
                <a:ea typeface="+mn-ea"/>
                <a:cs typeface="+mn-cs"/>
              </a:defRPr>
            </a:lvl2pPr>
            <a:lvl3pPr marL="227012"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9036063"/>
      </p:ext>
    </p:extLst>
  </p:cSld>
  <p:clrMapOvr>
    <a:masterClrMapping/>
  </p:clrMapOvr>
  <p:transition>
    <p:fade/>
  </p:transition>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586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9742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66C5A9-E42C-6A94-DCF1-54B1A55C6936}"/>
              </a:ext>
            </a:extLst>
          </p:cNvPr>
          <p:cNvSpPr>
            <a:spLocks noGrp="1"/>
          </p:cNvSpPr>
          <p:nvPr>
            <p:ph type="body" sz="quarter" idx="10"/>
          </p:nvPr>
        </p:nvSpPr>
        <p:spPr>
          <a:xfrm>
            <a:off x="606392" y="310896"/>
            <a:ext cx="10972800" cy="498598"/>
          </a:xfrm>
        </p:spPr>
        <p:txBody>
          <a:bodyPr/>
          <a:lstStyle>
            <a:lvl1pPr marL="0" indent="0" algn="ctr">
              <a:lnSpc>
                <a:spcPct val="90000"/>
              </a:lnSpc>
              <a:buNone/>
              <a:defRPr sz="3600">
                <a:gradFill flip="none" rotWithShape="1">
                  <a:gsLst>
                    <a:gs pos="42000">
                      <a:schemeClr val="accent1"/>
                    </a:gs>
                    <a:gs pos="100000">
                      <a:schemeClr val="accent5"/>
                    </a:gs>
                  </a:gsLst>
                  <a:lin ang="0" scaled="1"/>
                  <a:tileRect/>
                </a:gradFill>
                <a:latin typeface="+mj-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327892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_Blue_Photo Squar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defRPr>
                <a:solidFill>
                  <a:schemeClr val="bg1"/>
                </a:solidFill>
              </a:defRPr>
            </a:lvl1pPr>
          </a:lstStyle>
          <a:p>
            <a:r>
              <a:rPr lang="en-US"/>
              <a:t>Click to edit Master title style</a:t>
            </a:r>
          </a:p>
        </p:txBody>
      </p:sp>
      <p:sp>
        <p:nvSpPr>
          <p:cNvPr id="2" name="Rectangle 1">
            <a:extLst>
              <a:ext uri="{FF2B5EF4-FFF2-40B4-BE49-F238E27FC236}">
                <a16:creationId xmlns:a16="http://schemas.microsoft.com/office/drawing/2014/main" id="{8BE04623-5ECA-FF13-86D5-9C23C6AC70DD}"/>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21824"/>
      </p:ext>
    </p:extLst>
  </p:cSld>
  <p:clrMapOvr>
    <a:masterClrMapping/>
  </p:clrMapOvr>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41CC-EA0F-AF5F-FE86-979016229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DEF9CE-83D7-A252-0BDD-22AD2DDBD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C92A7D-222E-CDDA-38CA-2AAF8664302A}"/>
              </a:ext>
            </a:extLst>
          </p:cNvPr>
          <p:cNvSpPr>
            <a:spLocks noGrp="1"/>
          </p:cNvSpPr>
          <p:nvPr>
            <p:ph type="dt" sz="half" idx="10"/>
          </p:nvPr>
        </p:nvSpPr>
        <p:spPr/>
        <p:txBody>
          <a:bodyPr/>
          <a:lstStyle/>
          <a:p>
            <a:fld id="{F82FFA5E-3873-4D0C-94A4-BDE0E94F04C5}" type="datetimeFigureOut">
              <a:rPr lang="en-US" smtClean="0"/>
              <a:t>5/16/2025</a:t>
            </a:fld>
            <a:endParaRPr lang="en-US"/>
          </a:p>
        </p:txBody>
      </p:sp>
      <p:sp>
        <p:nvSpPr>
          <p:cNvPr id="5" name="Footer Placeholder 4">
            <a:extLst>
              <a:ext uri="{FF2B5EF4-FFF2-40B4-BE49-F238E27FC236}">
                <a16:creationId xmlns:a16="http://schemas.microsoft.com/office/drawing/2014/main" id="{DF7C744C-1DC5-EF6D-9CF6-525C11186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4552B-B8F8-4C90-D141-C20BF76BFFBA}"/>
              </a:ext>
            </a:extLst>
          </p:cNvPr>
          <p:cNvSpPr>
            <a:spLocks noGrp="1"/>
          </p:cNvSpPr>
          <p:nvPr>
            <p:ph type="sldNum" sz="quarter" idx="12"/>
          </p:nvPr>
        </p:nvSpPr>
        <p:spPr/>
        <p:txBody>
          <a:bodyPr/>
          <a:lstStyle/>
          <a:p>
            <a:fld id="{E2FC5360-CAC0-4680-BE4B-26F07C381093}" type="slidenum">
              <a:rPr lang="en-US" smtClean="0"/>
              <a:t>‹#›</a:t>
            </a:fld>
            <a:endParaRPr lang="en-US"/>
          </a:p>
        </p:txBody>
      </p:sp>
    </p:spTree>
    <p:extLst>
      <p:ext uri="{BB962C8B-B14F-4D97-AF65-F5344CB8AC3E}">
        <p14:creationId xmlns:p14="http://schemas.microsoft.com/office/powerpoint/2010/main" val="20368047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Agenda Slide">
    <p:bg>
      <p:bgPr>
        <a:gradFill>
          <a:gsLst>
            <a:gs pos="90000">
              <a:srgbClr val="F2F2F2"/>
            </a:gs>
            <a:gs pos="10000">
              <a:srgbClr val="FFFFFF"/>
            </a:gs>
          </a:gsLst>
          <a:lin ang="21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4"/>
            <a:ext cx="2252908" cy="553998"/>
          </a:xfrm>
        </p:spPr>
        <p:txBody>
          <a:bodyPr anchor="ctr"/>
          <a:lstStyle>
            <a:lvl1pPr>
              <a:defRPr>
                <a:solidFill>
                  <a:schemeClr val="tx1"/>
                </a:solidFill>
              </a:defRPr>
            </a:lvl1pPr>
          </a:lstStyle>
          <a:p>
            <a:r>
              <a:rPr lang="en-US"/>
              <a:t>Agenda</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361064" y="2251363"/>
            <a:ext cx="6667500" cy="3877985"/>
          </a:xfrm>
        </p:spPr>
        <p:txBody>
          <a:bodyPr anchor="t"/>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E5BD4C9-0EC1-4ADE-BAEC-BE1D49AF78F8}"/>
              </a:ext>
              <a:ext uri="{C183D7F6-B498-43B3-948B-1728B52AA6E4}">
                <adec:decorative xmlns:adec="http://schemas.microsoft.com/office/drawing/2017/decorative" val="1"/>
              </a:ext>
            </a:extLst>
          </p:cNvPr>
          <p:cNvSpPr/>
          <p:nvPr/>
        </p:nvSpPr>
        <p:spPr bwMode="auto">
          <a:xfrm>
            <a:off x="3064181" y="3918580"/>
            <a:ext cx="73874" cy="868165"/>
          </a:xfrm>
          <a:prstGeom prst="rect">
            <a:avLst/>
          </a:prstGeom>
          <a:solidFill>
            <a:srgbClr val="C73ECC"/>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88F65C98-1473-4E6A-BBF4-4A623B9BF621}"/>
              </a:ext>
              <a:ext uri="{C183D7F6-B498-43B3-948B-1728B52AA6E4}">
                <adec:decorative xmlns:adec="http://schemas.microsoft.com/office/drawing/2017/decorative" val="1"/>
              </a:ext>
            </a:extLst>
          </p:cNvPr>
          <p:cNvSpPr/>
          <p:nvPr/>
        </p:nvSpPr>
        <p:spPr bwMode="auto">
          <a:xfrm>
            <a:off x="3064181" y="2990964"/>
            <a:ext cx="73874" cy="868165"/>
          </a:xfrm>
          <a:prstGeom prst="rect">
            <a:avLst/>
          </a:prstGeom>
          <a:solidFill>
            <a:srgbClr val="49C5B1"/>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A4A0BF58-4FF9-4D77-BA42-FCC6F1C0BFBB}"/>
              </a:ext>
              <a:ext uri="{C183D7F6-B498-43B3-948B-1728B52AA6E4}">
                <adec:decorative xmlns:adec="http://schemas.microsoft.com/office/drawing/2017/decorative" val="1"/>
              </a:ext>
            </a:extLst>
          </p:cNvPr>
          <p:cNvSpPr/>
          <p:nvPr/>
        </p:nvSpPr>
        <p:spPr bwMode="auto">
          <a:xfrm>
            <a:off x="3064181" y="2063348"/>
            <a:ext cx="73874" cy="868165"/>
          </a:xfrm>
          <a:prstGeom prst="rect">
            <a:avLst/>
          </a:prstGeom>
          <a:solidFill>
            <a:srgbClr val="0078D4"/>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3E0B020E-916A-5523-118A-AA3B8E6CBF92}"/>
              </a:ext>
              <a:ext uri="{C183D7F6-B498-43B3-948B-1728B52AA6E4}">
                <adec:decorative xmlns:adec="http://schemas.microsoft.com/office/drawing/2017/decorative" val="1"/>
              </a:ext>
            </a:extLst>
          </p:cNvPr>
          <p:cNvSpPr/>
          <p:nvPr userDrawn="1"/>
        </p:nvSpPr>
        <p:spPr bwMode="auto">
          <a:xfrm>
            <a:off x="3064181" y="4846196"/>
            <a:ext cx="73874" cy="868165"/>
          </a:xfrm>
          <a:prstGeom prst="rect">
            <a:avLst/>
          </a:prstGeom>
          <a:solidFill>
            <a:schemeClr val="accent4"/>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13047291"/>
      </p:ext>
    </p:extLst>
  </p:cSld>
  <p:clrMapOvr>
    <a:masterClrMapping/>
  </p:clrMapOvr>
  <p:extLst>
    <p:ext uri="{DCECCB84-F9BA-43D5-87BE-67443E8EF086}">
      <p15:sldGuideLst xmlns:p15="http://schemas.microsoft.com/office/powerpoint/2012/main">
        <p15:guide id="13" pos="2736">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22971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42423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40001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562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28314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21921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8133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07739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7927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9512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88438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10427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0050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160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02657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70257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ABAB4E-12D2-61B6-6A42-611C9363668C}"/>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9" name="Title 1"/>
          <p:cNvSpPr>
            <a:spLocks noGrp="1"/>
          </p:cNvSpPr>
          <p:nvPr>
            <p:ph type="title" hasCustomPrompt="1"/>
          </p:nvPr>
        </p:nvSpPr>
        <p:spPr>
          <a:xfrm>
            <a:off x="584200" y="2302670"/>
            <a:ext cx="9144000" cy="1231106"/>
          </a:xfrm>
          <a:noFill/>
        </p:spPr>
        <p:txBody>
          <a:bodyPr lIns="0" tIns="0" rIns="0" bIns="0" anchor="b" anchorCtr="0">
            <a:spAutoFit/>
          </a:bodyPr>
          <a:lstStyle>
            <a:lvl1pPr>
              <a:defRPr sz="4000" spc="-50" baseline="0">
                <a:solidFill>
                  <a:schemeClr val="bg2"/>
                </a:solidFill>
                <a:latin typeface="+mj-lt"/>
                <a:cs typeface="Segoe UI" panose="020B0502040204020203" pitchFamily="34"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2" name="MS logo gray - EMF" descr="Microsoft logo, gray text version">
            <a:extLst>
              <a:ext uri="{FF2B5EF4-FFF2-40B4-BE49-F238E27FC236}">
                <a16:creationId xmlns:a16="http://schemas.microsoft.com/office/drawing/2014/main" id="{BBEE3085-A7E1-6080-02B7-07A2EED8F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30621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80256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01212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3889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8428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9869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3447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12828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88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1298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2130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04751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descr="A white and blue object&#10;&#10;Description automatically generated with medium confidence">
            <a:extLst>
              <a:ext uri="{FF2B5EF4-FFF2-40B4-BE49-F238E27FC236}">
                <a16:creationId xmlns:a16="http://schemas.microsoft.com/office/drawing/2014/main" id="{59BB03B6-0756-6024-937C-438F9B350412}"/>
              </a:ext>
            </a:extLst>
          </p:cNvPr>
          <p:cNvPicPr>
            <a:picLocks noChangeAspect="1"/>
          </p:cNvPicPr>
          <p:nvPr userDrawn="1"/>
        </p:nvPicPr>
        <p:blipFill>
          <a:blip r:embed="rId2"/>
          <a:stretch>
            <a:fillRect/>
          </a:stretch>
        </p:blipFill>
        <p:spPr>
          <a:xfrm>
            <a:off x="331" y="186"/>
            <a:ext cx="12191337" cy="6857627"/>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8822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03055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75015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7623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7613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632927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302383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97853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866980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173676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pic>
        <p:nvPicPr>
          <p:cNvPr id="3" name="Picture 2" descr="A white and blue object&#10;&#10;Description automatically generated with medium confidence">
            <a:extLst>
              <a:ext uri="{FF2B5EF4-FFF2-40B4-BE49-F238E27FC236}">
                <a16:creationId xmlns:a16="http://schemas.microsoft.com/office/drawing/2014/main" id="{28C4B552-5C27-36A1-FBD4-8F8D3C704BE8}"/>
              </a:ext>
            </a:extLst>
          </p:cNvPr>
          <p:cNvPicPr>
            <a:picLocks noChangeAspect="1"/>
          </p:cNvPicPr>
          <p:nvPr userDrawn="1"/>
        </p:nvPicPr>
        <p:blipFill>
          <a:blip r:embed="rId2"/>
          <a:stretch>
            <a:fillRect/>
          </a:stretch>
        </p:blipFill>
        <p:spPr>
          <a:xfrm>
            <a:off x="331" y="186"/>
            <a:ext cx="12191337" cy="6857627"/>
          </a:xfrm>
          <a:prstGeom prst="rect">
            <a:avLst/>
          </a:prstGeom>
        </p:spPr>
      </p:pic>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4394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7316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pic>
        <p:nvPicPr>
          <p:cNvPr id="3" name="Picture 2" descr="A white and blue object&#10;&#10;Description automatically generated with medium confidence">
            <a:extLst>
              <a:ext uri="{FF2B5EF4-FFF2-40B4-BE49-F238E27FC236}">
                <a16:creationId xmlns:a16="http://schemas.microsoft.com/office/drawing/2014/main" id="{51EA17DB-727F-DD68-27D6-066389C94A5F}"/>
              </a:ext>
            </a:extLst>
          </p:cNvPr>
          <p:cNvPicPr>
            <a:picLocks noChangeAspect="1"/>
          </p:cNvPicPr>
          <p:nvPr userDrawn="1"/>
        </p:nvPicPr>
        <p:blipFill>
          <a:blip r:embed="rId2"/>
          <a:stretch>
            <a:fillRect/>
          </a:stretch>
        </p:blipFill>
        <p:spPr>
          <a:xfrm>
            <a:off x="331" y="186"/>
            <a:ext cx="12191337" cy="6857627"/>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78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79064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787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pic>
        <p:nvPicPr>
          <p:cNvPr id="3" name="Picture 2" descr="A white and blue object&#10;&#10;Description automatically generated with medium confidence">
            <a:extLst>
              <a:ext uri="{FF2B5EF4-FFF2-40B4-BE49-F238E27FC236}">
                <a16:creationId xmlns:a16="http://schemas.microsoft.com/office/drawing/2014/main" id="{8F5593E3-98E1-E49C-8130-4157D9E7870C}"/>
              </a:ext>
            </a:extLst>
          </p:cNvPr>
          <p:cNvPicPr>
            <a:picLocks noChangeAspect="1"/>
          </p:cNvPicPr>
          <p:nvPr userDrawn="1"/>
        </p:nvPicPr>
        <p:blipFill>
          <a:blip r:embed="rId2"/>
          <a:stretch>
            <a:fillRect/>
          </a:stretch>
        </p:blipFill>
        <p:spPr>
          <a:xfrm>
            <a:off x="331" y="186"/>
            <a:ext cx="12191337" cy="6857627"/>
          </a:xfrm>
          <a:prstGeom prst="rect">
            <a:avLst/>
          </a:prstGeom>
        </p:spPr>
      </p:pic>
    </p:spTree>
    <p:extLst>
      <p:ext uri="{BB962C8B-B14F-4D97-AF65-F5344CB8AC3E}">
        <p14:creationId xmlns:p14="http://schemas.microsoft.com/office/powerpoint/2010/main" val="24490833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30088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48103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Title Only with heading backgroun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8797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F5A8-6BAD-0232-A1B1-AA5935716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E0167-B0E8-5B8F-1871-4F6A4EA63A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3E24DE-9E8A-55F1-B054-FC4C23E3AC17}"/>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5" name="Footer Placeholder 4">
            <a:extLst>
              <a:ext uri="{FF2B5EF4-FFF2-40B4-BE49-F238E27FC236}">
                <a16:creationId xmlns:a16="http://schemas.microsoft.com/office/drawing/2014/main" id="{22B75B27-CB1B-DE9E-0A58-8553B47B7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99A03-A585-C8AB-5AFF-1405D4CACD2E}"/>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293787687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ED23-17CC-F2CE-C433-E9C3A24B1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C3AD8-799B-080C-5DAC-702F0C50C1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7354D-CE3B-D862-D4E7-48E05A9BDE93}"/>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5" name="Footer Placeholder 4">
            <a:extLst>
              <a:ext uri="{FF2B5EF4-FFF2-40B4-BE49-F238E27FC236}">
                <a16:creationId xmlns:a16="http://schemas.microsoft.com/office/drawing/2014/main" id="{EAC1A446-1086-53DF-6E52-FB1762494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7E5D1-D64A-6A7E-2E41-38710B4E6F03}"/>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146554427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D426-524F-4EDC-FCA0-E58D8E580A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DFA25A-E3D5-0725-4DCA-AC3600CBC1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B77B4-211C-5205-5566-804C9DE6EEC0}"/>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5" name="Footer Placeholder 4">
            <a:extLst>
              <a:ext uri="{FF2B5EF4-FFF2-40B4-BE49-F238E27FC236}">
                <a16:creationId xmlns:a16="http://schemas.microsoft.com/office/drawing/2014/main" id="{A953EF90-4B13-5FDD-08A8-E6A894942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B9AF6-43F8-0A76-FE95-092721E05957}"/>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22294973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415A-D4C0-0C5B-7F5E-8057E92550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861E1-A731-C3E4-846E-1D80104A6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3FAF00-7DCC-E0D7-512D-C736EF757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E141A-C244-C038-7C09-C3605CAE5BE1}"/>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6" name="Footer Placeholder 5">
            <a:extLst>
              <a:ext uri="{FF2B5EF4-FFF2-40B4-BE49-F238E27FC236}">
                <a16:creationId xmlns:a16="http://schemas.microsoft.com/office/drawing/2014/main" id="{69844F23-CA96-2839-E9FD-5CCAB500D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96F4F-B854-B4EC-A166-02997D52F72D}"/>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2501133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0B70-0580-C40B-E81F-0B10A89D17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1B4C8-F65F-338A-3CBD-E8BF2BA3C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9A6BA3-B48E-1B25-63FC-A3E404A73E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122929-85A2-35F7-90C5-062D4C2BAB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CA2B59-C195-36E8-D648-F09EF3C70A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7EEBD4-6B42-00C7-5CC1-B18442BB174E}"/>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8" name="Footer Placeholder 7">
            <a:extLst>
              <a:ext uri="{FF2B5EF4-FFF2-40B4-BE49-F238E27FC236}">
                <a16:creationId xmlns:a16="http://schemas.microsoft.com/office/drawing/2014/main" id="{21A1EA3C-C108-CDEA-A68C-B921B9DB12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1531B-6127-38AC-7708-CABD9518BF5C}"/>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254701735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6840-B077-8975-9475-841F7AC6F7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BF63A8-24CB-91B7-BD05-9309A45D4DC4}"/>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4" name="Footer Placeholder 3">
            <a:extLst>
              <a:ext uri="{FF2B5EF4-FFF2-40B4-BE49-F238E27FC236}">
                <a16:creationId xmlns:a16="http://schemas.microsoft.com/office/drawing/2014/main" id="{9F6247DC-D0B9-8083-E282-AD9ED1143D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E8F0A7-CB61-C31F-B3C5-27B3F19C93B4}"/>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10933241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28F67-0257-5A86-5C53-7FD53AA8D13C}"/>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3" name="Footer Placeholder 2">
            <a:extLst>
              <a:ext uri="{FF2B5EF4-FFF2-40B4-BE49-F238E27FC236}">
                <a16:creationId xmlns:a16="http://schemas.microsoft.com/office/drawing/2014/main" id="{C5918E68-5098-B1FE-069B-34C48531A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21AC40-2E88-CF60-F986-481549A98593}"/>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20769617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628B-50F7-CEDC-A484-AFF521042D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AD025B-70EB-2A22-A658-A5A64F2C4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1F4B4C-9160-17E0-C7D2-E79976789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930C38-6EFC-A57F-8E2C-3260A318A0E5}"/>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6" name="Footer Placeholder 5">
            <a:extLst>
              <a:ext uri="{FF2B5EF4-FFF2-40B4-BE49-F238E27FC236}">
                <a16:creationId xmlns:a16="http://schemas.microsoft.com/office/drawing/2014/main" id="{849B84CD-15B6-E180-10B4-A92BC4A1C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1ACC8-E8D0-D0D8-360A-8641985B4DD7}"/>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426945411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E440-9B40-0702-3A6A-E88243785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3207C9-57FB-7CB7-DF08-7DC3C7CA0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974DE-4C89-D3B6-283C-C49DBFD3D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3E54C-117D-2752-8266-F8A6D6041454}"/>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6" name="Footer Placeholder 5">
            <a:extLst>
              <a:ext uri="{FF2B5EF4-FFF2-40B4-BE49-F238E27FC236}">
                <a16:creationId xmlns:a16="http://schemas.microsoft.com/office/drawing/2014/main" id="{78287355-03D1-CB48-361A-D9AF6EE00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4A2C1-B3C3-7353-6EDD-8721DF02DC83}"/>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32248829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96D9-141E-CA6D-0FE4-A447ABBBB5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9708B0-3711-C877-0B15-89B582777D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FFE75-CF47-15F9-ECE7-CDCAEA024A71}"/>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5" name="Footer Placeholder 4">
            <a:extLst>
              <a:ext uri="{FF2B5EF4-FFF2-40B4-BE49-F238E27FC236}">
                <a16:creationId xmlns:a16="http://schemas.microsoft.com/office/drawing/2014/main" id="{899CF533-E1D3-7D75-AD17-194CC6847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5941-31A9-6235-9A24-F1650F3F325A}"/>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287979010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5C157-5CAB-048B-D3D0-A51043D227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E634CB-A7E2-26F9-B493-9A53198F37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7694-89D7-D68A-DF6D-171350E8D258}"/>
              </a:ext>
            </a:extLst>
          </p:cNvPr>
          <p:cNvSpPr>
            <a:spLocks noGrp="1"/>
          </p:cNvSpPr>
          <p:nvPr>
            <p:ph type="dt" sz="half" idx="10"/>
          </p:nvPr>
        </p:nvSpPr>
        <p:spPr/>
        <p:txBody>
          <a:bodyPr/>
          <a:lstStyle/>
          <a:p>
            <a:fld id="{0824728E-E1B2-4ED2-B3AD-570A2490D4DF}" type="datetimeFigureOut">
              <a:rPr lang="en-US" smtClean="0"/>
              <a:t>5/16/2025</a:t>
            </a:fld>
            <a:endParaRPr lang="en-US"/>
          </a:p>
        </p:txBody>
      </p:sp>
      <p:sp>
        <p:nvSpPr>
          <p:cNvPr id="5" name="Footer Placeholder 4">
            <a:extLst>
              <a:ext uri="{FF2B5EF4-FFF2-40B4-BE49-F238E27FC236}">
                <a16:creationId xmlns:a16="http://schemas.microsoft.com/office/drawing/2014/main" id="{2FCE36E6-52B7-8273-10DD-74D68AEDB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283E9-9C8B-C746-51BF-5C0CF2F9A66D}"/>
              </a:ext>
            </a:extLst>
          </p:cNvPr>
          <p:cNvSpPr>
            <a:spLocks noGrp="1"/>
          </p:cNvSpPr>
          <p:nvPr>
            <p:ph type="sldNum" sz="quarter" idx="12"/>
          </p:nvPr>
        </p:nvSpPr>
        <p:spPr/>
        <p:txBody>
          <a:bodyPr/>
          <a:lstStyle/>
          <a:p>
            <a:fld id="{D101DB5C-F068-49C9-80C1-D0E59DC7E2FC}" type="slidenum">
              <a:rPr lang="en-US" smtClean="0"/>
              <a:t>‹#›</a:t>
            </a:fld>
            <a:endParaRPr lang="en-US"/>
          </a:p>
        </p:txBody>
      </p:sp>
    </p:spTree>
    <p:extLst>
      <p:ext uri="{BB962C8B-B14F-4D97-AF65-F5344CB8AC3E}">
        <p14:creationId xmlns:p14="http://schemas.microsoft.com/office/powerpoint/2010/main" val="49613996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A1E3-D253-9E59-2550-3792C7898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832689-4830-E00F-0FBB-90E62EF71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3B4DED-E917-4105-B2E1-B81138D45252}"/>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5" name="Footer Placeholder 4">
            <a:extLst>
              <a:ext uri="{FF2B5EF4-FFF2-40B4-BE49-F238E27FC236}">
                <a16:creationId xmlns:a16="http://schemas.microsoft.com/office/drawing/2014/main" id="{89AA58E9-661D-A9CF-B343-013397404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E5880-C546-505D-A2A9-1345113F63F1}"/>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14284390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8DCEC-E0FF-167F-99CF-BCA8E7C27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549C5-2C35-9E36-04CA-ABD6A691E3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11C6C-4E59-8EEB-97C8-3551A1B9A5DC}"/>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5" name="Footer Placeholder 4">
            <a:extLst>
              <a:ext uri="{FF2B5EF4-FFF2-40B4-BE49-F238E27FC236}">
                <a16:creationId xmlns:a16="http://schemas.microsoft.com/office/drawing/2014/main" id="{DFA20908-F6B4-FCB2-3855-6F76DFB0A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6284B-1503-E203-94FC-2184851B5251}"/>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18182003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1C4E-FA05-43AA-E1F3-517A8D802D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D9CC80-BA42-82F9-7BFF-39908BDD9F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AA107-7ABC-A89D-52D1-D99BA7B2F40D}"/>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5" name="Footer Placeholder 4">
            <a:extLst>
              <a:ext uri="{FF2B5EF4-FFF2-40B4-BE49-F238E27FC236}">
                <a16:creationId xmlns:a16="http://schemas.microsoft.com/office/drawing/2014/main" id="{1EB8F5AA-8BE6-ABA9-F187-5C4B17E26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14394-024D-61D2-B2C8-986AF1C67B9B}"/>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10560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670B-F1A2-8F49-C028-AC3565AF4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9962C-690E-4C5C-7F13-6E56361612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B93C7-4196-C826-13E9-A56CCCED07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BC1011-CD23-5DEC-D523-0419B0B47CDA}"/>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6" name="Footer Placeholder 5">
            <a:extLst>
              <a:ext uri="{FF2B5EF4-FFF2-40B4-BE49-F238E27FC236}">
                <a16:creationId xmlns:a16="http://schemas.microsoft.com/office/drawing/2014/main" id="{1EDE63C9-2F5F-5C6A-0131-79F4D0632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39ECF-D51C-C5C8-768B-8B1614F6AF01}"/>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41201304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3304-1E5A-B444-555E-C472FF5C8B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D6357D-3A6B-464A-8726-219ECB097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92DDA-D4E2-F19B-3DC7-EEC6FACDD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B9A388-0C2F-8D48-D051-C8A5EC9C5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C3953-ABF1-2A2F-C2FF-5CBEF291B0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B57510-1B33-0D7A-9BF0-914BA5744719}"/>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8" name="Footer Placeholder 7">
            <a:extLst>
              <a:ext uri="{FF2B5EF4-FFF2-40B4-BE49-F238E27FC236}">
                <a16:creationId xmlns:a16="http://schemas.microsoft.com/office/drawing/2014/main" id="{0E5DDC74-F422-08D9-05BF-BE452C2777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09C8FA-D974-EB89-D122-B87D39C71B37}"/>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34559600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1DDE6-61C6-B92F-1965-3A0DC6788D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2323C-ECB9-7022-EF38-080BBCB6FD1F}"/>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4" name="Footer Placeholder 3">
            <a:extLst>
              <a:ext uri="{FF2B5EF4-FFF2-40B4-BE49-F238E27FC236}">
                <a16:creationId xmlns:a16="http://schemas.microsoft.com/office/drawing/2014/main" id="{493D96B6-AF46-2214-63DF-FCE5AE0EE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92A90A-9052-55FD-5655-55469CE5567F}"/>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45371672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99088-5551-C941-4D80-3C8283AE5DD7}"/>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3" name="Footer Placeholder 2">
            <a:extLst>
              <a:ext uri="{FF2B5EF4-FFF2-40B4-BE49-F238E27FC236}">
                <a16:creationId xmlns:a16="http://schemas.microsoft.com/office/drawing/2014/main" id="{5B61B8E3-D83A-1805-2CD7-0A5445704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54A0F-2F51-C5DE-B27D-C63EE4E1BC2B}"/>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238084009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49D8-FCF0-BB80-A99A-B5FEBECCE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DDD70C-CF4F-899A-5123-7A0E2AF34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F8FE06-E7A0-4F53-75B5-558D81465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4E577-B7E0-8879-B848-75AC57BB73BF}"/>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6" name="Footer Placeholder 5">
            <a:extLst>
              <a:ext uri="{FF2B5EF4-FFF2-40B4-BE49-F238E27FC236}">
                <a16:creationId xmlns:a16="http://schemas.microsoft.com/office/drawing/2014/main" id="{CACD1C85-A56A-08B7-75C1-2E12603D2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7684E-6921-3291-016C-5DFB0B6CC299}"/>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18243895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77B8-F04D-3B5F-DF97-DF68FB2EF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244C05-7E5C-D0F2-303A-A0E29660F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3311F-30D4-4D4F-7BEB-091D9C80E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BB200-5DB5-E965-5ADF-FB55C8592910}"/>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6" name="Footer Placeholder 5">
            <a:extLst>
              <a:ext uri="{FF2B5EF4-FFF2-40B4-BE49-F238E27FC236}">
                <a16:creationId xmlns:a16="http://schemas.microsoft.com/office/drawing/2014/main" id="{194C6C82-D7AD-A47F-6C26-496893011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2A6AF-7DB7-4F63-A498-4688C8FD1111}"/>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413472597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CABB-842C-A16E-BEF1-78B5E89F06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67A809-F4E5-4AE7-3F56-E69B59C346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C1C03-9B90-D97F-74D3-89E2CFC4EF24}"/>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5" name="Footer Placeholder 4">
            <a:extLst>
              <a:ext uri="{FF2B5EF4-FFF2-40B4-BE49-F238E27FC236}">
                <a16:creationId xmlns:a16="http://schemas.microsoft.com/office/drawing/2014/main" id="{D9D4D408-0DB8-F592-6453-3583603BA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DDBC9-5752-1B65-A314-EEFD242F397D}"/>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1636179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A3B31-9B3B-2F85-F992-691DA279D6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DE84CD-5BF5-40B3-8AA9-310237C9F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94EA4-DDFF-5C11-A30A-F5EB8BFE3412}"/>
              </a:ext>
            </a:extLst>
          </p:cNvPr>
          <p:cNvSpPr>
            <a:spLocks noGrp="1"/>
          </p:cNvSpPr>
          <p:nvPr>
            <p:ph type="dt" sz="half" idx="10"/>
          </p:nvPr>
        </p:nvSpPr>
        <p:spPr/>
        <p:txBody>
          <a:bodyPr/>
          <a:lstStyle/>
          <a:p>
            <a:fld id="{09DF4312-E2EC-4062-841C-DEC1ADC278E5}" type="datetimeFigureOut">
              <a:rPr lang="en-US" smtClean="0"/>
              <a:t>5/16/2025</a:t>
            </a:fld>
            <a:endParaRPr lang="en-US"/>
          </a:p>
        </p:txBody>
      </p:sp>
      <p:sp>
        <p:nvSpPr>
          <p:cNvPr id="5" name="Footer Placeholder 4">
            <a:extLst>
              <a:ext uri="{FF2B5EF4-FFF2-40B4-BE49-F238E27FC236}">
                <a16:creationId xmlns:a16="http://schemas.microsoft.com/office/drawing/2014/main" id="{CE39A9DD-7261-640C-32C1-8537FE1CA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84A7F-CAFA-4E89-3896-7251385A2B20}"/>
              </a:ext>
            </a:extLst>
          </p:cNvPr>
          <p:cNvSpPr>
            <a:spLocks noGrp="1"/>
          </p:cNvSpPr>
          <p:nvPr>
            <p:ph type="sldNum" sz="quarter" idx="12"/>
          </p:nvPr>
        </p:nvSpPr>
        <p:spPr/>
        <p:txBody>
          <a:bodyPr/>
          <a:lstStyle/>
          <a:p>
            <a:fld id="{E75AAE5D-5078-4C13-B447-2BEB3937306B}" type="slidenum">
              <a:rPr lang="en-US" smtClean="0"/>
              <a:t>‹#›</a:t>
            </a:fld>
            <a:endParaRPr lang="en-US"/>
          </a:p>
        </p:txBody>
      </p:sp>
    </p:spTree>
    <p:extLst>
      <p:ext uri="{BB962C8B-B14F-4D97-AF65-F5344CB8AC3E}">
        <p14:creationId xmlns:p14="http://schemas.microsoft.com/office/powerpoint/2010/main" val="404369271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itle_Photo_1/2 page">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668866" y="2769057"/>
            <a:ext cx="3301048" cy="1231106"/>
          </a:xfrm>
          <a:noFill/>
        </p:spPr>
        <p:txBody>
          <a:bodyPr wrap="square" lIns="0" tIns="0" rIns="0" bIns="0" anchor="b" anchorCtr="0">
            <a:spAutoFit/>
          </a:bodyPr>
          <a:lstStyle>
            <a:lvl1pPr>
              <a:defRPr sz="4000" b="0" i="0" spc="-50" baseline="0">
                <a:solidFill>
                  <a:schemeClr val="tx1"/>
                </a:solidFill>
                <a:latin typeface="Segoe Serif Banner Light" pitchFamily="2" charset="0"/>
                <a:cs typeface="Segoe Sans Display Semibold" pitchFamily="2" charset="0"/>
              </a:defRPr>
            </a:lvl1pPr>
          </a:lstStyle>
          <a:p>
            <a:r>
              <a:rPr lang="en-US"/>
              <a:t>Lorem ipsum</a:t>
            </a:r>
            <a:br>
              <a:rPr lang="en-US"/>
            </a:br>
            <a:r>
              <a:rPr lang="en-US"/>
              <a:t>dolor sit </a:t>
            </a:r>
            <a:r>
              <a:rPr lang="en-US" err="1"/>
              <a:t>amet</a:t>
            </a:r>
            <a:endParaRPr lang="en-US"/>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680996" y="4215827"/>
            <a:ext cx="3301048" cy="246221"/>
          </a:xfrm>
          <a:prstGeom prst="rect">
            <a:avLst/>
          </a:prstGeom>
          <a:noFill/>
        </p:spPr>
        <p:txBody>
          <a:bodyPr wrap="square" lIns="0" tIns="0" rIns="0" bIns="0">
            <a:spAutoFit/>
          </a:bodyPr>
          <a:lstStyle>
            <a:lvl1pPr marL="0" indent="0">
              <a:spcBef>
                <a:spcPts val="0"/>
              </a:spcBef>
              <a:buNone/>
              <a:defRPr sz="1600" b="0" i="0" spc="0" baseline="0">
                <a:solidFill>
                  <a:schemeClr val="tx1"/>
                </a:solidFill>
                <a:latin typeface="Segoe Sans Text" pitchFamily="2" charset="0"/>
                <a:cs typeface="Segoe Sans Text" pitchFamily="2" charset="0"/>
              </a:defRPr>
            </a:lvl1pPr>
          </a:lstStyle>
          <a:p>
            <a:pPr lvl="0"/>
            <a:r>
              <a:rPr lang="en-US"/>
              <a:t>Lorem ipsum dolor sit </a:t>
            </a:r>
            <a:r>
              <a:rPr lang="en-US" err="1"/>
              <a:t>amet</a:t>
            </a:r>
            <a:endParaRPr lang="en-US"/>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680996" y="6446520"/>
            <a:ext cx="1645920" cy="153888"/>
          </a:xfrm>
          <a:prstGeom prst="rect">
            <a:avLst/>
          </a:prstGeom>
          <a:noFill/>
        </p:spPr>
        <p:txBody>
          <a:bodyPr wrap="square" lIns="0" tIns="0" rIns="0" bIns="0">
            <a:spAutoFit/>
          </a:bodyPr>
          <a:lstStyle>
            <a:lvl1pPr marL="0" indent="0">
              <a:spcBef>
                <a:spcPts val="0"/>
              </a:spcBef>
              <a:buNone/>
              <a:defRPr sz="1000" b="0" i="0" spc="0" baseline="0">
                <a:solidFill>
                  <a:schemeClr val="tx1"/>
                </a:solidFill>
                <a:latin typeface="Segoe Sans Text" pitchFamily="2" charset="0"/>
                <a:cs typeface="Segoe Sans Text" pitchFamily="2" charset="0"/>
              </a:defRPr>
            </a:lvl1pPr>
          </a:lstStyle>
          <a:p>
            <a:pPr lvl="0"/>
            <a:r>
              <a:rPr lang="en-US" err="1"/>
              <a:t>Xx</a:t>
            </a:r>
            <a:r>
              <a:rPr lang="en-US"/>
              <a:t>-xx-xx</a:t>
            </a:r>
          </a:p>
        </p:txBody>
      </p:sp>
      <p:sp>
        <p:nvSpPr>
          <p:cNvPr id="24" name="Marcador de posición de imagen 5">
            <a:extLst>
              <a:ext uri="{FF2B5EF4-FFF2-40B4-BE49-F238E27FC236}">
                <a16:creationId xmlns:a16="http://schemas.microsoft.com/office/drawing/2014/main" id="{17253562-5031-D625-E958-C3214A34B988}"/>
              </a:ext>
            </a:extLst>
          </p:cNvPr>
          <p:cNvSpPr>
            <a:spLocks noGrp="1"/>
          </p:cNvSpPr>
          <p:nvPr>
            <p:ph type="pic" sz="quarter" idx="14"/>
          </p:nvPr>
        </p:nvSpPr>
        <p:spPr>
          <a:xfrm>
            <a:off x="4300538" y="0"/>
            <a:ext cx="7891462" cy="6858000"/>
          </a:xfrm>
        </p:spPr>
        <p:txBody>
          <a:bodyPr/>
          <a:lstStyle/>
          <a:p>
            <a:endParaRPr lang="es-AR"/>
          </a:p>
        </p:txBody>
      </p:sp>
      <p:pic>
        <p:nvPicPr>
          <p:cNvPr id="4" name="Picture 1">
            <a:extLst>
              <a:ext uri="{FF2B5EF4-FFF2-40B4-BE49-F238E27FC236}">
                <a16:creationId xmlns:a16="http://schemas.microsoft.com/office/drawing/2014/main" id="{C98CA6A2-018D-29F4-E568-045991C6BEFF}"/>
              </a:ext>
            </a:extLst>
          </p:cNvPr>
          <p:cNvPicPr>
            <a:picLocks noChangeAspect="1"/>
          </p:cNvPicPr>
          <p:nvPr userDrawn="1"/>
        </p:nvPicPr>
        <p:blipFill>
          <a:blip r:embed="rId2"/>
          <a:stretch>
            <a:fillRect/>
          </a:stretch>
        </p:blipFill>
        <p:spPr>
          <a:xfrm>
            <a:off x="668866" y="662893"/>
            <a:ext cx="1524000" cy="318977"/>
          </a:xfrm>
          <a:prstGeom prst="rect">
            <a:avLst/>
          </a:prstGeom>
        </p:spPr>
      </p:pic>
    </p:spTree>
    <p:extLst>
      <p:ext uri="{BB962C8B-B14F-4D97-AF65-F5344CB8AC3E}">
        <p14:creationId xmlns:p14="http://schemas.microsoft.com/office/powerpoint/2010/main" val="4276037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_Title_Photo_1/2 page">
    <p:bg>
      <p:bgPr>
        <a:solidFill>
          <a:srgbClr val="E8E6DF"/>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803B548-3C47-9C1D-933D-8782BF8E6AB0}"/>
              </a:ext>
            </a:extLst>
          </p:cNvPr>
          <p:cNvSpPr/>
          <p:nvPr userDrawn="1"/>
        </p:nvSpPr>
        <p:spPr bwMode="auto">
          <a:xfrm>
            <a:off x="3147095" y="549728"/>
            <a:ext cx="2843675" cy="5562600"/>
          </a:xfrm>
          <a:prstGeom prst="rect">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AR"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ángulo 4">
            <a:extLst>
              <a:ext uri="{FF2B5EF4-FFF2-40B4-BE49-F238E27FC236}">
                <a16:creationId xmlns:a16="http://schemas.microsoft.com/office/drawing/2014/main" id="{B070AECE-9AD7-BA24-E6E4-BC9D394DA11E}"/>
              </a:ext>
            </a:extLst>
          </p:cNvPr>
          <p:cNvSpPr/>
          <p:nvPr userDrawn="1"/>
        </p:nvSpPr>
        <p:spPr bwMode="auto">
          <a:xfrm>
            <a:off x="5990771" y="549728"/>
            <a:ext cx="2832100" cy="5562600"/>
          </a:xfrm>
          <a:prstGeom prst="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AR"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ángulo 6">
            <a:extLst>
              <a:ext uri="{FF2B5EF4-FFF2-40B4-BE49-F238E27FC236}">
                <a16:creationId xmlns:a16="http://schemas.microsoft.com/office/drawing/2014/main" id="{C3134A77-A175-AE70-0D14-B8C69839F2E6}"/>
              </a:ext>
            </a:extLst>
          </p:cNvPr>
          <p:cNvSpPr/>
          <p:nvPr userDrawn="1"/>
        </p:nvSpPr>
        <p:spPr bwMode="auto">
          <a:xfrm>
            <a:off x="8822871" y="549728"/>
            <a:ext cx="2832100" cy="5562600"/>
          </a:xfrm>
          <a:prstGeom prst="rect">
            <a:avLst/>
          </a:prstGeom>
          <a:solidFill>
            <a:srgbClr val="B9DC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AR"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CuadroTexto 7">
            <a:extLst>
              <a:ext uri="{FF2B5EF4-FFF2-40B4-BE49-F238E27FC236}">
                <a16:creationId xmlns:a16="http://schemas.microsoft.com/office/drawing/2014/main" id="{970BD26A-1372-036F-103A-43884A6F129A}"/>
              </a:ext>
            </a:extLst>
          </p:cNvPr>
          <p:cNvSpPr txBox="1"/>
          <p:nvPr userDrawn="1"/>
        </p:nvSpPr>
        <p:spPr>
          <a:xfrm>
            <a:off x="3542212" y="702128"/>
            <a:ext cx="502920" cy="1015663"/>
          </a:xfrm>
          <a:prstGeom prst="rect">
            <a:avLst/>
          </a:prstGeom>
        </p:spPr>
        <p:txBody>
          <a:bodyPr wrap="square" lIns="0" tIns="0" rIns="0" bIns="0" rtlCol="0">
            <a:spAutoFit/>
          </a:bodyPr>
          <a:lstStyle/>
          <a:p>
            <a:pPr algn="l"/>
            <a:r>
              <a:rPr lang="es-AR" sz="6600" b="0" i="0">
                <a:solidFill>
                  <a:schemeClr val="bg1"/>
                </a:solidFill>
                <a:latin typeface="Segoe Serif Banner Light" pitchFamily="2" charset="0"/>
              </a:rPr>
              <a:t>1</a:t>
            </a:r>
          </a:p>
        </p:txBody>
      </p:sp>
      <p:sp>
        <p:nvSpPr>
          <p:cNvPr id="12" name="CuadroTexto 11">
            <a:extLst>
              <a:ext uri="{FF2B5EF4-FFF2-40B4-BE49-F238E27FC236}">
                <a16:creationId xmlns:a16="http://schemas.microsoft.com/office/drawing/2014/main" id="{D0AAA426-91EE-F684-C7ED-5B3801F2C65A}"/>
              </a:ext>
            </a:extLst>
          </p:cNvPr>
          <p:cNvSpPr txBox="1"/>
          <p:nvPr userDrawn="1"/>
        </p:nvSpPr>
        <p:spPr>
          <a:xfrm>
            <a:off x="6336212" y="702128"/>
            <a:ext cx="502920" cy="1015663"/>
          </a:xfrm>
          <a:prstGeom prst="rect">
            <a:avLst/>
          </a:prstGeom>
        </p:spPr>
        <p:txBody>
          <a:bodyPr wrap="square" lIns="0" tIns="0" rIns="0" bIns="0" rtlCol="0">
            <a:spAutoFit/>
          </a:bodyPr>
          <a:lstStyle/>
          <a:p>
            <a:pPr algn="l"/>
            <a:r>
              <a:rPr lang="es-AR" sz="6600" b="0" i="0">
                <a:solidFill>
                  <a:schemeClr val="tx1"/>
                </a:solidFill>
                <a:latin typeface="Segoe Serif Banner Light" pitchFamily="2" charset="0"/>
              </a:rPr>
              <a:t>2</a:t>
            </a:r>
          </a:p>
        </p:txBody>
      </p:sp>
      <p:sp>
        <p:nvSpPr>
          <p:cNvPr id="16" name="CuadroTexto 15">
            <a:extLst>
              <a:ext uri="{FF2B5EF4-FFF2-40B4-BE49-F238E27FC236}">
                <a16:creationId xmlns:a16="http://schemas.microsoft.com/office/drawing/2014/main" id="{AC3649D9-DB51-DAD0-FA22-7A50177F37A3}"/>
              </a:ext>
            </a:extLst>
          </p:cNvPr>
          <p:cNvSpPr txBox="1"/>
          <p:nvPr userDrawn="1"/>
        </p:nvSpPr>
        <p:spPr>
          <a:xfrm>
            <a:off x="9066712" y="702128"/>
            <a:ext cx="502920" cy="1015663"/>
          </a:xfrm>
          <a:prstGeom prst="rect">
            <a:avLst/>
          </a:prstGeom>
        </p:spPr>
        <p:txBody>
          <a:bodyPr wrap="square" lIns="0" tIns="0" rIns="0" bIns="0" rtlCol="0">
            <a:spAutoFit/>
          </a:bodyPr>
          <a:lstStyle/>
          <a:p>
            <a:pPr algn="l"/>
            <a:r>
              <a:rPr lang="es-AR" sz="6600" b="0" i="0">
                <a:solidFill>
                  <a:schemeClr val="tx1"/>
                </a:solidFill>
                <a:latin typeface="Segoe Serif Banner Light" pitchFamily="2" charset="0"/>
              </a:rPr>
              <a:t>3</a:t>
            </a:r>
          </a:p>
        </p:txBody>
      </p:sp>
      <p:sp>
        <p:nvSpPr>
          <p:cNvPr id="19" name="Title 1">
            <a:extLst>
              <a:ext uri="{FF2B5EF4-FFF2-40B4-BE49-F238E27FC236}">
                <a16:creationId xmlns:a16="http://schemas.microsoft.com/office/drawing/2014/main" id="{5E0C38C5-DAEC-0F91-E322-F6F35364169C}"/>
              </a:ext>
            </a:extLst>
          </p:cNvPr>
          <p:cNvSpPr>
            <a:spLocks noGrp="1"/>
          </p:cNvSpPr>
          <p:nvPr>
            <p:ph type="title" hasCustomPrompt="1"/>
          </p:nvPr>
        </p:nvSpPr>
        <p:spPr>
          <a:xfrm>
            <a:off x="444500" y="533400"/>
            <a:ext cx="2269671" cy="1723549"/>
          </a:xfrm>
          <a:noFill/>
        </p:spPr>
        <p:txBody>
          <a:bodyPr wrap="square" lIns="0" tIns="0" rIns="0" bIns="0" anchor="b" anchorCtr="0">
            <a:spAutoFit/>
          </a:bodyPr>
          <a:lstStyle>
            <a:lvl1pPr>
              <a:defRPr sz="2800" b="1" i="0" spc="-50" baseline="0">
                <a:solidFill>
                  <a:schemeClr val="tx1"/>
                </a:solidFill>
                <a:latin typeface="Segoe Sans Display Semibold" pitchFamily="2" charset="0"/>
                <a:cs typeface="Segoe Sans Display Semibold" pitchFamily="2" charset="0"/>
              </a:defRPr>
            </a:lvl1pPr>
          </a:lstStyle>
          <a:p>
            <a:r>
              <a:rPr lang="en-US"/>
              <a:t>Lorem ipsum</a:t>
            </a:r>
            <a:br>
              <a:rPr lang="en-US"/>
            </a:br>
            <a:r>
              <a:rPr lang="en-US"/>
              <a:t>dolor sit </a:t>
            </a:r>
            <a:r>
              <a:rPr lang="en-US" err="1"/>
              <a:t>amet</a:t>
            </a:r>
            <a:br>
              <a:rPr lang="en-US"/>
            </a:br>
            <a:r>
              <a:rPr lang="en-US"/>
              <a:t>Lorem ipsum</a:t>
            </a:r>
            <a:br>
              <a:rPr lang="en-US"/>
            </a:br>
            <a:r>
              <a:rPr lang="en-US"/>
              <a:t>dolor sit </a:t>
            </a:r>
            <a:r>
              <a:rPr lang="en-US" err="1"/>
              <a:t>amet</a:t>
            </a:r>
            <a:endParaRPr lang="en-US"/>
          </a:p>
        </p:txBody>
      </p:sp>
    </p:spTree>
    <p:extLst>
      <p:ext uri="{BB962C8B-B14F-4D97-AF65-F5344CB8AC3E}">
        <p14:creationId xmlns:p14="http://schemas.microsoft.com/office/powerpoint/2010/main" val="1523726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5_Title_Photo_1/2 page">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3301048" cy="1231106"/>
          </a:xfrm>
          <a:noFill/>
        </p:spPr>
        <p:txBody>
          <a:bodyPr wrap="square" lIns="0" tIns="0" rIns="0" bIns="0" anchor="b" anchorCtr="0">
            <a:spAutoFit/>
          </a:bodyPr>
          <a:lstStyle>
            <a:lvl1pPr>
              <a:defRPr sz="4000" b="0" i="0" spc="-50" baseline="0">
                <a:solidFill>
                  <a:schemeClr val="tx1"/>
                </a:solidFill>
                <a:latin typeface="Segoe Serif Display Semilight" pitchFamily="2" charset="0"/>
                <a:cs typeface="Segoe Sans Display Semibold" pitchFamily="2" charset="0"/>
              </a:defRPr>
            </a:lvl1pPr>
          </a:lstStyle>
          <a:p>
            <a:r>
              <a:rPr lang="en-US"/>
              <a:t>Lorem ipsum</a:t>
            </a:r>
            <a:br>
              <a:rPr lang="en-US"/>
            </a:br>
            <a:r>
              <a:rPr lang="en-US"/>
              <a:t>dolor sit </a:t>
            </a:r>
            <a:r>
              <a:rPr lang="en-US" err="1"/>
              <a:t>amet</a:t>
            </a:r>
            <a:endParaRPr lang="en-US"/>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3301048" cy="246221"/>
          </a:xfrm>
          <a:prstGeom prst="rect">
            <a:avLst/>
          </a:prstGeom>
          <a:noFill/>
        </p:spPr>
        <p:txBody>
          <a:bodyPr wrap="square" lIns="0" tIns="0" rIns="0" bIns="0">
            <a:spAutoFit/>
          </a:bodyPr>
          <a:lstStyle>
            <a:lvl1pPr marL="0" indent="0">
              <a:spcBef>
                <a:spcPts val="0"/>
              </a:spcBef>
              <a:buNone/>
              <a:defRPr sz="1600" b="0" i="0" spc="0" baseline="0">
                <a:solidFill>
                  <a:srgbClr val="000000"/>
                </a:solidFill>
                <a:latin typeface="Segoe Sans Display Semilight" pitchFamily="2" charset="0"/>
                <a:cs typeface="Segoe Sans Display Semilight" pitchFamily="2" charset="0"/>
              </a:defRPr>
            </a:lvl1pPr>
          </a:lstStyle>
          <a:p>
            <a:pPr lvl="0"/>
            <a:r>
              <a:rPr lang="en-US"/>
              <a:t>Lorem ipsum dolor sit </a:t>
            </a:r>
            <a:r>
              <a:rPr lang="en-US" err="1"/>
              <a:t>amet</a:t>
            </a:r>
            <a:endParaRPr lang="en-US"/>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b="0" i="0" spc="0" baseline="0">
                <a:solidFill>
                  <a:schemeClr val="tx1"/>
                </a:solidFill>
                <a:latin typeface="Segoe Sans Display Semilight" pitchFamily="2" charset="0"/>
                <a:cs typeface="Segoe Sans Display Semilight" pitchFamily="2" charset="0"/>
              </a:defRPr>
            </a:lvl1pPr>
          </a:lstStyle>
          <a:p>
            <a:pPr lvl="0"/>
            <a:r>
              <a:rPr lang="en-US" err="1"/>
              <a:t>Xx</a:t>
            </a:r>
            <a:r>
              <a:rPr lang="en-US"/>
              <a:t>-xx-xx</a:t>
            </a:r>
          </a:p>
        </p:txBody>
      </p:sp>
      <p:sp>
        <p:nvSpPr>
          <p:cNvPr id="24" name="Marcador de posición de imagen 5">
            <a:extLst>
              <a:ext uri="{FF2B5EF4-FFF2-40B4-BE49-F238E27FC236}">
                <a16:creationId xmlns:a16="http://schemas.microsoft.com/office/drawing/2014/main" id="{17253562-5031-D625-E958-C3214A34B988}"/>
              </a:ext>
            </a:extLst>
          </p:cNvPr>
          <p:cNvSpPr>
            <a:spLocks noGrp="1"/>
          </p:cNvSpPr>
          <p:nvPr>
            <p:ph type="pic" sz="quarter" idx="14"/>
          </p:nvPr>
        </p:nvSpPr>
        <p:spPr>
          <a:xfrm>
            <a:off x="4300538" y="0"/>
            <a:ext cx="7891462" cy="6858000"/>
          </a:xfrm>
        </p:spPr>
        <p:txBody>
          <a:bodyPr/>
          <a:lstStyle/>
          <a:p>
            <a:endParaRPr lang="es-AR"/>
          </a:p>
        </p:txBody>
      </p:sp>
      <p:pic>
        <p:nvPicPr>
          <p:cNvPr id="5" name="MS logo gray - EMF">
            <a:extLst>
              <a:ext uri="{FF2B5EF4-FFF2-40B4-BE49-F238E27FC236}">
                <a16:creationId xmlns:a16="http://schemas.microsoft.com/office/drawing/2014/main" id="{9089BAB3-F7CF-73BA-C73F-969961BBEB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6152" y="615669"/>
            <a:ext cx="1143841" cy="244941"/>
          </a:xfrm>
          <a:prstGeom prst="rect">
            <a:avLst/>
          </a:prstGeom>
        </p:spPr>
      </p:pic>
    </p:spTree>
    <p:extLst>
      <p:ext uri="{BB962C8B-B14F-4D97-AF65-F5344CB8AC3E}">
        <p14:creationId xmlns:p14="http://schemas.microsoft.com/office/powerpoint/2010/main" val="584259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
        <p:nvSpPr>
          <p:cNvPr id="8" name="Slide Number Placeholder 7">
            <a:extLst>
              <a:ext uri="{FF2B5EF4-FFF2-40B4-BE49-F238E27FC236}">
                <a16:creationId xmlns:a16="http://schemas.microsoft.com/office/drawing/2014/main" id="{2A74B9B3-B225-C832-487C-1A47707E3F2A}"/>
              </a:ext>
            </a:extLst>
          </p:cNvPr>
          <p:cNvSpPr>
            <a:spLocks noGrp="1"/>
          </p:cNvSpPr>
          <p:nvPr>
            <p:ph type="sldNum" sz="quarter" idx="13"/>
          </p:nvPr>
        </p:nvSpPr>
        <p:spPr>
          <a:xfrm>
            <a:off x="8610600" y="6356350"/>
            <a:ext cx="2743200" cy="365125"/>
          </a:xfrm>
          <a:prstGeom prst="rect">
            <a:avLst/>
          </a:prstGeom>
        </p:spPr>
        <p:txBody>
          <a:bodyPr/>
          <a:lstStyle/>
          <a:p>
            <a:fld id="{EDC3539E-14C1-E64F-837C-70200C23A1A4}" type="slidenum">
              <a:rPr lang="en-US" smtClean="0"/>
              <a:t>‹#›</a:t>
            </a:fld>
            <a:endParaRPr lang="en-US"/>
          </a:p>
        </p:txBody>
      </p:sp>
    </p:spTree>
    <p:extLst>
      <p:ext uri="{BB962C8B-B14F-4D97-AF65-F5344CB8AC3E}">
        <p14:creationId xmlns:p14="http://schemas.microsoft.com/office/powerpoint/2010/main" val="3418554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58">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83B1-1680-4E68-FFA8-42C6256B0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AF4E4-8D55-BA89-4810-4679B4389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1703EC-35E0-CE34-0ADD-7611ACA4EB36}"/>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5" name="Footer Placeholder 4">
            <a:extLst>
              <a:ext uri="{FF2B5EF4-FFF2-40B4-BE49-F238E27FC236}">
                <a16:creationId xmlns:a16="http://schemas.microsoft.com/office/drawing/2014/main" id="{8CF926D7-3EAC-4A2E-8632-890CA361B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67171-3AAD-965B-9AE3-DEC55A2AA51F}"/>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22069177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79FE-0A09-8D09-0085-41D42C11F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F2BEAB-3BF2-53FB-2CBB-9638C80EB0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290B1-3B49-2F29-5A13-B995594A41BB}"/>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5" name="Footer Placeholder 4">
            <a:extLst>
              <a:ext uri="{FF2B5EF4-FFF2-40B4-BE49-F238E27FC236}">
                <a16:creationId xmlns:a16="http://schemas.microsoft.com/office/drawing/2014/main" id="{49C7AE74-88DF-15D8-BB3E-AB1158107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68B50-1E04-EC97-725C-EFD2A6581558}"/>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314719301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1E158-10E5-C0E0-0E94-962F356E65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555922-FB58-0B76-DE3D-14023B1BA9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849516-B4EE-80F7-F108-2FFD226B409C}"/>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5" name="Footer Placeholder 4">
            <a:extLst>
              <a:ext uri="{FF2B5EF4-FFF2-40B4-BE49-F238E27FC236}">
                <a16:creationId xmlns:a16="http://schemas.microsoft.com/office/drawing/2014/main" id="{8A8876CE-D15A-AD34-71F9-7F6AA6B95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E6C67-DD02-535A-AC50-3FBEEB5AEA38}"/>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366184478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A4B05-7505-A46B-F3F3-B7CA38214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2BB69-C332-C84B-3D88-1EA7090841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8E36E-7A24-9723-060D-24A6ABB0D3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7A451C-28FE-15C4-1C92-49C9195E9774}"/>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6" name="Footer Placeholder 5">
            <a:extLst>
              <a:ext uri="{FF2B5EF4-FFF2-40B4-BE49-F238E27FC236}">
                <a16:creationId xmlns:a16="http://schemas.microsoft.com/office/drawing/2014/main" id="{5B2B9D47-2BDB-2B1A-DD55-EABF11B90B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BEB04-0631-7851-5553-1976866F0FC5}"/>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39962637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F80E-C120-40A8-766D-02F4BF61AB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DCEF2-119C-97EF-3C66-1E43E55A8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F90EB-F9A5-9C6F-8BBE-721AECBA31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496F08-6377-9576-5C7D-FE2519686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4E6DB1-799C-1F18-2F01-900705966D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43A1F2-6A20-7501-2276-4E963323726E}"/>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8" name="Footer Placeholder 7">
            <a:extLst>
              <a:ext uri="{FF2B5EF4-FFF2-40B4-BE49-F238E27FC236}">
                <a16:creationId xmlns:a16="http://schemas.microsoft.com/office/drawing/2014/main" id="{DDE9DCC7-4AAE-6EEA-963C-2D4C8E0AFA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FEDCE8-4971-8A39-BB0B-ACA9D03AA3F3}"/>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11746866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A47E-FA32-538F-17B3-0255EE316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B36A6E-1CE9-C2BC-9ACA-0CE2D913A64F}"/>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4" name="Footer Placeholder 3">
            <a:extLst>
              <a:ext uri="{FF2B5EF4-FFF2-40B4-BE49-F238E27FC236}">
                <a16:creationId xmlns:a16="http://schemas.microsoft.com/office/drawing/2014/main" id="{5ECEC53B-5B8C-5D51-3D8F-F5BBDB519A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531D14-FD09-74AA-79EE-FDE773B7F416}"/>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7473472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69EDB2-44FB-0D2E-CCB4-D9DE578C8D54}"/>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3" name="Footer Placeholder 2">
            <a:extLst>
              <a:ext uri="{FF2B5EF4-FFF2-40B4-BE49-F238E27FC236}">
                <a16:creationId xmlns:a16="http://schemas.microsoft.com/office/drawing/2014/main" id="{CE3F617A-4E54-7251-317A-FE2DEA4847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120803-9BB0-BDD6-9E06-2E9811D22484}"/>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41468831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3D06-0065-BD52-AF11-E83E2940E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86978B-747E-7D79-109A-AA160DD03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7061FB-5D2D-D44F-FC09-4B8BA951E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340C1-0B5A-9ED1-753F-D2717E9800C6}"/>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6" name="Footer Placeholder 5">
            <a:extLst>
              <a:ext uri="{FF2B5EF4-FFF2-40B4-BE49-F238E27FC236}">
                <a16:creationId xmlns:a16="http://schemas.microsoft.com/office/drawing/2014/main" id="{5AB19101-1F29-C27E-39AE-7DA16E7FB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9F0E3-6BF8-7C2B-B17B-30AEDC7D0AAE}"/>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2886115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7347-769C-EB19-2BE8-B361D7007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8F0BAD-B7E0-3E94-C258-4F24380166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AF88A-A09E-AB80-186B-E5E68D2A3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5BB1D-9439-4535-6B76-7907FD2D1E13}"/>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6" name="Footer Placeholder 5">
            <a:extLst>
              <a:ext uri="{FF2B5EF4-FFF2-40B4-BE49-F238E27FC236}">
                <a16:creationId xmlns:a16="http://schemas.microsoft.com/office/drawing/2014/main" id="{11CFAC4F-436C-803F-F3FE-D2F938A24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540A1-1F68-E9B3-3646-01E239B537C1}"/>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16849630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99E7-7AEB-73A0-40C8-5B976252E6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4D7E19-D68F-3746-4593-A79E09E587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D69AA-F9BF-3A90-709D-10EB061F9AC2}"/>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5" name="Footer Placeholder 4">
            <a:extLst>
              <a:ext uri="{FF2B5EF4-FFF2-40B4-BE49-F238E27FC236}">
                <a16:creationId xmlns:a16="http://schemas.microsoft.com/office/drawing/2014/main" id="{114F3315-68A9-2C0A-AA2E-972DD1C86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91C6F-D3CA-F1AF-408B-2C6EB8B21198}"/>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35993967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918FAB-4A84-317F-782E-DA95EC7031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5D016C-EF35-651F-1ED7-4316343C7E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28C5F-2A24-2C57-88C9-0B4F23A1BF50}"/>
              </a:ext>
            </a:extLst>
          </p:cNvPr>
          <p:cNvSpPr>
            <a:spLocks noGrp="1"/>
          </p:cNvSpPr>
          <p:nvPr>
            <p:ph type="dt" sz="half" idx="10"/>
          </p:nvPr>
        </p:nvSpPr>
        <p:spPr/>
        <p:txBody>
          <a:bodyPr/>
          <a:lstStyle/>
          <a:p>
            <a:fld id="{E2B76934-4BF8-423E-B116-C0DFA46BD428}" type="datetimeFigureOut">
              <a:rPr lang="en-US" smtClean="0"/>
              <a:t>5/16/2025</a:t>
            </a:fld>
            <a:endParaRPr lang="en-US"/>
          </a:p>
        </p:txBody>
      </p:sp>
      <p:sp>
        <p:nvSpPr>
          <p:cNvPr id="5" name="Footer Placeholder 4">
            <a:extLst>
              <a:ext uri="{FF2B5EF4-FFF2-40B4-BE49-F238E27FC236}">
                <a16:creationId xmlns:a16="http://schemas.microsoft.com/office/drawing/2014/main" id="{7F7F488A-68F8-6B2B-7D40-08FD94B47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A97B9-C88A-15B2-B5A4-5B50A1140C3A}"/>
              </a:ext>
            </a:extLst>
          </p:cNvPr>
          <p:cNvSpPr>
            <a:spLocks noGrp="1"/>
          </p:cNvSpPr>
          <p:nvPr>
            <p:ph type="sldNum" sz="quarter" idx="12"/>
          </p:nvPr>
        </p:nvSpPr>
        <p:spPr/>
        <p:txBody>
          <a:bodyPr/>
          <a:lstStyle/>
          <a:p>
            <a:fld id="{D8793D11-19DD-4F70-A48C-E358377118E2}" type="slidenum">
              <a:rPr lang="en-US" smtClean="0"/>
              <a:t>‹#›</a:t>
            </a:fld>
            <a:endParaRPr lang="en-US"/>
          </a:p>
        </p:txBody>
      </p:sp>
    </p:spTree>
    <p:extLst>
      <p:ext uri="{BB962C8B-B14F-4D97-AF65-F5344CB8AC3E}">
        <p14:creationId xmlns:p14="http://schemas.microsoft.com/office/powerpoint/2010/main" val="96614642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15703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30641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472338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Blank_with Head_Custom">
    <p:bg>
      <p:bgPr>
        <a:solidFill>
          <a:srgbClr val="FDF5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rgbClr val="390202"/>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1877425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CDBF35-5B6E-E138-C254-D7A4F024A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94326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Box 2">
            <a:extLst>
              <a:ext uri="{FF2B5EF4-FFF2-40B4-BE49-F238E27FC236}">
                <a16:creationId xmlns:a16="http://schemas.microsoft.com/office/drawing/2014/main" id="{E317A76B-F648-6DBE-5478-716C76038A3D}"/>
              </a:ext>
            </a:extLst>
          </p:cNvPr>
          <p:cNvSpPr txBox="1"/>
          <p:nvPr userDrawn="1"/>
        </p:nvSpPr>
        <p:spPr>
          <a:xfrm>
            <a:off x="428529" y="2097867"/>
            <a:ext cx="5328073" cy="2662267"/>
          </a:xfrm>
          <a:prstGeom prst="rect">
            <a:avLst/>
          </a:prstGeom>
          <a:noFill/>
        </p:spPr>
        <p:txBody>
          <a:bodyPr wrap="square">
            <a:spAutoFit/>
          </a:bodyPr>
          <a:lstStyle/>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Microsoft 365</a:t>
            </a:r>
          </a:p>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Community Conference</a:t>
            </a:r>
          </a:p>
        </p:txBody>
      </p:sp>
    </p:spTree>
    <p:extLst>
      <p:ext uri="{BB962C8B-B14F-4D97-AF65-F5344CB8AC3E}">
        <p14:creationId xmlns:p14="http://schemas.microsoft.com/office/powerpoint/2010/main" val="3507340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9" Type="http://schemas.openxmlformats.org/officeDocument/2006/relationships/slideLayout" Target="../slideLayouts/slideLayout374.xml"/><Relationship Id="rId21" Type="http://schemas.openxmlformats.org/officeDocument/2006/relationships/slideLayout" Target="../slideLayouts/slideLayout356.xml"/><Relationship Id="rId34" Type="http://schemas.openxmlformats.org/officeDocument/2006/relationships/slideLayout" Target="../slideLayouts/slideLayout369.xml"/><Relationship Id="rId42" Type="http://schemas.openxmlformats.org/officeDocument/2006/relationships/slideLayout" Target="../slideLayouts/slideLayout377.xml"/><Relationship Id="rId7" Type="http://schemas.openxmlformats.org/officeDocument/2006/relationships/slideLayout" Target="../slideLayouts/slideLayout342.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29" Type="http://schemas.openxmlformats.org/officeDocument/2006/relationships/slideLayout" Target="../slideLayouts/slideLayout364.xml"/><Relationship Id="rId41" Type="http://schemas.openxmlformats.org/officeDocument/2006/relationships/slideLayout" Target="../slideLayouts/slideLayout376.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40" Type="http://schemas.openxmlformats.org/officeDocument/2006/relationships/slideLayout" Target="../slideLayouts/slideLayout375.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31" Type="http://schemas.openxmlformats.org/officeDocument/2006/relationships/slideLayout" Target="../slideLayouts/slideLayout366.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 Id="rId43" Type="http://schemas.openxmlformats.org/officeDocument/2006/relationships/theme" Target="../theme/theme10.xml"/><Relationship Id="rId8" Type="http://schemas.openxmlformats.org/officeDocument/2006/relationships/slideLayout" Target="../slideLayouts/slideLayout343.xml"/><Relationship Id="rId3" Type="http://schemas.openxmlformats.org/officeDocument/2006/relationships/slideLayout" Target="../slideLayouts/slideLayout338.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slideLayout" Target="../slideLayouts/slideLayout37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16" Type="http://schemas.openxmlformats.org/officeDocument/2006/relationships/slideLayout" Target="../slideLayouts/slideLayout34.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82" Type="http://schemas.openxmlformats.org/officeDocument/2006/relationships/image" Target="../media/image1.png"/><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83"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3" Type="http://schemas.openxmlformats.org/officeDocument/2006/relationships/slideLayout" Target="../slideLayouts/slideLayout151.xml"/><Relationship Id="rId58" Type="http://schemas.openxmlformats.org/officeDocument/2006/relationships/slideLayout" Target="../slideLayouts/slideLayout156.xml"/><Relationship Id="rId5" Type="http://schemas.openxmlformats.org/officeDocument/2006/relationships/slideLayout" Target="../slideLayouts/slideLayout103.xml"/><Relationship Id="rId61" Type="http://schemas.openxmlformats.org/officeDocument/2006/relationships/image" Target="../media/image2.svg"/><Relationship Id="rId19" Type="http://schemas.openxmlformats.org/officeDocument/2006/relationships/slideLayout" Target="../slideLayouts/slideLayout11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56" Type="http://schemas.openxmlformats.org/officeDocument/2006/relationships/slideLayout" Target="../slideLayouts/slideLayout154.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59" Type="http://schemas.openxmlformats.org/officeDocument/2006/relationships/theme" Target="../theme/theme3.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slideLayout" Target="../slideLayouts/slideLayout155.xml"/><Relationship Id="rId10" Type="http://schemas.openxmlformats.org/officeDocument/2006/relationships/slideLayout" Target="../slideLayouts/slideLayout108.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 Id="rId60" Type="http://schemas.openxmlformats.org/officeDocument/2006/relationships/image" Target="../media/image1.png"/><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slideLayout" Target="../slideLayouts/slideLayout185.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37" Type="http://schemas.openxmlformats.org/officeDocument/2006/relationships/theme" Target="../theme/theme4.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slideLayout" Target="../slideLayouts/slideLayout187.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8" Type="http://schemas.openxmlformats.org/officeDocument/2006/relationships/slideLayout" Target="../slideLayouts/slideLayout164.xml"/><Relationship Id="rId3" Type="http://schemas.openxmlformats.org/officeDocument/2006/relationships/slideLayout" Target="../slideLayouts/slideLayout15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18.xml"/><Relationship Id="rId21" Type="http://schemas.openxmlformats.org/officeDocument/2006/relationships/slideLayout" Target="../slideLayouts/slideLayout213.xml"/><Relationship Id="rId42" Type="http://schemas.openxmlformats.org/officeDocument/2006/relationships/slideLayout" Target="../slideLayouts/slideLayout234.xml"/><Relationship Id="rId47" Type="http://schemas.openxmlformats.org/officeDocument/2006/relationships/slideLayout" Target="../slideLayouts/slideLayout239.xml"/><Relationship Id="rId63" Type="http://schemas.openxmlformats.org/officeDocument/2006/relationships/slideLayout" Target="../slideLayouts/slideLayout255.xml"/><Relationship Id="rId68" Type="http://schemas.openxmlformats.org/officeDocument/2006/relationships/slideLayout" Target="../slideLayouts/slideLayout260.xml"/><Relationship Id="rId84" Type="http://schemas.openxmlformats.org/officeDocument/2006/relationships/slideLayout" Target="../slideLayouts/slideLayout276.xml"/><Relationship Id="rId89" Type="http://schemas.openxmlformats.org/officeDocument/2006/relationships/image" Target="../media/image86.emf"/><Relationship Id="rId16" Type="http://schemas.openxmlformats.org/officeDocument/2006/relationships/slideLayout" Target="../slideLayouts/slideLayout208.xml"/><Relationship Id="rId11" Type="http://schemas.openxmlformats.org/officeDocument/2006/relationships/slideLayout" Target="../slideLayouts/slideLayout203.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53" Type="http://schemas.openxmlformats.org/officeDocument/2006/relationships/slideLayout" Target="../slideLayouts/slideLayout245.xml"/><Relationship Id="rId58" Type="http://schemas.openxmlformats.org/officeDocument/2006/relationships/slideLayout" Target="../slideLayouts/slideLayout250.xml"/><Relationship Id="rId74" Type="http://schemas.openxmlformats.org/officeDocument/2006/relationships/slideLayout" Target="../slideLayouts/slideLayout266.xml"/><Relationship Id="rId79" Type="http://schemas.openxmlformats.org/officeDocument/2006/relationships/slideLayout" Target="../slideLayouts/slideLayout271.xml"/><Relationship Id="rId5" Type="http://schemas.openxmlformats.org/officeDocument/2006/relationships/slideLayout" Target="../slideLayouts/slideLayout197.xml"/><Relationship Id="rId90" Type="http://schemas.openxmlformats.org/officeDocument/2006/relationships/image" Target="../media/image87.png"/><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slideLayout" Target="../slideLayouts/slideLayout235.xml"/><Relationship Id="rId48" Type="http://schemas.openxmlformats.org/officeDocument/2006/relationships/slideLayout" Target="../slideLayouts/slideLayout240.xml"/><Relationship Id="rId56" Type="http://schemas.openxmlformats.org/officeDocument/2006/relationships/slideLayout" Target="../slideLayouts/slideLayout248.xml"/><Relationship Id="rId64" Type="http://schemas.openxmlformats.org/officeDocument/2006/relationships/slideLayout" Target="../slideLayouts/slideLayout256.xml"/><Relationship Id="rId69" Type="http://schemas.openxmlformats.org/officeDocument/2006/relationships/slideLayout" Target="../slideLayouts/slideLayout261.xml"/><Relationship Id="rId77" Type="http://schemas.openxmlformats.org/officeDocument/2006/relationships/slideLayout" Target="../slideLayouts/slideLayout269.xml"/><Relationship Id="rId8" Type="http://schemas.openxmlformats.org/officeDocument/2006/relationships/slideLayout" Target="../slideLayouts/slideLayout200.xml"/><Relationship Id="rId51" Type="http://schemas.openxmlformats.org/officeDocument/2006/relationships/slideLayout" Target="../slideLayouts/slideLayout243.xml"/><Relationship Id="rId72" Type="http://schemas.openxmlformats.org/officeDocument/2006/relationships/slideLayout" Target="../slideLayouts/slideLayout264.xml"/><Relationship Id="rId80" Type="http://schemas.openxmlformats.org/officeDocument/2006/relationships/slideLayout" Target="../slideLayouts/slideLayout272.xml"/><Relationship Id="rId85" Type="http://schemas.openxmlformats.org/officeDocument/2006/relationships/slideLayout" Target="../slideLayouts/slideLayout277.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46" Type="http://schemas.openxmlformats.org/officeDocument/2006/relationships/slideLayout" Target="../slideLayouts/slideLayout238.xml"/><Relationship Id="rId59" Type="http://schemas.openxmlformats.org/officeDocument/2006/relationships/slideLayout" Target="../slideLayouts/slideLayout251.xml"/><Relationship Id="rId67" Type="http://schemas.openxmlformats.org/officeDocument/2006/relationships/slideLayout" Target="../slideLayouts/slideLayout259.xml"/><Relationship Id="rId20" Type="http://schemas.openxmlformats.org/officeDocument/2006/relationships/slideLayout" Target="../slideLayouts/slideLayout212.xml"/><Relationship Id="rId41" Type="http://schemas.openxmlformats.org/officeDocument/2006/relationships/slideLayout" Target="../slideLayouts/slideLayout233.xml"/><Relationship Id="rId54" Type="http://schemas.openxmlformats.org/officeDocument/2006/relationships/slideLayout" Target="../slideLayouts/slideLayout246.xml"/><Relationship Id="rId62" Type="http://schemas.openxmlformats.org/officeDocument/2006/relationships/slideLayout" Target="../slideLayouts/slideLayout254.xml"/><Relationship Id="rId70" Type="http://schemas.openxmlformats.org/officeDocument/2006/relationships/slideLayout" Target="../slideLayouts/slideLayout262.xml"/><Relationship Id="rId75" Type="http://schemas.openxmlformats.org/officeDocument/2006/relationships/slideLayout" Target="../slideLayouts/slideLayout267.xml"/><Relationship Id="rId83" Type="http://schemas.openxmlformats.org/officeDocument/2006/relationships/slideLayout" Target="../slideLayouts/slideLayout275.xml"/><Relationship Id="rId88" Type="http://schemas.openxmlformats.org/officeDocument/2006/relationships/theme" Target="../theme/theme5.xml"/><Relationship Id="rId91" Type="http://schemas.openxmlformats.org/officeDocument/2006/relationships/image" Target="../media/image88.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49" Type="http://schemas.openxmlformats.org/officeDocument/2006/relationships/slideLayout" Target="../slideLayouts/slideLayout241.xml"/><Relationship Id="rId57" Type="http://schemas.openxmlformats.org/officeDocument/2006/relationships/slideLayout" Target="../slideLayouts/slideLayout249.xml"/><Relationship Id="rId10" Type="http://schemas.openxmlformats.org/officeDocument/2006/relationships/slideLayout" Target="../slideLayouts/slideLayout202.xml"/><Relationship Id="rId31" Type="http://schemas.openxmlformats.org/officeDocument/2006/relationships/slideLayout" Target="../slideLayouts/slideLayout223.xml"/><Relationship Id="rId44" Type="http://schemas.openxmlformats.org/officeDocument/2006/relationships/slideLayout" Target="../slideLayouts/slideLayout236.xml"/><Relationship Id="rId52" Type="http://schemas.openxmlformats.org/officeDocument/2006/relationships/slideLayout" Target="../slideLayouts/slideLayout244.xml"/><Relationship Id="rId60" Type="http://schemas.openxmlformats.org/officeDocument/2006/relationships/slideLayout" Target="../slideLayouts/slideLayout252.xml"/><Relationship Id="rId65" Type="http://schemas.openxmlformats.org/officeDocument/2006/relationships/slideLayout" Target="../slideLayouts/slideLayout257.xml"/><Relationship Id="rId73" Type="http://schemas.openxmlformats.org/officeDocument/2006/relationships/slideLayout" Target="../slideLayouts/slideLayout265.xml"/><Relationship Id="rId78" Type="http://schemas.openxmlformats.org/officeDocument/2006/relationships/slideLayout" Target="../slideLayouts/slideLayout270.xml"/><Relationship Id="rId81" Type="http://schemas.openxmlformats.org/officeDocument/2006/relationships/slideLayout" Target="../slideLayouts/slideLayout273.xml"/><Relationship Id="rId86" Type="http://schemas.openxmlformats.org/officeDocument/2006/relationships/slideLayout" Target="../slideLayouts/slideLayout278.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9" Type="http://schemas.openxmlformats.org/officeDocument/2006/relationships/slideLayout" Target="../slideLayouts/slideLayout231.xml"/><Relationship Id="rId34" Type="http://schemas.openxmlformats.org/officeDocument/2006/relationships/slideLayout" Target="../slideLayouts/slideLayout226.xml"/><Relationship Id="rId50" Type="http://schemas.openxmlformats.org/officeDocument/2006/relationships/slideLayout" Target="../slideLayouts/slideLayout242.xml"/><Relationship Id="rId55" Type="http://schemas.openxmlformats.org/officeDocument/2006/relationships/slideLayout" Target="../slideLayouts/slideLayout247.xml"/><Relationship Id="rId76" Type="http://schemas.openxmlformats.org/officeDocument/2006/relationships/slideLayout" Target="../slideLayouts/slideLayout268.xml"/><Relationship Id="rId7" Type="http://schemas.openxmlformats.org/officeDocument/2006/relationships/slideLayout" Target="../slideLayouts/slideLayout199.xml"/><Relationship Id="rId71" Type="http://schemas.openxmlformats.org/officeDocument/2006/relationships/slideLayout" Target="../slideLayouts/slideLayout263.xml"/><Relationship Id="rId2" Type="http://schemas.openxmlformats.org/officeDocument/2006/relationships/slideLayout" Target="../slideLayouts/slideLayout194.xml"/><Relationship Id="rId29" Type="http://schemas.openxmlformats.org/officeDocument/2006/relationships/slideLayout" Target="../slideLayouts/slideLayout221.xml"/><Relationship Id="rId24" Type="http://schemas.openxmlformats.org/officeDocument/2006/relationships/slideLayout" Target="../slideLayouts/slideLayout216.xml"/><Relationship Id="rId40" Type="http://schemas.openxmlformats.org/officeDocument/2006/relationships/slideLayout" Target="../slideLayouts/slideLayout232.xml"/><Relationship Id="rId45" Type="http://schemas.openxmlformats.org/officeDocument/2006/relationships/slideLayout" Target="../slideLayouts/slideLayout237.xml"/><Relationship Id="rId66" Type="http://schemas.openxmlformats.org/officeDocument/2006/relationships/slideLayout" Target="../slideLayouts/slideLayout258.xml"/><Relationship Id="rId87" Type="http://schemas.openxmlformats.org/officeDocument/2006/relationships/slideLayout" Target="../slideLayouts/slideLayout279.xml"/><Relationship Id="rId61" Type="http://schemas.openxmlformats.org/officeDocument/2006/relationships/slideLayout" Target="../slideLayouts/slideLayout253.xml"/><Relationship Id="rId82" Type="http://schemas.openxmlformats.org/officeDocument/2006/relationships/slideLayout" Target="../slideLayouts/slideLayout274.xml"/><Relationship Id="rId19" Type="http://schemas.openxmlformats.org/officeDocument/2006/relationships/slideLayout" Target="../slideLayouts/slideLayout21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282.xml"/><Relationship Id="rId7" Type="http://schemas.openxmlformats.org/officeDocument/2006/relationships/image" Target="../media/image2.svg"/><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8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6.xml"/><Relationship Id="rId7" Type="http://schemas.openxmlformats.org/officeDocument/2006/relationships/theme" Target="../theme/theme7.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5" Type="http://schemas.openxmlformats.org/officeDocument/2006/relationships/slideLayout" Target="../slideLayouts/slideLayout288.xml"/><Relationship Id="rId4" Type="http://schemas.openxmlformats.org/officeDocument/2006/relationships/slideLayout" Target="../slideLayouts/slideLayout287.xml"/><Relationship Id="rId9"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18" Type="http://schemas.openxmlformats.org/officeDocument/2006/relationships/image" Target="../media/image2.sv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image" Target="../media/image1.png"/><Relationship Id="rId2" Type="http://schemas.openxmlformats.org/officeDocument/2006/relationships/slideLayout" Target="../slideLayouts/slideLayout291.xml"/><Relationship Id="rId16" Type="http://schemas.openxmlformats.org/officeDocument/2006/relationships/theme" Target="../theme/theme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3" Type="http://schemas.openxmlformats.org/officeDocument/2006/relationships/slideLayout" Target="../slideLayouts/slideLayout307.xml"/><Relationship Id="rId21" Type="http://schemas.openxmlformats.org/officeDocument/2006/relationships/slideLayout" Target="../slideLayouts/slideLayout325.xml"/><Relationship Id="rId34" Type="http://schemas.openxmlformats.org/officeDocument/2006/relationships/image" Target="../media/image2.svg"/><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image" Target="../media/image1.png"/><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29" Type="http://schemas.openxmlformats.org/officeDocument/2006/relationships/slideLayout" Target="../slideLayouts/slideLayout333.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theme" Target="../theme/theme9.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slideLayout" Target="../slideLayouts/slideLayout335.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8" Type="http://schemas.openxmlformats.org/officeDocument/2006/relationships/slideLayout" Target="../slideLayouts/slideLayout3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912" r:id="rId17"/>
    <p:sldLayoutId id="2147484401"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809DF-4B0B-FA03-E284-E41768395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6790D1-9F10-E66F-E52D-01BFC155E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99A46-CF59-3307-3AD9-0FF832F04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24728E-E1B2-4ED2-B3AD-570A2490D4DF}" type="datetimeFigureOut">
              <a:rPr lang="en-US" smtClean="0"/>
              <a:t>5/16/2025</a:t>
            </a:fld>
            <a:endParaRPr lang="en-US"/>
          </a:p>
        </p:txBody>
      </p:sp>
      <p:sp>
        <p:nvSpPr>
          <p:cNvPr id="5" name="Footer Placeholder 4">
            <a:extLst>
              <a:ext uri="{FF2B5EF4-FFF2-40B4-BE49-F238E27FC236}">
                <a16:creationId xmlns:a16="http://schemas.microsoft.com/office/drawing/2014/main" id="{101B1B98-FD73-89A8-C022-EC6A819026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C7C14C-123E-7471-A82B-5E93D0038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01DB5C-F068-49C9-80C1-D0E59DC7E2FC}" type="slidenum">
              <a:rPr lang="en-US" smtClean="0"/>
              <a:t>‹#›</a:t>
            </a:fld>
            <a:endParaRPr lang="en-US"/>
          </a:p>
        </p:txBody>
      </p:sp>
    </p:spTree>
    <p:extLst>
      <p:ext uri="{BB962C8B-B14F-4D97-AF65-F5344CB8AC3E}">
        <p14:creationId xmlns:p14="http://schemas.microsoft.com/office/powerpoint/2010/main" val="1274114019"/>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 id="2147484420" r:id="rId18"/>
    <p:sldLayoutId id="2147484421" r:id="rId19"/>
    <p:sldLayoutId id="2147484422" r:id="rId20"/>
    <p:sldLayoutId id="2147484423" r:id="rId21"/>
    <p:sldLayoutId id="2147484424" r:id="rId22"/>
    <p:sldLayoutId id="2147484425" r:id="rId23"/>
    <p:sldLayoutId id="2147484426" r:id="rId24"/>
    <p:sldLayoutId id="2147484427" r:id="rId25"/>
    <p:sldLayoutId id="2147484428" r:id="rId26"/>
    <p:sldLayoutId id="2147484429" r:id="rId27"/>
    <p:sldLayoutId id="2147484430" r:id="rId28"/>
    <p:sldLayoutId id="2147484431" r:id="rId29"/>
    <p:sldLayoutId id="2147484432" r:id="rId30"/>
    <p:sldLayoutId id="2147484433" r:id="rId31"/>
    <p:sldLayoutId id="2147484434" r:id="rId32"/>
    <p:sldLayoutId id="2147484435" r:id="rId33"/>
    <p:sldLayoutId id="2147484436" r:id="rId34"/>
    <p:sldLayoutId id="2147484437" r:id="rId35"/>
    <p:sldLayoutId id="2147484438" r:id="rId36"/>
    <p:sldLayoutId id="2147484439" r:id="rId37"/>
    <p:sldLayoutId id="2147484440" r:id="rId38"/>
    <p:sldLayoutId id="2147484441" r:id="rId39"/>
    <p:sldLayoutId id="2147484442" r:id="rId40"/>
    <p:sldLayoutId id="2147484443" r:id="rId41"/>
    <p:sldLayoutId id="2147484444"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0">
            <a:extLst>
              <a:ext uri="{96DAC541-7B7A-43D3-8B79-37D633B846F1}">
                <asvg:svgBlip xmlns:asvg="http://schemas.microsoft.com/office/drawing/2016/SVG/main" r:embed="rId6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903848929"/>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4868065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 id="2147484070" r:id="rId36"/>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9"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pic>
        <p:nvPicPr>
          <p:cNvPr id="5" name="Picture 4">
            <a:extLst>
              <a:ext uri="{FF2B5EF4-FFF2-40B4-BE49-F238E27FC236}">
                <a16:creationId xmlns:a16="http://schemas.microsoft.com/office/drawing/2014/main" id="{E2A237A6-E41A-F9CA-C1CF-B678A4BFFCEF}"/>
              </a:ext>
            </a:extLst>
          </p:cNvPr>
          <p:cNvPicPr>
            <a:picLocks noChangeAspect="1"/>
          </p:cNvPicPr>
          <p:nvPr userDrawn="1"/>
        </p:nvPicPr>
        <p:blipFill>
          <a:blip r:embed="rId90" cstate="hqprint">
            <a:extLst>
              <a:ext uri="{28A0092B-C50C-407E-A947-70E740481C1C}">
                <a14:useLocalDpi xmlns:a14="http://schemas.microsoft.com/office/drawing/2010/main"/>
              </a:ext>
            </a:extLst>
          </a:blip>
          <a:srcRect/>
          <a:stretch/>
        </p:blipFill>
        <p:spPr>
          <a:xfrm rot="5400000">
            <a:off x="9995026" y="2293956"/>
            <a:ext cx="6894405" cy="2306491"/>
          </a:xfrm>
          <a:prstGeom prst="rect">
            <a:avLst/>
          </a:prstGeom>
        </p:spPr>
      </p:pic>
      <p:pic>
        <p:nvPicPr>
          <p:cNvPr id="6" name="Picture 5" descr="A purple square on a white surface&#10;&#10;Description automatically generated">
            <a:extLst>
              <a:ext uri="{FF2B5EF4-FFF2-40B4-BE49-F238E27FC236}">
                <a16:creationId xmlns:a16="http://schemas.microsoft.com/office/drawing/2014/main" id="{1180FC52-7424-CEA9-B590-C57FF3E666D9}"/>
              </a:ext>
            </a:extLst>
          </p:cNvPr>
          <p:cNvPicPr>
            <a:picLocks noChangeAspect="1"/>
          </p:cNvPicPr>
          <p:nvPr userDrawn="1"/>
        </p:nvPicPr>
        <p:blipFill rotWithShape="1">
          <a:blip r:embed="rId91"/>
          <a:srcRect l="1633" t="6025" r="3058" b="20378"/>
          <a:stretch/>
        </p:blipFill>
        <p:spPr>
          <a:xfrm rot="5400000">
            <a:off x="11545165" y="3071092"/>
            <a:ext cx="6905626" cy="763444"/>
          </a:xfrm>
          <a:prstGeom prst="rect">
            <a:avLst/>
          </a:prstGeom>
        </p:spPr>
      </p:pic>
    </p:spTree>
    <p:extLst>
      <p:ext uri="{BB962C8B-B14F-4D97-AF65-F5344CB8AC3E}">
        <p14:creationId xmlns:p14="http://schemas.microsoft.com/office/powerpoint/2010/main" val="2971022239"/>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 id="2147484094" r:id="rId23"/>
    <p:sldLayoutId id="2147484095" r:id="rId24"/>
    <p:sldLayoutId id="2147484096" r:id="rId25"/>
    <p:sldLayoutId id="2147484097"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 id="2147484108" r:id="rId37"/>
    <p:sldLayoutId id="2147484109" r:id="rId38"/>
    <p:sldLayoutId id="2147484110" r:id="rId39"/>
    <p:sldLayoutId id="2147484111" r:id="rId40"/>
    <p:sldLayoutId id="2147484112" r:id="rId41"/>
    <p:sldLayoutId id="2147484113" r:id="rId42"/>
    <p:sldLayoutId id="2147484114" r:id="rId43"/>
    <p:sldLayoutId id="2147484115" r:id="rId44"/>
    <p:sldLayoutId id="2147484116" r:id="rId45"/>
    <p:sldLayoutId id="2147484117" r:id="rId46"/>
    <p:sldLayoutId id="2147484118" r:id="rId47"/>
    <p:sldLayoutId id="2147484119" r:id="rId48"/>
    <p:sldLayoutId id="2147484120" r:id="rId49"/>
    <p:sldLayoutId id="2147484121" r:id="rId50"/>
    <p:sldLayoutId id="2147484122" r:id="rId51"/>
    <p:sldLayoutId id="2147484123" r:id="rId52"/>
    <p:sldLayoutId id="2147484124" r:id="rId53"/>
    <p:sldLayoutId id="2147484125" r:id="rId54"/>
    <p:sldLayoutId id="2147484126" r:id="rId55"/>
    <p:sldLayoutId id="2147484127" r:id="rId56"/>
    <p:sldLayoutId id="2147484128" r:id="rId57"/>
    <p:sldLayoutId id="2147484129" r:id="rId58"/>
    <p:sldLayoutId id="2147484130" r:id="rId59"/>
    <p:sldLayoutId id="2147484131" r:id="rId60"/>
    <p:sldLayoutId id="2147484132" r:id="rId61"/>
    <p:sldLayoutId id="2147484133" r:id="rId62"/>
    <p:sldLayoutId id="2147484134" r:id="rId63"/>
    <p:sldLayoutId id="2147484135" r:id="rId64"/>
    <p:sldLayoutId id="2147484136" r:id="rId65"/>
    <p:sldLayoutId id="2147484137" r:id="rId66"/>
    <p:sldLayoutId id="2147484138" r:id="rId67"/>
    <p:sldLayoutId id="2147484139" r:id="rId68"/>
    <p:sldLayoutId id="2147484140" r:id="rId69"/>
    <p:sldLayoutId id="2147484141" r:id="rId70"/>
    <p:sldLayoutId id="2147484142" r:id="rId71"/>
    <p:sldLayoutId id="2147484143" r:id="rId72"/>
    <p:sldLayoutId id="2147484144" r:id="rId73"/>
    <p:sldLayoutId id="2147484145" r:id="rId74"/>
    <p:sldLayoutId id="2147484146" r:id="rId75"/>
    <p:sldLayoutId id="2147484147" r:id="rId76"/>
    <p:sldLayoutId id="2147484148" r:id="rId77"/>
    <p:sldLayoutId id="2147484149" r:id="rId78"/>
    <p:sldLayoutId id="2147484150" r:id="rId79"/>
    <p:sldLayoutId id="2147484151" r:id="rId80"/>
    <p:sldLayoutId id="2147484152" r:id="rId81"/>
    <p:sldLayoutId id="2147484153" r:id="rId82"/>
    <p:sldLayoutId id="2147484154" r:id="rId83"/>
    <p:sldLayoutId id="2147484155" r:id="rId84"/>
    <p:sldLayoutId id="2147484156" r:id="rId85"/>
    <p:sldLayoutId id="2147484157" r:id="rId86"/>
    <p:sldLayoutId id="2147484158" r:id="rId8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2"/>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6"/>
            <a:ext cx="11018520" cy="143334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2560" tIns="130048" rIns="162560" bIns="130048" numCol="1" spcCol="0" rtlCol="0" fromWordArt="0" anchor="t" anchorCtr="0" forceAA="0" compatLnSpc="1">
            <a:prstTxWarp prst="textNoShape">
              <a:avLst/>
            </a:prstTxWarp>
            <a:noAutofit/>
          </a:bodyPr>
          <a:lstStyle/>
          <a:p>
            <a:pPr algn="ctr" defTabSz="828833" fontAlgn="base">
              <a:lnSpc>
                <a:spcPct val="90000"/>
              </a:lnSpc>
              <a:spcBef>
                <a:spcPct val="0"/>
              </a:spcBef>
              <a:spcAft>
                <a:spcPct val="0"/>
              </a:spcAft>
            </a:pPr>
            <a:endParaRPr lang="en-US" sz="2133">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2560" tIns="130048" rIns="162560" bIns="130048" numCol="1" spcCol="0" rtlCol="0" fromWordArt="0" anchor="t" anchorCtr="0" forceAA="0" compatLnSpc="1">
            <a:prstTxWarp prst="textNoShape">
              <a:avLst/>
            </a:prstTxWarp>
            <a:noAutofit/>
          </a:bodyPr>
          <a:lstStyle/>
          <a:p>
            <a:pPr algn="ctr" defTabSz="828833" fontAlgn="base">
              <a:lnSpc>
                <a:spcPct val="90000"/>
              </a:lnSpc>
              <a:spcBef>
                <a:spcPct val="0"/>
              </a:spcBef>
              <a:spcAft>
                <a:spcPct val="0"/>
              </a:spcAft>
            </a:pPr>
            <a:endParaRPr lang="en-US" sz="2133">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5400000">
            <a:off x="9509919" y="2743200"/>
            <a:ext cx="6858000" cy="1371600"/>
          </a:xfrm>
          <a:prstGeom prst="rect">
            <a:avLst/>
          </a:prstGeom>
        </p:spPr>
      </p:pic>
      <p:pic>
        <p:nvPicPr>
          <p:cNvPr id="5" name="Picture 4">
            <a:extLst>
              <a:ext uri="{FF2B5EF4-FFF2-40B4-BE49-F238E27FC236}">
                <a16:creationId xmlns:a16="http://schemas.microsoft.com/office/drawing/2014/main" id="{F8DAB797-9552-0550-64C7-B8931A9C3ABF}"/>
              </a:ext>
            </a:extLst>
          </p:cNvPr>
          <p:cNvPicPr>
            <a:picLocks noChangeAspect="1"/>
          </p:cNvPicPr>
          <p:nvPr userDrawn="1"/>
        </p:nvPicPr>
        <p:blipFill>
          <a:blip r:embed="rId8"/>
          <a:stretch>
            <a:fillRect/>
          </a:stretch>
        </p:blipFill>
        <p:spPr>
          <a:xfrm rot="5400000">
            <a:off x="13634934" y="5867633"/>
            <a:ext cx="544718" cy="404813"/>
          </a:xfrm>
          <a:prstGeom prst="rect">
            <a:avLst/>
          </a:prstGeom>
        </p:spPr>
      </p:pic>
      <p:sp>
        <p:nvSpPr>
          <p:cNvPr id="6" name="Rectangle: Rounded Corners 36">
            <a:extLst>
              <a:ext uri="{FF2B5EF4-FFF2-40B4-BE49-F238E27FC236}">
                <a16:creationId xmlns:a16="http://schemas.microsoft.com/office/drawing/2014/main" id="{D992C75C-37E9-0AC3-8196-06FFDC4FFC04}"/>
              </a:ext>
            </a:extLst>
          </p:cNvPr>
          <p:cNvSpPr/>
          <p:nvPr userDrawn="1"/>
        </p:nvSpPr>
        <p:spPr>
          <a:xfrm>
            <a:off x="13807229" y="1"/>
            <a:ext cx="218669" cy="200499"/>
          </a:xfrm>
          <a:prstGeom prst="rect">
            <a:avLst/>
          </a:prstGeom>
          <a:solidFill>
            <a:srgbClr val="3A49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310787" fontAlgn="base">
              <a:spcBef>
                <a:spcPts val="200"/>
              </a:spcBef>
              <a:spcAft>
                <a:spcPct val="0"/>
              </a:spcAft>
              <a:defRPr/>
            </a:pPr>
            <a:endParaRPr lang="en-US" sz="167">
              <a:gradFill>
                <a:gsLst>
                  <a:gs pos="70629">
                    <a:srgbClr val="FFFFFF"/>
                  </a:gs>
                  <a:gs pos="48951">
                    <a:srgbClr val="FFFFFF"/>
                  </a:gs>
                </a:gsLst>
                <a:path path="circle">
                  <a:fillToRect l="100000" t="100000"/>
                </a:path>
              </a:gradFill>
              <a:latin typeface="Segoe UI Variable Display Semib" pitchFamily="2" charset="0"/>
            </a:endParaRPr>
          </a:p>
        </p:txBody>
      </p:sp>
      <p:sp>
        <p:nvSpPr>
          <p:cNvPr id="8" name="Rectangle: Rounded Corners 36">
            <a:extLst>
              <a:ext uri="{FF2B5EF4-FFF2-40B4-BE49-F238E27FC236}">
                <a16:creationId xmlns:a16="http://schemas.microsoft.com/office/drawing/2014/main" id="{6C028B42-9762-418C-28FF-34F1741006BD}"/>
              </a:ext>
            </a:extLst>
          </p:cNvPr>
          <p:cNvSpPr/>
          <p:nvPr userDrawn="1"/>
        </p:nvSpPr>
        <p:spPr>
          <a:xfrm>
            <a:off x="13807229" y="245055"/>
            <a:ext cx="218669" cy="200499"/>
          </a:xfrm>
          <a:prstGeom prst="rect">
            <a:avLst/>
          </a:prstGeom>
          <a:solidFill>
            <a:srgbClr val="65707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310787" fontAlgn="base">
              <a:spcBef>
                <a:spcPts val="200"/>
              </a:spcBef>
              <a:spcAft>
                <a:spcPct val="0"/>
              </a:spcAft>
            </a:pPr>
            <a:endParaRPr lang="en-US" sz="167">
              <a:gradFill>
                <a:gsLst>
                  <a:gs pos="70629">
                    <a:srgbClr val="FFFFFF"/>
                  </a:gs>
                  <a:gs pos="48951">
                    <a:srgbClr val="FFFFFF"/>
                  </a:gs>
                </a:gsLst>
                <a:path path="circle">
                  <a:fillToRect l="100000" t="100000"/>
                </a:path>
              </a:gradFill>
              <a:latin typeface="Segoe UI Variable Display Semib" pitchFamily="2" charset="0"/>
            </a:endParaRPr>
          </a:p>
        </p:txBody>
      </p:sp>
    </p:spTree>
    <p:extLst>
      <p:ext uri="{BB962C8B-B14F-4D97-AF65-F5344CB8AC3E}">
        <p14:creationId xmlns:p14="http://schemas.microsoft.com/office/powerpoint/2010/main" val="296182054"/>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Lst>
  <p:transition>
    <p:fade/>
  </p:transition>
  <p:hf sldNum="0" hdr="0" ftr="0" dt="0"/>
  <p:txStyles>
    <p:titleStyle>
      <a:lvl1pPr algn="l" defTabSz="829073" rtl="0" eaLnBrk="1" latinLnBrk="0" hangingPunct="1">
        <a:lnSpc>
          <a:spcPct val="100000"/>
        </a:lnSpc>
        <a:spcBef>
          <a:spcPct val="0"/>
        </a:spcBef>
        <a:buNone/>
        <a:defRPr lang="en-US" sz="3200" b="0" kern="1200" cap="none" spc="-44" baseline="0" dirty="0" smtClean="0">
          <a:ln w="3175">
            <a:noFill/>
          </a:ln>
          <a:solidFill>
            <a:schemeClr val="tx1"/>
          </a:solidFill>
          <a:effectLst/>
          <a:latin typeface="+mj-lt"/>
          <a:ea typeface="+mn-ea"/>
          <a:cs typeface="Segoe UI" pitchFamily="34" charset="0"/>
        </a:defRPr>
      </a:lvl1pPr>
    </p:titleStyle>
    <p:bodyStyle>
      <a:lvl1pPr marL="203193" marR="0" indent="-203193" algn="l" defTabSz="8290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89" kern="1200" spc="0" baseline="0">
          <a:solidFill>
            <a:schemeClr val="tx1"/>
          </a:solidFill>
          <a:latin typeface="+mn-lt"/>
          <a:ea typeface="+mn-ea"/>
          <a:cs typeface="Segoe UI" panose="020B0502040204020203" pitchFamily="34" charset="0"/>
        </a:defRPr>
      </a:lvl1pPr>
      <a:lvl2pPr marL="406385" marR="0" indent="-203193" algn="l" defTabSz="8290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77" kern="1200" spc="0" baseline="0">
          <a:solidFill>
            <a:schemeClr val="tx1"/>
          </a:solidFill>
          <a:latin typeface="+mn-lt"/>
          <a:ea typeface="+mn-ea"/>
          <a:cs typeface="+mn-cs"/>
        </a:defRPr>
      </a:lvl2pPr>
      <a:lvl3pPr marL="584178" marR="0" indent="-177794" algn="l" defTabSz="8290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2" kern="1200" spc="0" baseline="0">
          <a:solidFill>
            <a:schemeClr val="tx1"/>
          </a:solidFill>
          <a:latin typeface="+mn-lt"/>
          <a:ea typeface="+mn-ea"/>
          <a:cs typeface="+mn-cs"/>
        </a:defRPr>
      </a:lvl3pPr>
      <a:lvl4pPr marL="749272" marR="0" indent="-160860" algn="l" defTabSz="8290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44" kern="1200" spc="0" baseline="0">
          <a:solidFill>
            <a:schemeClr val="tx1"/>
          </a:solidFill>
          <a:latin typeface="+mn-lt"/>
          <a:ea typeface="+mn-ea"/>
          <a:cs typeface="+mn-cs"/>
        </a:defRPr>
      </a:lvl4pPr>
      <a:lvl5pPr marL="910133" marR="0" indent="-149572" algn="l" defTabSz="8290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44" kern="1200" spc="0" baseline="0">
          <a:solidFill>
            <a:schemeClr val="tx1"/>
          </a:solidFill>
          <a:latin typeface="+mn-lt"/>
          <a:ea typeface="+mn-ea"/>
          <a:cs typeface="+mn-cs"/>
        </a:defRPr>
      </a:lvl5pPr>
      <a:lvl6pPr marL="2279950" indent="-207269" algn="l" defTabSz="829073"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94488" indent="-207269" algn="l" defTabSz="829073"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109024" indent="-207269" algn="l" defTabSz="829073"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523561" indent="-207269" algn="l" defTabSz="829073"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29073" rtl="0" eaLnBrk="1" latinLnBrk="0" hangingPunct="1">
        <a:defRPr sz="1600" kern="1200">
          <a:solidFill>
            <a:schemeClr val="tx1"/>
          </a:solidFill>
          <a:latin typeface="+mn-lt"/>
          <a:ea typeface="+mn-ea"/>
          <a:cs typeface="+mn-cs"/>
        </a:defRPr>
      </a:lvl1pPr>
      <a:lvl2pPr marL="414537" algn="l" defTabSz="829073" rtl="0" eaLnBrk="1" latinLnBrk="0" hangingPunct="1">
        <a:defRPr sz="1600" kern="1200">
          <a:solidFill>
            <a:schemeClr val="tx1"/>
          </a:solidFill>
          <a:latin typeface="+mn-lt"/>
          <a:ea typeface="+mn-ea"/>
          <a:cs typeface="+mn-cs"/>
        </a:defRPr>
      </a:lvl2pPr>
      <a:lvl3pPr marL="829073" algn="l" defTabSz="829073" rtl="0" eaLnBrk="1" latinLnBrk="0" hangingPunct="1">
        <a:defRPr sz="1600" kern="1200">
          <a:solidFill>
            <a:schemeClr val="tx1"/>
          </a:solidFill>
          <a:latin typeface="+mn-lt"/>
          <a:ea typeface="+mn-ea"/>
          <a:cs typeface="+mn-cs"/>
        </a:defRPr>
      </a:lvl3pPr>
      <a:lvl4pPr marL="1243610" algn="l" defTabSz="829073" rtl="0" eaLnBrk="1" latinLnBrk="0" hangingPunct="1">
        <a:defRPr sz="1600" kern="1200">
          <a:solidFill>
            <a:schemeClr val="tx1"/>
          </a:solidFill>
          <a:latin typeface="+mn-lt"/>
          <a:ea typeface="+mn-ea"/>
          <a:cs typeface="+mn-cs"/>
        </a:defRPr>
      </a:lvl4pPr>
      <a:lvl5pPr marL="1658146" algn="l" defTabSz="829073" rtl="0" eaLnBrk="1" latinLnBrk="0" hangingPunct="1">
        <a:defRPr sz="1600" kern="1200">
          <a:solidFill>
            <a:schemeClr val="tx1"/>
          </a:solidFill>
          <a:latin typeface="+mn-lt"/>
          <a:ea typeface="+mn-ea"/>
          <a:cs typeface="+mn-cs"/>
        </a:defRPr>
      </a:lvl5pPr>
      <a:lvl6pPr marL="2072683" algn="l" defTabSz="829073" rtl="0" eaLnBrk="1" latinLnBrk="0" hangingPunct="1">
        <a:defRPr sz="1600" kern="1200">
          <a:solidFill>
            <a:schemeClr val="tx1"/>
          </a:solidFill>
          <a:latin typeface="+mn-lt"/>
          <a:ea typeface="+mn-ea"/>
          <a:cs typeface="+mn-cs"/>
        </a:defRPr>
      </a:lvl6pPr>
      <a:lvl7pPr marL="2487219" algn="l" defTabSz="829073" rtl="0" eaLnBrk="1" latinLnBrk="0" hangingPunct="1">
        <a:defRPr sz="1600" kern="1200">
          <a:solidFill>
            <a:schemeClr val="tx1"/>
          </a:solidFill>
          <a:latin typeface="+mn-lt"/>
          <a:ea typeface="+mn-ea"/>
          <a:cs typeface="+mn-cs"/>
        </a:defRPr>
      </a:lvl7pPr>
      <a:lvl8pPr marL="2901755" algn="l" defTabSz="829073" rtl="0" eaLnBrk="1" latinLnBrk="0" hangingPunct="1">
        <a:defRPr sz="1600" kern="1200">
          <a:solidFill>
            <a:schemeClr val="tx1"/>
          </a:solidFill>
          <a:latin typeface="+mn-lt"/>
          <a:ea typeface="+mn-ea"/>
          <a:cs typeface="+mn-cs"/>
        </a:defRPr>
      </a:lvl8pPr>
      <a:lvl9pPr marL="3316293" algn="l" defTabSz="829073"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104">
          <p15:clr>
            <a:srgbClr val="C35EA4"/>
          </p15:clr>
        </p15:guide>
        <p15:guide id="17" pos="21939">
          <p15:clr>
            <a:srgbClr val="C35EA4"/>
          </p15:clr>
        </p15:guide>
        <p15:guide id="25" orient="horz" pos="984">
          <p15:clr>
            <a:srgbClr val="C35EA4"/>
          </p15:clr>
        </p15:guide>
        <p15:guide id="26" orient="horz" pos="10531">
          <p15:clr>
            <a:srgbClr val="C35EA4"/>
          </p15:clr>
        </p15:guide>
        <p15:guide id="27" orient="horz" pos="491">
          <p15:clr>
            <a:srgbClr val="A4A3A4"/>
          </p15:clr>
        </p15:guide>
        <p15:guide id="28" pos="555">
          <p15:clr>
            <a:srgbClr val="A4A3A4"/>
          </p15:clr>
        </p15:guide>
        <p15:guide id="29" orient="horz" pos="11027">
          <p15:clr>
            <a:srgbClr val="A4A3A4"/>
          </p15:clr>
        </p15:guide>
        <p15:guide id="30" pos="22485">
          <p15:clr>
            <a:srgbClr val="A4A3A4"/>
          </p15:clr>
        </p15:guide>
        <p15:guide id="31" orient="horz" pos="106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gradFill flip="none" rotWithShape="1">
          <a:gsLst>
            <a:gs pos="0">
              <a:srgbClr val="091F2C"/>
            </a:gs>
            <a:gs pos="100000">
              <a:srgbClr val="000000"/>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71400076"/>
      </p:ext>
    </p:extLst>
  </p:cSld>
  <p:clrMap bg1="dk1" tx1="lt1" bg2="dk2" tx2="lt2" accent1="accent1" accent2="accent2" accent3="accent3" accent4="accent4" accent5="accent5" accent6="accent6" hlink="hlink" folHlink="folHlink"/>
  <p:sldLayoutIdLst>
    <p:sldLayoutId id="2147484171" r:id="rId1"/>
    <p:sldLayoutId id="2147484172" r:id="rId2"/>
    <p:sldLayoutId id="2147484173" r:id="rId3"/>
    <p:sldLayoutId id="2147484175" r:id="rId4"/>
    <p:sldLayoutId id="2147484176" r:id="rId5"/>
    <p:sldLayoutId id="2147484177" r:id="rId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19566681"/>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 id="2147484193"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797960659"/>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 id="2147484223" r:id="rId29"/>
    <p:sldLayoutId id="2147484224" r:id="rId30"/>
    <p:sldLayoutId id="2147484445"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xml"/><Relationship Id="rId1" Type="http://schemas.openxmlformats.org/officeDocument/2006/relationships/slideLayout" Target="../slideLayouts/slideLayout317.xml"/></Relationships>
</file>

<file path=ppt/slides/_rels/slide13.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notesSlide" Target="../notesSlides/notesSlide8.xml"/><Relationship Id="rId1" Type="http://schemas.openxmlformats.org/officeDocument/2006/relationships/slideLayout" Target="../slideLayouts/slideLayout317.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32.svg"/><Relationship Id="rId9" Type="http://schemas.openxmlformats.org/officeDocument/2006/relationships/image" Target="../media/image137.png"/></Relationships>
</file>

<file path=ppt/slides/_rels/slide1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xml"/><Relationship Id="rId1" Type="http://schemas.openxmlformats.org/officeDocument/2006/relationships/slideLayout" Target="../slideLayouts/slideLayout3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xml"/><Relationship Id="rId1" Type="http://schemas.openxmlformats.org/officeDocument/2006/relationships/slideLayout" Target="../slideLayouts/slideLayout31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1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317.xml"/></Relationships>
</file>

<file path=ppt/slides/_rels/slide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13.xml"/><Relationship Id="rId5" Type="http://schemas.openxmlformats.org/officeDocument/2006/relationships/image" Target="../media/image145.svg"/><Relationship Id="rId4" Type="http://schemas.openxmlformats.org/officeDocument/2006/relationships/image" Target="../media/image144.png"/></Relationships>
</file>

<file path=ppt/slides/_rels/slide2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xml"/><Relationship Id="rId1" Type="http://schemas.openxmlformats.org/officeDocument/2006/relationships/slideLayout" Target="../slideLayouts/slideLayout317.xml"/></Relationships>
</file>

<file path=ppt/slides/_rels/slide22.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17.xml"/><Relationship Id="rId1" Type="http://schemas.openxmlformats.org/officeDocument/2006/relationships/slideLayout" Target="../slideLayouts/slideLayout170.xml"/><Relationship Id="rId6" Type="http://schemas.openxmlformats.org/officeDocument/2006/relationships/image" Target="../media/image150.sv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48.svg"/><Relationship Id="rId9" Type="http://schemas.openxmlformats.org/officeDocument/2006/relationships/image" Target="../media/image1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0.xml"/></Relationships>
</file>

<file path=ppt/slides/_rels/slide2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1.xml"/><Relationship Id="rId1" Type="http://schemas.openxmlformats.org/officeDocument/2006/relationships/slideLayout" Target="../slideLayouts/slideLayout317.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3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317.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4.xml"/><Relationship Id="rId1" Type="http://schemas.openxmlformats.org/officeDocument/2006/relationships/slideLayout" Target="../slideLayouts/slideLayout317.xml"/></Relationships>
</file>

<file path=ppt/slides/_rels/slide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1.xml"/><Relationship Id="rId5" Type="http://schemas.openxmlformats.org/officeDocument/2006/relationships/image" Target="../media/image120.svg"/><Relationship Id="rId4" Type="http://schemas.openxmlformats.org/officeDocument/2006/relationships/image" Target="../media/image1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7.xml"/></Relationships>
</file>

<file path=ppt/slides/_rels/slide3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8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7.xml"/></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hyperlink" Target="https://support.microsoft.com/en-us/copilot-word" TargetMode="External"/><Relationship Id="rId3" Type="http://schemas.microsoft.com/office/2007/relationships/hdphoto" Target="../media/hdphoto3.wdp"/><Relationship Id="rId7" Type="http://schemas.openxmlformats.org/officeDocument/2006/relationships/image" Target="../media/image172.png"/><Relationship Id="rId12" Type="http://schemas.openxmlformats.org/officeDocument/2006/relationships/image" Target="../media/image177.svg"/><Relationship Id="rId2" Type="http://schemas.openxmlformats.org/officeDocument/2006/relationships/image" Target="../media/image170.png"/><Relationship Id="rId16" Type="http://schemas.openxmlformats.org/officeDocument/2006/relationships/image" Target="../media/image122.jpeg"/><Relationship Id="rId1" Type="http://schemas.openxmlformats.org/officeDocument/2006/relationships/slideLayout" Target="../slideLayouts/slideLayout304.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176.png"/><Relationship Id="rId5" Type="http://schemas.openxmlformats.org/officeDocument/2006/relationships/image" Target="../media/image171.png"/><Relationship Id="rId15" Type="http://schemas.openxmlformats.org/officeDocument/2006/relationships/image" Target="../media/image121.jpeg"/><Relationship Id="rId10" Type="http://schemas.openxmlformats.org/officeDocument/2006/relationships/image" Target="../media/image175.png"/><Relationship Id="rId4" Type="http://schemas.openxmlformats.org/officeDocument/2006/relationships/hyperlink" Target="https://support.microsoft.com/en-us/copilot-teams" TargetMode="External"/><Relationship Id="rId9" Type="http://schemas.openxmlformats.org/officeDocument/2006/relationships/image" Target="../media/image174.svg"/><Relationship Id="rId14" Type="http://schemas.openxmlformats.org/officeDocument/2006/relationships/image" Target="../media/image17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7.xml"/></Relationships>
</file>

<file path=ppt/slides/_rels/slide3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0.xml"/><Relationship Id="rId1" Type="http://schemas.openxmlformats.org/officeDocument/2006/relationships/slideLayout" Target="../slideLayouts/slideLayout317.xml"/></Relationships>
</file>

<file path=ppt/slides/_rels/slide3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181.png"/></Relationships>
</file>

<file path=ppt/slides/_rels/slide39.xml.rels><?xml version="1.0" encoding="UTF-8" standalone="yes"?>
<Relationships xmlns="http://schemas.openxmlformats.org/package/2006/relationships"><Relationship Id="rId26" Type="http://schemas.openxmlformats.org/officeDocument/2006/relationships/image" Target="../media/image205.svg"/><Relationship Id="rId21" Type="http://schemas.openxmlformats.org/officeDocument/2006/relationships/image" Target="../media/image200.png"/><Relationship Id="rId42" Type="http://schemas.openxmlformats.org/officeDocument/2006/relationships/image" Target="../media/image221.svg"/><Relationship Id="rId47" Type="http://schemas.openxmlformats.org/officeDocument/2006/relationships/image" Target="../media/image226.png"/><Relationship Id="rId63" Type="http://schemas.openxmlformats.org/officeDocument/2006/relationships/image" Target="../media/image242.png"/><Relationship Id="rId68" Type="http://schemas.openxmlformats.org/officeDocument/2006/relationships/image" Target="../media/image247.svg"/><Relationship Id="rId84" Type="http://schemas.openxmlformats.org/officeDocument/2006/relationships/image" Target="../media/image263.svg"/><Relationship Id="rId89" Type="http://schemas.openxmlformats.org/officeDocument/2006/relationships/image" Target="../media/image268.png"/><Relationship Id="rId16" Type="http://schemas.openxmlformats.org/officeDocument/2006/relationships/image" Target="../media/image195.svg"/><Relationship Id="rId11" Type="http://schemas.openxmlformats.org/officeDocument/2006/relationships/image" Target="../media/image190.png"/><Relationship Id="rId32" Type="http://schemas.openxmlformats.org/officeDocument/2006/relationships/image" Target="../media/image211.svg"/><Relationship Id="rId37" Type="http://schemas.openxmlformats.org/officeDocument/2006/relationships/image" Target="../media/image216.png"/><Relationship Id="rId53" Type="http://schemas.openxmlformats.org/officeDocument/2006/relationships/image" Target="../media/image232.png"/><Relationship Id="rId58" Type="http://schemas.openxmlformats.org/officeDocument/2006/relationships/image" Target="../media/image237.svg"/><Relationship Id="rId74" Type="http://schemas.openxmlformats.org/officeDocument/2006/relationships/image" Target="../media/image253.svg"/><Relationship Id="rId79" Type="http://schemas.openxmlformats.org/officeDocument/2006/relationships/image" Target="../media/image258.png"/><Relationship Id="rId5" Type="http://schemas.openxmlformats.org/officeDocument/2006/relationships/image" Target="../media/image184.png"/><Relationship Id="rId90" Type="http://schemas.openxmlformats.org/officeDocument/2006/relationships/image" Target="../media/image269.svg"/><Relationship Id="rId95" Type="http://schemas.openxmlformats.org/officeDocument/2006/relationships/image" Target="../media/image274.png"/><Relationship Id="rId22" Type="http://schemas.openxmlformats.org/officeDocument/2006/relationships/image" Target="../media/image201.svg"/><Relationship Id="rId27" Type="http://schemas.openxmlformats.org/officeDocument/2006/relationships/image" Target="../media/image206.png"/><Relationship Id="rId43" Type="http://schemas.openxmlformats.org/officeDocument/2006/relationships/image" Target="../media/image222.png"/><Relationship Id="rId48" Type="http://schemas.openxmlformats.org/officeDocument/2006/relationships/image" Target="../media/image227.svg"/><Relationship Id="rId64" Type="http://schemas.openxmlformats.org/officeDocument/2006/relationships/image" Target="../media/image243.svg"/><Relationship Id="rId69" Type="http://schemas.openxmlformats.org/officeDocument/2006/relationships/image" Target="../media/image248.png"/><Relationship Id="rId80" Type="http://schemas.openxmlformats.org/officeDocument/2006/relationships/image" Target="../media/image259.svg"/><Relationship Id="rId85" Type="http://schemas.openxmlformats.org/officeDocument/2006/relationships/image" Target="../media/image264.png"/><Relationship Id="rId3" Type="http://schemas.openxmlformats.org/officeDocument/2006/relationships/image" Target="../media/image182.png"/><Relationship Id="rId12" Type="http://schemas.openxmlformats.org/officeDocument/2006/relationships/image" Target="../media/image191.svg"/><Relationship Id="rId17" Type="http://schemas.openxmlformats.org/officeDocument/2006/relationships/image" Target="../media/image196.png"/><Relationship Id="rId25" Type="http://schemas.openxmlformats.org/officeDocument/2006/relationships/image" Target="../media/image204.png"/><Relationship Id="rId33" Type="http://schemas.openxmlformats.org/officeDocument/2006/relationships/image" Target="../media/image212.png"/><Relationship Id="rId38" Type="http://schemas.openxmlformats.org/officeDocument/2006/relationships/image" Target="../media/image217.svg"/><Relationship Id="rId46" Type="http://schemas.openxmlformats.org/officeDocument/2006/relationships/image" Target="../media/image225.svg"/><Relationship Id="rId59" Type="http://schemas.openxmlformats.org/officeDocument/2006/relationships/image" Target="../media/image238.png"/><Relationship Id="rId67" Type="http://schemas.openxmlformats.org/officeDocument/2006/relationships/image" Target="../media/image246.png"/><Relationship Id="rId20" Type="http://schemas.openxmlformats.org/officeDocument/2006/relationships/image" Target="../media/image199.svg"/><Relationship Id="rId41" Type="http://schemas.openxmlformats.org/officeDocument/2006/relationships/image" Target="../media/image220.png"/><Relationship Id="rId54" Type="http://schemas.openxmlformats.org/officeDocument/2006/relationships/image" Target="../media/image233.svg"/><Relationship Id="rId62" Type="http://schemas.openxmlformats.org/officeDocument/2006/relationships/image" Target="../media/image241.svg"/><Relationship Id="rId70" Type="http://schemas.openxmlformats.org/officeDocument/2006/relationships/image" Target="../media/image249.svg"/><Relationship Id="rId75" Type="http://schemas.openxmlformats.org/officeDocument/2006/relationships/image" Target="../media/image254.png"/><Relationship Id="rId83" Type="http://schemas.openxmlformats.org/officeDocument/2006/relationships/image" Target="../media/image262.png"/><Relationship Id="rId88" Type="http://schemas.openxmlformats.org/officeDocument/2006/relationships/image" Target="../media/image267.svg"/><Relationship Id="rId91" Type="http://schemas.openxmlformats.org/officeDocument/2006/relationships/image" Target="../media/image270.png"/><Relationship Id="rId96" Type="http://schemas.openxmlformats.org/officeDocument/2006/relationships/image" Target="../media/image275.svg"/><Relationship Id="rId1" Type="http://schemas.openxmlformats.org/officeDocument/2006/relationships/slideLayout" Target="../slideLayouts/slideLayout18.xml"/><Relationship Id="rId6" Type="http://schemas.openxmlformats.org/officeDocument/2006/relationships/image" Target="../media/image185.svg"/><Relationship Id="rId15" Type="http://schemas.openxmlformats.org/officeDocument/2006/relationships/image" Target="../media/image194.png"/><Relationship Id="rId23" Type="http://schemas.openxmlformats.org/officeDocument/2006/relationships/image" Target="../media/image202.png"/><Relationship Id="rId28" Type="http://schemas.openxmlformats.org/officeDocument/2006/relationships/image" Target="../media/image207.svg"/><Relationship Id="rId36" Type="http://schemas.openxmlformats.org/officeDocument/2006/relationships/image" Target="../media/image215.svg"/><Relationship Id="rId49" Type="http://schemas.openxmlformats.org/officeDocument/2006/relationships/image" Target="../media/image228.png"/><Relationship Id="rId57" Type="http://schemas.openxmlformats.org/officeDocument/2006/relationships/image" Target="../media/image236.png"/><Relationship Id="rId10" Type="http://schemas.openxmlformats.org/officeDocument/2006/relationships/image" Target="../media/image189.svg"/><Relationship Id="rId31" Type="http://schemas.openxmlformats.org/officeDocument/2006/relationships/image" Target="../media/image210.png"/><Relationship Id="rId44" Type="http://schemas.openxmlformats.org/officeDocument/2006/relationships/image" Target="../media/image223.svg"/><Relationship Id="rId52" Type="http://schemas.openxmlformats.org/officeDocument/2006/relationships/image" Target="../media/image231.svg"/><Relationship Id="rId60" Type="http://schemas.openxmlformats.org/officeDocument/2006/relationships/image" Target="../media/image239.svg"/><Relationship Id="rId65" Type="http://schemas.openxmlformats.org/officeDocument/2006/relationships/image" Target="../media/image244.png"/><Relationship Id="rId73" Type="http://schemas.openxmlformats.org/officeDocument/2006/relationships/image" Target="../media/image252.png"/><Relationship Id="rId78" Type="http://schemas.openxmlformats.org/officeDocument/2006/relationships/image" Target="../media/image257.svg"/><Relationship Id="rId81" Type="http://schemas.openxmlformats.org/officeDocument/2006/relationships/image" Target="../media/image260.png"/><Relationship Id="rId86" Type="http://schemas.openxmlformats.org/officeDocument/2006/relationships/image" Target="../media/image265.svg"/><Relationship Id="rId94" Type="http://schemas.openxmlformats.org/officeDocument/2006/relationships/image" Target="../media/image273.svg"/><Relationship Id="rId4" Type="http://schemas.openxmlformats.org/officeDocument/2006/relationships/image" Target="../media/image183.png"/><Relationship Id="rId9" Type="http://schemas.openxmlformats.org/officeDocument/2006/relationships/image" Target="../media/image188.png"/><Relationship Id="rId13" Type="http://schemas.openxmlformats.org/officeDocument/2006/relationships/image" Target="../media/image192.png"/><Relationship Id="rId18" Type="http://schemas.openxmlformats.org/officeDocument/2006/relationships/image" Target="../media/image197.svg"/><Relationship Id="rId39" Type="http://schemas.openxmlformats.org/officeDocument/2006/relationships/image" Target="../media/image218.png"/><Relationship Id="rId34" Type="http://schemas.openxmlformats.org/officeDocument/2006/relationships/image" Target="../media/image213.svg"/><Relationship Id="rId50" Type="http://schemas.openxmlformats.org/officeDocument/2006/relationships/image" Target="../media/image229.svg"/><Relationship Id="rId55" Type="http://schemas.openxmlformats.org/officeDocument/2006/relationships/image" Target="../media/image234.png"/><Relationship Id="rId76" Type="http://schemas.openxmlformats.org/officeDocument/2006/relationships/image" Target="../media/image255.svg"/><Relationship Id="rId97" Type="http://schemas.openxmlformats.org/officeDocument/2006/relationships/image" Target="../media/image276.png"/><Relationship Id="rId7" Type="http://schemas.openxmlformats.org/officeDocument/2006/relationships/image" Target="../media/image186.png"/><Relationship Id="rId71" Type="http://schemas.openxmlformats.org/officeDocument/2006/relationships/image" Target="../media/image250.png"/><Relationship Id="rId92" Type="http://schemas.openxmlformats.org/officeDocument/2006/relationships/image" Target="../media/image271.svg"/><Relationship Id="rId2" Type="http://schemas.openxmlformats.org/officeDocument/2006/relationships/notesSlide" Target="../notesSlides/notesSlide32.xml"/><Relationship Id="rId29" Type="http://schemas.openxmlformats.org/officeDocument/2006/relationships/image" Target="../media/image208.png"/><Relationship Id="rId24" Type="http://schemas.openxmlformats.org/officeDocument/2006/relationships/image" Target="../media/image203.svg"/><Relationship Id="rId40" Type="http://schemas.openxmlformats.org/officeDocument/2006/relationships/image" Target="../media/image219.svg"/><Relationship Id="rId45" Type="http://schemas.openxmlformats.org/officeDocument/2006/relationships/image" Target="../media/image224.png"/><Relationship Id="rId66" Type="http://schemas.openxmlformats.org/officeDocument/2006/relationships/image" Target="../media/image245.svg"/><Relationship Id="rId87" Type="http://schemas.openxmlformats.org/officeDocument/2006/relationships/image" Target="../media/image266.png"/><Relationship Id="rId61" Type="http://schemas.openxmlformats.org/officeDocument/2006/relationships/image" Target="../media/image240.png"/><Relationship Id="rId82" Type="http://schemas.openxmlformats.org/officeDocument/2006/relationships/image" Target="../media/image261.svg"/><Relationship Id="rId19" Type="http://schemas.openxmlformats.org/officeDocument/2006/relationships/image" Target="../media/image198.png"/><Relationship Id="rId14" Type="http://schemas.openxmlformats.org/officeDocument/2006/relationships/image" Target="../media/image193.svg"/><Relationship Id="rId30" Type="http://schemas.openxmlformats.org/officeDocument/2006/relationships/image" Target="../media/image209.svg"/><Relationship Id="rId35" Type="http://schemas.openxmlformats.org/officeDocument/2006/relationships/image" Target="../media/image214.png"/><Relationship Id="rId56" Type="http://schemas.openxmlformats.org/officeDocument/2006/relationships/image" Target="../media/image235.svg"/><Relationship Id="rId77" Type="http://schemas.openxmlformats.org/officeDocument/2006/relationships/image" Target="../media/image256.png"/><Relationship Id="rId8" Type="http://schemas.openxmlformats.org/officeDocument/2006/relationships/image" Target="../media/image187.svg"/><Relationship Id="rId51" Type="http://schemas.openxmlformats.org/officeDocument/2006/relationships/image" Target="../media/image230.png"/><Relationship Id="rId72" Type="http://schemas.openxmlformats.org/officeDocument/2006/relationships/image" Target="../media/image251.svg"/><Relationship Id="rId93" Type="http://schemas.openxmlformats.org/officeDocument/2006/relationships/image" Target="../media/image272.png"/><Relationship Id="rId98" Type="http://schemas.openxmlformats.org/officeDocument/2006/relationships/image" Target="../media/image277.svg"/></Relationships>
</file>

<file path=ppt/slides/_rels/slide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jpeg"/></Relationships>
</file>

<file path=ppt/slides/_rels/slide40.xml.rels><?xml version="1.0" encoding="UTF-8" standalone="yes"?>
<Relationships xmlns="http://schemas.openxmlformats.org/package/2006/relationships"><Relationship Id="rId3" Type="http://schemas.openxmlformats.org/officeDocument/2006/relationships/hyperlink" Target="https://aka.ms/CorpCommsBlog" TargetMode="External"/><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41.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2.xml"/></Relationships>
</file>

<file path=ppt/slides/_rels/slide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xml"/><Relationship Id="rId1" Type="http://schemas.openxmlformats.org/officeDocument/2006/relationships/slideLayout" Target="../slideLayouts/slideLayout317.xml"/></Relationships>
</file>

<file path=ppt/slides/_rels/slide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7.xml"/><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6" y="2210205"/>
            <a:ext cx="10683435" cy="2437590"/>
          </a:xfrm>
        </p:spPr>
        <p:txBody>
          <a:bodyPr/>
          <a:lstStyle/>
          <a:p>
            <a:r>
              <a:rPr kumimoji="0" lang="en-US" sz="4400" b="0"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rPr>
              <a:t>GEEC Out Part 1</a:t>
            </a:r>
            <a:br>
              <a:rPr kumimoji="0" lang="en-US" sz="5400" b="1"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rPr>
            </a:br>
            <a:r>
              <a:rPr kumimoji="0" lang="en-US" sz="4400" b="1"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rPr>
              <a:t>Insights and Strategies for Global Executive and Employee Communications </a:t>
            </a:r>
            <a:r>
              <a:rPr kumimoji="0" lang="en-US" sz="4400" b="0"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rPr>
              <a:t>at Microsoft</a:t>
            </a:r>
            <a:endParaRPr lang="en-US"/>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803593"/>
            <a:ext cx="8193024" cy="553998"/>
          </a:xfrm>
        </p:spPr>
        <p:txBody>
          <a:bodyPr/>
          <a:lstStyle/>
          <a:p>
            <a:r>
              <a:rPr lang="en-US"/>
              <a:t>John Cirone</a:t>
            </a:r>
          </a:p>
          <a:p>
            <a:r>
              <a:rPr lang="en-US"/>
              <a:t>Amy Morris </a:t>
            </a:r>
          </a:p>
        </p:txBody>
      </p:sp>
    </p:spTree>
    <p:extLst>
      <p:ext uri="{BB962C8B-B14F-4D97-AF65-F5344CB8AC3E}">
        <p14:creationId xmlns:p14="http://schemas.microsoft.com/office/powerpoint/2010/main" val="388631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C66B8B1-4E50-82EA-A1AF-55A267D88923}"/>
              </a:ext>
            </a:extLst>
          </p:cNvPr>
          <p:cNvSpPr>
            <a:spLocks/>
          </p:cNvSpPr>
          <p:nvPr/>
        </p:nvSpPr>
        <p:spPr bwMode="auto">
          <a:xfrm>
            <a:off x="585787" y="977899"/>
            <a:ext cx="11017249" cy="4969510"/>
          </a:xfrm>
          <a:prstGeom prst="roundRect">
            <a:avLst>
              <a:gd name="adj" fmla="val 3069"/>
            </a:avLst>
          </a:prstGeom>
          <a:solidFill>
            <a:schemeClr val="bg1">
              <a:alpha val="2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itle 5">
            <a:extLst>
              <a:ext uri="{FF2B5EF4-FFF2-40B4-BE49-F238E27FC236}">
                <a16:creationId xmlns:a16="http://schemas.microsoft.com/office/drawing/2014/main" id="{8440CD6F-526D-83F4-5011-2C4A0CFF9B9B}"/>
              </a:ext>
            </a:extLst>
          </p:cNvPr>
          <p:cNvSpPr>
            <a:spLocks noGrp="1"/>
          </p:cNvSpPr>
          <p:nvPr>
            <p:ph type="title"/>
          </p:nvPr>
        </p:nvSpPr>
        <p:spPr>
          <a:xfrm>
            <a:off x="857251" y="1250017"/>
            <a:ext cx="4394736" cy="738664"/>
          </a:xfrm>
        </p:spPr>
        <p:txBody>
          <a:bodyPr>
            <a:spAutoFit/>
          </a:bodyPr>
          <a:lstStyle/>
          <a:p>
            <a:r>
              <a:rPr lang="en-US" sz="4800">
                <a:gradFill>
                  <a:gsLst>
                    <a:gs pos="50000">
                      <a:srgbClr val="8661C5"/>
                    </a:gs>
                    <a:gs pos="0">
                      <a:srgbClr val="0078D4"/>
                    </a:gs>
                    <a:gs pos="100000">
                      <a:srgbClr val="C73ECC"/>
                    </a:gs>
                  </a:gsLst>
                  <a:lin ang="2700000" scaled="1"/>
                </a:gradFill>
              </a:rPr>
              <a:t>Satya Nadella</a:t>
            </a:r>
          </a:p>
        </p:txBody>
      </p:sp>
      <p:sp>
        <p:nvSpPr>
          <p:cNvPr id="9" name="Rounded Rectangle 4">
            <a:extLst>
              <a:ext uri="{FF2B5EF4-FFF2-40B4-BE49-F238E27FC236}">
                <a16:creationId xmlns:a16="http://schemas.microsoft.com/office/drawing/2014/main" id="{A6AEF49E-B545-3336-63A6-A68176399679}"/>
              </a:ext>
              <a:ext uri="{C183D7F6-B498-43B3-948B-1728B52AA6E4}">
                <adec:decorative xmlns:adec="http://schemas.microsoft.com/office/drawing/2017/decorative" val="1"/>
              </a:ext>
            </a:extLst>
          </p:cNvPr>
          <p:cNvSpPr>
            <a:spLocks/>
          </p:cNvSpPr>
          <p:nvPr/>
        </p:nvSpPr>
        <p:spPr bwMode="auto">
          <a:xfrm>
            <a:off x="585787" y="2873830"/>
            <a:ext cx="11017250" cy="29364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5" name="Picture 24">
            <a:extLst>
              <a:ext uri="{FF2B5EF4-FFF2-40B4-BE49-F238E27FC236}">
                <a16:creationId xmlns:a16="http://schemas.microsoft.com/office/drawing/2014/main" id="{F1BED5E6-6210-A3E9-FC9A-750CC70F963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773" r="9992" b="27811"/>
          <a:stretch>
            <a:fillRect/>
          </a:stretch>
        </p:blipFill>
        <p:spPr>
          <a:xfrm>
            <a:off x="5251987" y="0"/>
            <a:ext cx="6104163" cy="6858000"/>
          </a:xfrm>
          <a:custGeom>
            <a:avLst/>
            <a:gdLst>
              <a:gd name="connsiteX0" fmla="*/ 0 w 6104163"/>
              <a:gd name="connsiteY0" fmla="*/ 0 h 6858000"/>
              <a:gd name="connsiteX1" fmla="*/ 6104163 w 6104163"/>
              <a:gd name="connsiteY1" fmla="*/ 0 h 6858000"/>
              <a:gd name="connsiteX2" fmla="*/ 6104163 w 6104163"/>
              <a:gd name="connsiteY2" fmla="*/ 6858000 h 6858000"/>
              <a:gd name="connsiteX3" fmla="*/ 0 w 61041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4163" h="6858000">
                <a:moveTo>
                  <a:pt x="0" y="0"/>
                </a:moveTo>
                <a:lnTo>
                  <a:pt x="6104163" y="0"/>
                </a:lnTo>
                <a:lnTo>
                  <a:pt x="6104163" y="6858000"/>
                </a:lnTo>
                <a:lnTo>
                  <a:pt x="0" y="6858000"/>
                </a:lnTo>
                <a:close/>
              </a:path>
            </a:pathLst>
          </a:custGeom>
        </p:spPr>
      </p:pic>
      <p:sp>
        <p:nvSpPr>
          <p:cNvPr id="12" name="TextBox 11">
            <a:extLst>
              <a:ext uri="{FF2B5EF4-FFF2-40B4-BE49-F238E27FC236}">
                <a16:creationId xmlns:a16="http://schemas.microsoft.com/office/drawing/2014/main" id="{979F0DF8-A8FC-997D-24E4-AF1806EA1651}"/>
              </a:ext>
            </a:extLst>
          </p:cNvPr>
          <p:cNvSpPr txBox="1">
            <a:spLocks/>
          </p:cNvSpPr>
          <p:nvPr/>
        </p:nvSpPr>
        <p:spPr>
          <a:xfrm>
            <a:off x="857251" y="2101170"/>
            <a:ext cx="334644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Microsoft’s CEO</a:t>
            </a:r>
          </a:p>
        </p:txBody>
      </p:sp>
      <p:sp>
        <p:nvSpPr>
          <p:cNvPr id="16" name="TextBox 15">
            <a:extLst>
              <a:ext uri="{FF2B5EF4-FFF2-40B4-BE49-F238E27FC236}">
                <a16:creationId xmlns:a16="http://schemas.microsoft.com/office/drawing/2014/main" id="{BA0CD030-C25D-5185-920C-777B3BFA2BDF}"/>
              </a:ext>
            </a:extLst>
          </p:cNvPr>
          <p:cNvSpPr txBox="1"/>
          <p:nvPr/>
        </p:nvSpPr>
        <p:spPr>
          <a:xfrm>
            <a:off x="857251" y="3057081"/>
            <a:ext cx="5471886"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Segoe UI Semibold"/>
                <a:ea typeface="+mn-ea"/>
                <a:cs typeface="+mn-cs"/>
              </a:rPr>
              <a:t>Hit refresh </a:t>
            </a:r>
          </a:p>
        </p:txBody>
      </p:sp>
      <p:sp>
        <p:nvSpPr>
          <p:cNvPr id="8" name="Rounded Rectangle 41">
            <a:extLst>
              <a:ext uri="{FF2B5EF4-FFF2-40B4-BE49-F238E27FC236}">
                <a16:creationId xmlns:a16="http://schemas.microsoft.com/office/drawing/2014/main" id="{BA710370-8E47-5218-589D-025927897D75}"/>
              </a:ext>
            </a:extLst>
          </p:cNvPr>
          <p:cNvSpPr/>
          <p:nvPr/>
        </p:nvSpPr>
        <p:spPr bwMode="auto">
          <a:xfrm>
            <a:off x="857251" y="3714568"/>
            <a:ext cx="647700" cy="66674"/>
          </a:xfrm>
          <a:prstGeom prst="roundRect">
            <a:avLst>
              <a:gd name="adj" fmla="val 50000"/>
            </a:avLst>
          </a:prstGeom>
          <a:gradFill flip="none" rotWithShape="1">
            <a:gsLst>
              <a:gs pos="100000">
                <a:srgbClr val="8661C5"/>
              </a:gs>
              <a:gs pos="0">
                <a:srgbClr val="0078D4"/>
              </a:gs>
            </a:gsLst>
            <a:lin ang="2700000" scaled="1"/>
            <a:tileRect/>
          </a:gradFill>
          <a:effectLst/>
        </p:spPr>
        <p:txBody>
          <a:bodyPr wrap="square" lIns="0" tIns="0" rIns="0" bIns="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7" name="TextBox 16">
            <a:extLst>
              <a:ext uri="{FF2B5EF4-FFF2-40B4-BE49-F238E27FC236}">
                <a16:creationId xmlns:a16="http://schemas.microsoft.com/office/drawing/2014/main" id="{6DBA4655-7084-6F91-EB6D-CE2B11A2EB8B}"/>
              </a:ext>
            </a:extLst>
          </p:cNvPr>
          <p:cNvSpPr txBox="1"/>
          <p:nvPr/>
        </p:nvSpPr>
        <p:spPr>
          <a:xfrm>
            <a:off x="857251" y="4000508"/>
            <a:ext cx="4687206"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mn-cs"/>
              </a:rPr>
              <a:t>The Quest to rediscover Microsoft’s Soul and Imagine a better Future for everyone</a:t>
            </a:r>
          </a:p>
        </p:txBody>
      </p:sp>
      <p:sp>
        <p:nvSpPr>
          <p:cNvPr id="18" name="Arc 17">
            <a:extLst>
              <a:ext uri="{FF2B5EF4-FFF2-40B4-BE49-F238E27FC236}">
                <a16:creationId xmlns:a16="http://schemas.microsoft.com/office/drawing/2014/main" id="{DC303166-C763-95C1-75B8-E204A4DE6D68}"/>
              </a:ext>
            </a:extLst>
          </p:cNvPr>
          <p:cNvSpPr/>
          <p:nvPr/>
        </p:nvSpPr>
        <p:spPr bwMode="auto">
          <a:xfrm>
            <a:off x="9812361" y="1269755"/>
            <a:ext cx="1411796" cy="1411796"/>
          </a:xfrm>
          <a:prstGeom prst="arc">
            <a:avLst>
              <a:gd name="adj1" fmla="val 21541855"/>
              <a:gd name="adj2" fmla="val 16672892"/>
            </a:avLst>
          </a:prstGeom>
          <a:noFill/>
          <a:ln w="76200">
            <a:gradFill>
              <a:gsLst>
                <a:gs pos="0">
                  <a:srgbClr val="8661C5"/>
                </a:gs>
                <a:gs pos="100000">
                  <a:srgbClr val="0078D4"/>
                </a:gs>
              </a:gsLst>
              <a:lin ang="5400000" scaled="1"/>
            </a:gra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863BF852-5810-FD67-CA5B-42B79DA778D8}"/>
              </a:ext>
            </a:extLst>
          </p:cNvPr>
          <p:cNvSpPr txBox="1">
            <a:spLocks/>
          </p:cNvSpPr>
          <p:nvPr/>
        </p:nvSpPr>
        <p:spPr>
          <a:xfrm>
            <a:off x="9933568" y="1606321"/>
            <a:ext cx="116938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With a Foreword by Bill Gates</a:t>
            </a:r>
          </a:p>
        </p:txBody>
      </p:sp>
    </p:spTree>
    <p:extLst>
      <p:ext uri="{BB962C8B-B14F-4D97-AF65-F5344CB8AC3E}">
        <p14:creationId xmlns:p14="http://schemas.microsoft.com/office/powerpoint/2010/main" val="31013805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AFB7BA2A-47AA-43D4-3ACB-2AA3865CE8CA}"/>
              </a:ext>
              <a:ext uri="{C183D7F6-B498-43B3-948B-1728B52AA6E4}">
                <adec:decorative xmlns:adec="http://schemas.microsoft.com/office/drawing/2017/decorative" val="1"/>
              </a:ext>
            </a:extLst>
          </p:cNvPr>
          <p:cNvSpPr>
            <a:spLocks/>
          </p:cNvSpPr>
          <p:nvPr/>
        </p:nvSpPr>
        <p:spPr bwMode="auto">
          <a:xfrm rot="10800000" flipV="1">
            <a:off x="588960" y="1581963"/>
            <a:ext cx="11016957" cy="4780737"/>
          </a:xfrm>
          <a:prstGeom prst="roundRect">
            <a:avLst>
              <a:gd name="adj" fmla="val 2600"/>
            </a:avLst>
          </a:prstGeom>
          <a:gradFill>
            <a:gsLst>
              <a:gs pos="59000">
                <a:schemeClr val="bg1">
                  <a:alpha val="24000"/>
                </a:schemeClr>
              </a:gs>
              <a:gs pos="46000">
                <a:schemeClr val="bg1">
                  <a:alpha val="12000"/>
                </a:schemeClr>
              </a:gs>
              <a:gs pos="10000">
                <a:schemeClr val="bg1">
                  <a:alpha val="80000"/>
                </a:schemeClr>
              </a:gs>
              <a:gs pos="95000">
                <a:schemeClr val="bg1">
                  <a:alpha val="64930"/>
                </a:schemeClr>
              </a:gs>
            </a:gsLst>
            <a:lin ang="2700000" scaled="1"/>
          </a:gradFill>
          <a:ln w="12700">
            <a:gradFill flip="none" rotWithShape="1">
              <a:gsLst>
                <a:gs pos="14000">
                  <a:schemeClr val="accent1">
                    <a:lumMod val="5000"/>
                    <a:lumOff val="95000"/>
                  </a:schemeClr>
                </a:gs>
                <a:gs pos="38000">
                  <a:schemeClr val="accent1">
                    <a:lumMod val="5000"/>
                    <a:lumOff val="95000"/>
                    <a:alpha val="0"/>
                  </a:schemeClr>
                </a:gs>
                <a:gs pos="57000">
                  <a:schemeClr val="accent1">
                    <a:lumMod val="5000"/>
                    <a:lumOff val="95000"/>
                    <a:alpha val="0"/>
                  </a:schemeClr>
                </a:gs>
                <a:gs pos="87000">
                  <a:schemeClr val="bg1"/>
                </a:gs>
              </a:gsLst>
              <a:lin ang="13500000" scaled="1"/>
              <a:tileRect/>
            </a:grad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sp>
        <p:nvSpPr>
          <p:cNvPr id="45" name="Graphic 40">
            <a:extLst>
              <a:ext uri="{FF2B5EF4-FFF2-40B4-BE49-F238E27FC236}">
                <a16:creationId xmlns:a16="http://schemas.microsoft.com/office/drawing/2014/main" id="{025E5334-42FF-468D-A695-355DC22E5DD2}"/>
              </a:ext>
            </a:extLst>
          </p:cNvPr>
          <p:cNvSpPr>
            <a:spLocks/>
          </p:cNvSpPr>
          <p:nvPr/>
        </p:nvSpPr>
        <p:spPr>
          <a:xfrm>
            <a:off x="6048571" y="1700835"/>
            <a:ext cx="5362538" cy="450461"/>
          </a:xfrm>
          <a:custGeom>
            <a:avLst/>
            <a:gdLst>
              <a:gd name="connsiteX0" fmla="*/ 21825 w 5362538"/>
              <a:gd name="connsiteY0" fmla="*/ -179 h 476250"/>
              <a:gd name="connsiteX1" fmla="*/ 5188661 w 5362538"/>
              <a:gd name="connsiteY1" fmla="*/ -179 h 476250"/>
              <a:gd name="connsiteX2" fmla="*/ 5249240 w 5362538"/>
              <a:gd name="connsiteY2" fmla="*/ 33940 h 476250"/>
              <a:gd name="connsiteX3" fmla="*/ 5352396 w 5362538"/>
              <a:gd name="connsiteY3" fmla="*/ 203827 h 476250"/>
              <a:gd name="connsiteX4" fmla="*/ 5352396 w 5362538"/>
              <a:gd name="connsiteY4" fmla="*/ 272065 h 476250"/>
              <a:gd name="connsiteX5" fmla="*/ 5249240 w 5362538"/>
              <a:gd name="connsiteY5" fmla="*/ 441952 h 476250"/>
              <a:gd name="connsiteX6" fmla="*/ 5188661 w 5362538"/>
              <a:gd name="connsiteY6" fmla="*/ 476071 h 476250"/>
              <a:gd name="connsiteX7" fmla="*/ 21825 w 5362538"/>
              <a:gd name="connsiteY7" fmla="*/ 476071 h 476250"/>
              <a:gd name="connsiteX8" fmla="*/ -636 w 5362538"/>
              <a:gd name="connsiteY8" fmla="*/ 453602 h 476250"/>
              <a:gd name="connsiteX9" fmla="*/ 2622 w 5362538"/>
              <a:gd name="connsiteY9" fmla="*/ 441952 h 476250"/>
              <a:gd name="connsiteX10" fmla="*/ 105731 w 5362538"/>
              <a:gd name="connsiteY10" fmla="*/ 272065 h 476250"/>
              <a:gd name="connsiteX11" fmla="*/ 105731 w 5362538"/>
              <a:gd name="connsiteY11" fmla="*/ 203827 h 476250"/>
              <a:gd name="connsiteX12" fmla="*/ 2622 w 5362538"/>
              <a:gd name="connsiteY12" fmla="*/ 33940 h 476250"/>
              <a:gd name="connsiteX13" fmla="*/ 10175 w 5362538"/>
              <a:gd name="connsiteY13" fmla="*/ 3079 h 476250"/>
              <a:gd name="connsiteX14" fmla="*/ 21825 w 5362538"/>
              <a:gd name="connsiteY14" fmla="*/ -179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2538" h="476250">
                <a:moveTo>
                  <a:pt x="21825" y="-179"/>
                </a:moveTo>
                <a:lnTo>
                  <a:pt x="5188661" y="-179"/>
                </a:lnTo>
                <a:cubicBezTo>
                  <a:pt x="5213426" y="-179"/>
                  <a:pt x="5236382" y="12756"/>
                  <a:pt x="5249240" y="33940"/>
                </a:cubicBezTo>
                <a:lnTo>
                  <a:pt x="5352396" y="203827"/>
                </a:lnTo>
                <a:cubicBezTo>
                  <a:pt x="5365065" y="224792"/>
                  <a:pt x="5365065" y="251100"/>
                  <a:pt x="5352396" y="272065"/>
                </a:cubicBezTo>
                <a:lnTo>
                  <a:pt x="5249240" y="441952"/>
                </a:lnTo>
                <a:cubicBezTo>
                  <a:pt x="5236382" y="463136"/>
                  <a:pt x="5213426" y="476071"/>
                  <a:pt x="5188661" y="476071"/>
                </a:cubicBezTo>
                <a:lnTo>
                  <a:pt x="21825" y="476071"/>
                </a:lnTo>
                <a:cubicBezTo>
                  <a:pt x="9423" y="476071"/>
                  <a:pt x="-636" y="466013"/>
                  <a:pt x="-636" y="453602"/>
                </a:cubicBezTo>
                <a:cubicBezTo>
                  <a:pt x="-636" y="449496"/>
                  <a:pt x="489" y="445467"/>
                  <a:pt x="2622" y="441952"/>
                </a:cubicBezTo>
                <a:lnTo>
                  <a:pt x="105731" y="272065"/>
                </a:lnTo>
                <a:cubicBezTo>
                  <a:pt x="118456" y="251100"/>
                  <a:pt x="118456" y="224792"/>
                  <a:pt x="105731" y="203827"/>
                </a:cubicBezTo>
                <a:lnTo>
                  <a:pt x="2622" y="33940"/>
                </a:lnTo>
                <a:cubicBezTo>
                  <a:pt x="-3817" y="23338"/>
                  <a:pt x="-435" y="9518"/>
                  <a:pt x="10175" y="3079"/>
                </a:cubicBezTo>
                <a:cubicBezTo>
                  <a:pt x="13690" y="945"/>
                  <a:pt x="17719" y="-179"/>
                  <a:pt x="21825" y="-179"/>
                </a:cubicBezTo>
                <a:close/>
              </a:path>
            </a:pathLst>
          </a:custGeom>
          <a:gradFill flip="none" rotWithShape="1">
            <a:gsLst>
              <a:gs pos="0">
                <a:srgbClr val="0078D4"/>
              </a:gs>
              <a:gs pos="100000">
                <a:srgbClr val="8661C5"/>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sp>
        <p:nvSpPr>
          <p:cNvPr id="46" name="Graphic 34">
            <a:extLst>
              <a:ext uri="{FF2B5EF4-FFF2-40B4-BE49-F238E27FC236}">
                <a16:creationId xmlns:a16="http://schemas.microsoft.com/office/drawing/2014/main" id="{66D8C176-B1E6-06A2-B7F9-967022DB584C}"/>
              </a:ext>
            </a:extLst>
          </p:cNvPr>
          <p:cNvSpPr>
            <a:spLocks/>
          </p:cNvSpPr>
          <p:nvPr/>
        </p:nvSpPr>
        <p:spPr>
          <a:xfrm>
            <a:off x="685800" y="1700835"/>
            <a:ext cx="5406978" cy="450461"/>
          </a:xfrm>
          <a:custGeom>
            <a:avLst/>
            <a:gdLst>
              <a:gd name="connsiteX0" fmla="*/ 42519 w 5406978"/>
              <a:gd name="connsiteY0" fmla="*/ -179 h 476250"/>
              <a:gd name="connsiteX1" fmla="*/ 5222617 w 5406978"/>
              <a:gd name="connsiteY1" fmla="*/ -179 h 476250"/>
              <a:gd name="connsiteX2" fmla="*/ 5288387 w 5406978"/>
              <a:gd name="connsiteY2" fmla="*/ 35559 h 476250"/>
              <a:gd name="connsiteX3" fmla="*/ 5396210 w 5406978"/>
              <a:gd name="connsiteY3" fmla="*/ 201808 h 476250"/>
              <a:gd name="connsiteX4" fmla="*/ 5396210 w 5406978"/>
              <a:gd name="connsiteY4" fmla="*/ 274084 h 476250"/>
              <a:gd name="connsiteX5" fmla="*/ 5288387 w 5406978"/>
              <a:gd name="connsiteY5" fmla="*/ 440333 h 476250"/>
              <a:gd name="connsiteX6" fmla="*/ 5222617 w 5406978"/>
              <a:gd name="connsiteY6" fmla="*/ 476071 h 476250"/>
              <a:gd name="connsiteX7" fmla="*/ 42519 w 5406978"/>
              <a:gd name="connsiteY7" fmla="*/ 476071 h 476250"/>
              <a:gd name="connsiteX8" fmla="*/ -74 w 5406978"/>
              <a:gd name="connsiteY8" fmla="*/ 433475 h 476250"/>
              <a:gd name="connsiteX9" fmla="*/ -74 w 5406978"/>
              <a:gd name="connsiteY9" fmla="*/ 42417 h 476250"/>
              <a:gd name="connsiteX10" fmla="*/ 42519 w 5406978"/>
              <a:gd name="connsiteY10" fmla="*/ -179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6978" h="476250">
                <a:moveTo>
                  <a:pt x="42519" y="-179"/>
                </a:moveTo>
                <a:lnTo>
                  <a:pt x="5222617" y="-179"/>
                </a:lnTo>
                <a:cubicBezTo>
                  <a:pt x="5249183" y="-179"/>
                  <a:pt x="5273938" y="13270"/>
                  <a:pt x="5288387" y="35559"/>
                </a:cubicBezTo>
                <a:lnTo>
                  <a:pt x="5396210" y="201808"/>
                </a:lnTo>
                <a:cubicBezTo>
                  <a:pt x="5410469" y="223792"/>
                  <a:pt x="5410469" y="252100"/>
                  <a:pt x="5396210" y="274084"/>
                </a:cubicBezTo>
                <a:lnTo>
                  <a:pt x="5288387" y="440333"/>
                </a:lnTo>
                <a:cubicBezTo>
                  <a:pt x="5273938" y="462622"/>
                  <a:pt x="5249183" y="476071"/>
                  <a:pt x="5222617" y="476071"/>
                </a:cubicBezTo>
                <a:lnTo>
                  <a:pt x="42519" y="476071"/>
                </a:lnTo>
                <a:cubicBezTo>
                  <a:pt x="18995" y="476071"/>
                  <a:pt x="-74" y="457002"/>
                  <a:pt x="-74" y="433475"/>
                </a:cubicBezTo>
                <a:lnTo>
                  <a:pt x="-74" y="42417"/>
                </a:lnTo>
                <a:cubicBezTo>
                  <a:pt x="-74" y="18890"/>
                  <a:pt x="18995" y="-179"/>
                  <a:pt x="42519" y="-179"/>
                </a:cubicBezTo>
                <a:close/>
              </a:path>
            </a:pathLst>
          </a:custGeom>
          <a:gradFill flip="none" rotWithShape="1">
            <a:gsLst>
              <a:gs pos="0">
                <a:srgbClr val="0078D4"/>
              </a:gs>
              <a:gs pos="100000">
                <a:srgbClr val="8661C5"/>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sp>
        <p:nvSpPr>
          <p:cNvPr id="2" name=" 1">
            <a:extLst>
              <a:ext uri="{C183D7F6-B498-43B3-948B-1728B52AA6E4}">
                <adec:decorative xmlns:adec="http://schemas.microsoft.com/office/drawing/2017/decorative" val="1"/>
              </a:ext>
            </a:extLst>
          </p:cNvPr>
          <p:cNvSpPr>
            <a:spLocks noGrp="1"/>
          </p:cNvSpPr>
          <p:nvPr/>
        </p:nvSpPr>
        <p:spPr/>
        <p:txBody>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 name="Title 28">
            <a:extLst>
              <a:ext uri="{FF2B5EF4-FFF2-40B4-BE49-F238E27FC236}">
                <a16:creationId xmlns:a16="http://schemas.microsoft.com/office/drawing/2014/main" id="{FE4483BA-127A-F090-F52C-77484E70F4C4}"/>
              </a:ext>
            </a:extLst>
          </p:cNvPr>
          <p:cNvSpPr>
            <a:spLocks noGrp="1"/>
          </p:cNvSpPr>
          <p:nvPr>
            <p:ph type="title"/>
          </p:nvPr>
        </p:nvSpPr>
        <p:spPr>
          <a:xfrm>
            <a:off x="588963" y="457200"/>
            <a:ext cx="11017250" cy="554038"/>
          </a:xfrm>
        </p:spPr>
        <p:txBody>
          <a:bodyPr/>
          <a:lstStyle/>
          <a:p>
            <a:r>
              <a:rPr lang="en-US"/>
              <a:t>A decade of change</a:t>
            </a:r>
          </a:p>
        </p:txBody>
      </p:sp>
      <p:sp>
        <p:nvSpPr>
          <p:cNvPr id="34" name="TextBox 33">
            <a:extLst>
              <a:ext uri="{FF2B5EF4-FFF2-40B4-BE49-F238E27FC236}">
                <a16:creationId xmlns:a16="http://schemas.microsoft.com/office/drawing/2014/main" id="{39DD4F12-736D-4E9D-A8BA-D3EC87429EB2}"/>
              </a:ext>
            </a:extLst>
          </p:cNvPr>
          <p:cNvSpPr txBox="1">
            <a:spLocks/>
          </p:cNvSpPr>
          <p:nvPr/>
        </p:nvSpPr>
        <p:spPr>
          <a:xfrm>
            <a:off x="588263" y="1158101"/>
            <a:ext cx="11016957" cy="276999"/>
          </a:xfrm>
          <a:prstGeom prst="rect">
            <a:avLst/>
          </a:prstGeom>
          <a:noFill/>
        </p:spPr>
        <p:txBody>
          <a:bodyPr wrap="square" lIns="0" tIns="0" rIns="0" bIns="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normalizeH="0" baseline="0" noProof="0">
                <a:ln>
                  <a:noFill/>
                </a:ln>
                <a:effectLst/>
                <a:uLnTx/>
                <a:uFillTx/>
                <a:cs typeface="Segoe Sans Small Black" pitchFamily="2" charset="0"/>
              </a:rPr>
              <a:t>Internal communications are more important than ever in influencing employee perceptions.</a:t>
            </a:r>
          </a:p>
        </p:txBody>
      </p:sp>
      <p:sp>
        <p:nvSpPr>
          <p:cNvPr id="5" name="Rectangle 4"/>
          <p:cNvSpPr/>
          <p:nvPr/>
        </p:nvSpPr>
        <p:spPr bwMode="auto">
          <a:xfrm>
            <a:off x="3123993" y="1772177"/>
            <a:ext cx="530594" cy="307777"/>
          </a:xfrm>
          <a:prstGeom prst="rect">
            <a:avLst/>
          </a:prstGeom>
          <a:noFill/>
          <a:ln>
            <a:noFill/>
          </a:ln>
        </p:spPr>
        <p:txBody>
          <a:bodyPr horzOverflow="clip" wrap="none" lIns="0" tIns="0" rIns="0" bIns="0" rtlCol="0" anchor="ctr">
            <a:spAutoFit/>
          </a:bodyPr>
          <a:lstStyle/>
          <a:p>
            <a:pPr marL="0" marR="0" lvl="0" indent="0" algn="ctr" defTabSz="896386" rtl="0" eaLnBrk="1" fontAlgn="auto" latinLnBrk="0" hangingPunct="1">
              <a:lnSpc>
                <a:spcPct val="100000"/>
              </a:lnSpc>
              <a:spcAft>
                <a:spcPts val="0"/>
              </a:spcAft>
              <a:buClrTx/>
              <a:buSzTx/>
              <a:buFontTx/>
              <a:buNone/>
              <a:tabLst/>
              <a:defRPr/>
            </a:pPr>
            <a:r>
              <a:rPr kumimoji="0" lang="en-US" sz="2000" b="1" i="0" u="none" strike="noStrike" kern="0" cap="none" normalizeH="0" baseline="0" noProof="0">
                <a:ln>
                  <a:noFill/>
                </a:ln>
                <a:solidFill>
                  <a:schemeClr val="bg1"/>
                </a:solidFill>
                <a:effectLst/>
                <a:uLnTx/>
                <a:uFillTx/>
                <a:latin typeface="+mj-lt"/>
                <a:ea typeface="+mn-ea"/>
                <a:cs typeface="+mn-cs"/>
              </a:rPr>
              <a:t>2013</a:t>
            </a:r>
          </a:p>
        </p:txBody>
      </p:sp>
      <p:sp>
        <p:nvSpPr>
          <p:cNvPr id="38" name="Rectangle 37">
            <a:extLst>
              <a:ext uri="{FF2B5EF4-FFF2-40B4-BE49-F238E27FC236}">
                <a16:creationId xmlns:a16="http://schemas.microsoft.com/office/drawing/2014/main" id="{C4EE9FD3-5652-6953-DDB5-4C0C32E10DC9}"/>
              </a:ext>
            </a:extLst>
          </p:cNvPr>
          <p:cNvSpPr/>
          <p:nvPr/>
        </p:nvSpPr>
        <p:spPr bwMode="auto">
          <a:xfrm>
            <a:off x="8294625" y="1772177"/>
            <a:ext cx="870431" cy="307777"/>
          </a:xfrm>
          <a:prstGeom prst="rect">
            <a:avLst/>
          </a:prstGeom>
          <a:noFill/>
          <a:ln>
            <a:noFill/>
          </a:ln>
        </p:spPr>
        <p:txBody>
          <a:bodyPr horzOverflow="clip" wrap="none" lIns="0" tIns="0" rIns="0" bIns="0" rtlCol="0" anchor="ctr">
            <a:spAutoFit/>
          </a:bodyPr>
          <a:lstStyle/>
          <a:p>
            <a:pPr marL="0" marR="0" lvl="0" indent="0" algn="ctr" defTabSz="896386" rtl="0" eaLnBrk="1" fontAlgn="auto" latinLnBrk="0" hangingPunct="1">
              <a:lnSpc>
                <a:spcPct val="100000"/>
              </a:lnSpc>
              <a:spcAft>
                <a:spcPts val="0"/>
              </a:spcAft>
              <a:buClrTx/>
              <a:buSzTx/>
              <a:buFontTx/>
              <a:buNone/>
              <a:tabLst/>
              <a:defRPr/>
            </a:pPr>
            <a:r>
              <a:rPr kumimoji="0" lang="en-US" sz="2000" b="1" i="0" u="none" strike="noStrike" kern="0" cap="none" normalizeH="0" baseline="0" noProof="0">
                <a:ln>
                  <a:noFill/>
                </a:ln>
                <a:solidFill>
                  <a:schemeClr val="bg1"/>
                </a:solidFill>
                <a:effectLst/>
                <a:uLnTx/>
                <a:uFillTx/>
                <a:latin typeface="+mj-lt"/>
                <a:ea typeface="+mn-ea"/>
                <a:cs typeface="+mn-cs"/>
              </a:rPr>
              <a:t>Present</a:t>
            </a:r>
          </a:p>
        </p:txBody>
      </p:sp>
      <p:sp>
        <p:nvSpPr>
          <p:cNvPr id="48" name="Rectangle: Rounded Corners 47">
            <a:extLst>
              <a:ext uri="{FF2B5EF4-FFF2-40B4-BE49-F238E27FC236}">
                <a16:creationId xmlns:a16="http://schemas.microsoft.com/office/drawing/2014/main" id="{9F35C602-33DE-2E26-F509-9196B52FF1AF}"/>
              </a:ext>
            </a:extLst>
          </p:cNvPr>
          <p:cNvSpPr>
            <a:spLocks/>
          </p:cNvSpPr>
          <p:nvPr/>
        </p:nvSpPr>
        <p:spPr bwMode="auto">
          <a:xfrm>
            <a:off x="704660" y="2250921"/>
            <a:ext cx="10785561" cy="4018117"/>
          </a:xfrm>
          <a:prstGeom prst="roundRect">
            <a:avLst>
              <a:gd name="adj" fmla="val 25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228600" indent="-228600">
              <a:spcAft>
                <a:spcPts val="1000"/>
              </a:spcAft>
              <a:buFont typeface="Arial" panose="020B0604020202020204" pitchFamily="34" charset="0"/>
              <a:buChar char="•"/>
            </a:pPr>
            <a:endParaRPr lang="en-US" err="1">
              <a:solidFill>
                <a:schemeClr val="tx1"/>
              </a:solidFill>
            </a:endParaRPr>
          </a:p>
        </p:txBody>
      </p:sp>
      <p:sp>
        <p:nvSpPr>
          <p:cNvPr id="69" name="TextBox 68">
            <a:extLst>
              <a:ext uri="{FF2B5EF4-FFF2-40B4-BE49-F238E27FC236}">
                <a16:creationId xmlns:a16="http://schemas.microsoft.com/office/drawing/2014/main" id="{1392FBE8-39FF-C7A2-1DC5-96985D7283F4}"/>
              </a:ext>
            </a:extLst>
          </p:cNvPr>
          <p:cNvSpPr txBox="1"/>
          <p:nvPr/>
        </p:nvSpPr>
        <p:spPr>
          <a:xfrm>
            <a:off x="6260960" y="2452976"/>
            <a:ext cx="4937760" cy="3590727"/>
          </a:xfrm>
          <a:prstGeom prst="rect">
            <a:avLst/>
          </a:prstGeom>
          <a:noFill/>
        </p:spPr>
        <p:txBody>
          <a:bodyPr vert="horz" wrap="square" lIns="0" tIns="0" rIns="0" bIns="0" rtlCol="0">
            <a:spAutoFit/>
          </a:bodyPr>
          <a:lstStyle/>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lang="en-US" sz="1600" kern="0">
                <a:cs typeface="Segoe Sans Small" pitchFamily="2" charset="0"/>
              </a:rPr>
              <a:t>Internal communications from my </a:t>
            </a:r>
            <a:r>
              <a:rPr lang="en-US" sz="1600" kern="0">
                <a:solidFill>
                  <a:schemeClr val="accent3"/>
                </a:solidFill>
                <a:latin typeface="+mj-lt"/>
              </a:rPr>
              <a:t>senior leaders</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lang="en-US" sz="1600" kern="0">
                <a:cs typeface="Segoe Sans Small" pitchFamily="2" charset="0"/>
              </a:rPr>
              <a:t>CEO/Satya Nadella</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lang="en-US" sz="1600" kern="0">
                <a:cs typeface="Segoe Sans Small" pitchFamily="2" charset="0"/>
              </a:rPr>
              <a:t>My</a:t>
            </a:r>
            <a:r>
              <a:rPr kumimoji="0" lang="en-US" sz="1600" b="0" i="0" u="none" strike="noStrike" kern="0" cap="none" normalizeH="0" baseline="0" noProof="0">
                <a:ln>
                  <a:noFill/>
                </a:ln>
                <a:solidFill>
                  <a:srgbClr val="000000"/>
                </a:solidFill>
                <a:effectLst/>
                <a:uLnTx/>
                <a:uFillTx/>
                <a:latin typeface="Segoe UI"/>
                <a:ea typeface="+mn-ea"/>
                <a:cs typeface="+mn-cs"/>
              </a:rPr>
              <a:t> </a:t>
            </a:r>
            <a:r>
              <a:rPr lang="en-US" sz="1600" kern="0">
                <a:solidFill>
                  <a:schemeClr val="accent3"/>
                </a:solidFill>
                <a:latin typeface="+mj-lt"/>
              </a:rPr>
              <a:t>manager</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lang="en-US" sz="1600" kern="0">
                <a:cs typeface="Segoe Sans Small" pitchFamily="2" charset="0"/>
              </a:rPr>
              <a:t>Internal communications from other </a:t>
            </a:r>
            <a:r>
              <a:rPr kumimoji="0" lang="en-US" sz="1600" b="0" i="0" u="none" strike="noStrike" kern="0" cap="none" normalizeH="0" baseline="0" noProof="0">
                <a:ln>
                  <a:noFill/>
                </a:ln>
                <a:solidFill>
                  <a:schemeClr val="accent3"/>
                </a:solidFill>
                <a:effectLst/>
                <a:uLnTx/>
                <a:uFillTx/>
                <a:latin typeface="+mj-lt"/>
                <a:ea typeface="+mn-ea"/>
                <a:cs typeface="+mn-cs"/>
              </a:rPr>
              <a:t>senior leaders</a:t>
            </a:r>
            <a:br>
              <a:rPr kumimoji="0" lang="en-US" sz="1600" b="0" i="0" u="none" strike="noStrike" kern="0" cap="none" normalizeH="0" baseline="0" noProof="0">
                <a:ln>
                  <a:noFill/>
                </a:ln>
                <a:solidFill>
                  <a:schemeClr val="accent3"/>
                </a:solidFill>
                <a:effectLst/>
                <a:uLnTx/>
                <a:uFillTx/>
                <a:latin typeface="+mj-lt"/>
                <a:ea typeface="+mn-ea"/>
                <a:cs typeface="+mn-cs"/>
              </a:rPr>
            </a:br>
            <a:r>
              <a:rPr kumimoji="0" lang="en-US" sz="1600" b="0" i="0" u="none" strike="noStrike" kern="0" cap="none" normalizeH="0" baseline="0" noProof="0">
                <a:ln>
                  <a:noFill/>
                </a:ln>
                <a:solidFill>
                  <a:schemeClr val="accent3"/>
                </a:solidFill>
                <a:effectLst/>
                <a:uLnTx/>
                <a:uFillTx/>
                <a:latin typeface="+mj-lt"/>
                <a:ea typeface="+mn-ea"/>
                <a:cs typeface="+mn-cs"/>
              </a:rPr>
              <a:t>across Microsoft</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lang="en-US" sz="1600" kern="0">
                <a:cs typeface="Segoe Sans Small" pitchFamily="2" charset="0"/>
              </a:rPr>
              <a:t>My</a:t>
            </a:r>
            <a:r>
              <a:rPr kumimoji="0" lang="en-US" sz="1600" b="0" i="0" u="none" strike="noStrike" kern="0" cap="none" normalizeH="0" baseline="0" noProof="0">
                <a:ln>
                  <a:noFill/>
                </a:ln>
                <a:solidFill>
                  <a:srgbClr val="000000"/>
                </a:solidFill>
                <a:effectLst/>
                <a:uLnTx/>
                <a:uFillTx/>
                <a:latin typeface="Segoe UI"/>
                <a:ea typeface="+mn-ea"/>
                <a:cs typeface="+mn-cs"/>
              </a:rPr>
              <a:t> </a:t>
            </a:r>
            <a:r>
              <a:rPr lang="en-US" sz="1600" kern="0">
                <a:solidFill>
                  <a:schemeClr val="accent3"/>
                </a:solidFill>
                <a:latin typeface="+mj-lt"/>
              </a:rPr>
              <a:t>team meetings</a:t>
            </a:r>
          </a:p>
          <a:p>
            <a:pPr marL="292100" indent="-292100" defTabSz="896386">
              <a:spcBef>
                <a:spcPts val="500"/>
              </a:spcBef>
              <a:spcAft>
                <a:spcPts val="600"/>
              </a:spcAft>
              <a:buClr>
                <a:schemeClr val="tx1"/>
              </a:buClr>
              <a:buFont typeface="+mj-lt"/>
              <a:buAutoNum type="arabicPeriod"/>
              <a:defRPr/>
            </a:pPr>
            <a:r>
              <a:rPr lang="en-US" sz="1600" kern="0">
                <a:solidFill>
                  <a:schemeClr val="accent3"/>
                </a:solidFill>
                <a:latin typeface="+mj-lt"/>
              </a:rPr>
              <a:t>Co-workers</a:t>
            </a:r>
          </a:p>
          <a:p>
            <a:pPr marL="292100" indent="-292100" defTabSz="896386">
              <a:spcBef>
                <a:spcPts val="500"/>
              </a:spcBef>
              <a:spcAft>
                <a:spcPts val="600"/>
              </a:spcAft>
              <a:buClr>
                <a:schemeClr val="tx1"/>
              </a:buClr>
              <a:buFont typeface="+mj-lt"/>
              <a:buAutoNum type="arabicPeriod"/>
              <a:defRPr/>
            </a:pPr>
            <a:r>
              <a:rPr lang="en-US" sz="1600" kern="0">
                <a:solidFill>
                  <a:schemeClr val="accent3"/>
                </a:solidFill>
                <a:latin typeface="+mj-lt"/>
              </a:rPr>
              <a:t>Communications from HR</a:t>
            </a:r>
          </a:p>
          <a:p>
            <a:pPr marL="292100" indent="-292100" defTabSz="896386">
              <a:spcBef>
                <a:spcPts val="500"/>
              </a:spcBef>
              <a:spcAft>
                <a:spcPts val="600"/>
              </a:spcAft>
              <a:buClr>
                <a:schemeClr val="tx1"/>
              </a:buClr>
              <a:buFont typeface="+mj-lt"/>
              <a:buAutoNum type="arabicPeriod"/>
              <a:defRPr/>
            </a:pPr>
            <a:r>
              <a:rPr lang="en-US" sz="1600" kern="0">
                <a:solidFill>
                  <a:schemeClr val="accent3"/>
                </a:solidFill>
                <a:latin typeface="+mj-lt"/>
              </a:rPr>
              <a:t>External Media Coverage</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effectLst/>
                <a:uLnTx/>
                <a:uFillTx/>
                <a:cs typeface="Segoe Sans Small" pitchFamily="2" charset="0"/>
              </a:rPr>
              <a:t>Flagship Events (e.g., Build, Inspire, Ignite, etc.)</a:t>
            </a:r>
            <a:endParaRPr lang="en-US" sz="2400" err="1">
              <a:cs typeface="Segoe Sans Small" pitchFamily="2" charset="0"/>
            </a:endParaRPr>
          </a:p>
        </p:txBody>
      </p:sp>
      <p:cxnSp>
        <p:nvCxnSpPr>
          <p:cNvPr id="71" name="Straight Connector 70">
            <a:extLst>
              <a:ext uri="{FF2B5EF4-FFF2-40B4-BE49-F238E27FC236}">
                <a16:creationId xmlns:a16="http://schemas.microsoft.com/office/drawing/2014/main" id="{9C96A86C-976A-6562-8F3B-AC99A75D11E9}"/>
              </a:ext>
            </a:extLst>
          </p:cNvPr>
          <p:cNvCxnSpPr>
            <a:cxnSpLocks/>
          </p:cNvCxnSpPr>
          <p:nvPr/>
        </p:nvCxnSpPr>
        <p:spPr>
          <a:xfrm>
            <a:off x="6015038" y="2339248"/>
            <a:ext cx="0" cy="3841462"/>
          </a:xfrm>
          <a:prstGeom prst="line">
            <a:avLst/>
          </a:prstGeom>
          <a:ln w="6350" cap="rnd">
            <a:solidFill>
              <a:schemeClr val="bg1">
                <a:lumMod val="75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E09BF42-3F83-A5D2-A43C-344E84B70498}"/>
              </a:ext>
            </a:extLst>
          </p:cNvPr>
          <p:cNvSpPr txBox="1"/>
          <p:nvPr/>
        </p:nvSpPr>
        <p:spPr>
          <a:xfrm>
            <a:off x="920409" y="2452976"/>
            <a:ext cx="4937760" cy="3344505"/>
          </a:xfrm>
          <a:prstGeom prst="rect">
            <a:avLst/>
          </a:prstGeom>
          <a:noFill/>
        </p:spPr>
        <p:txBody>
          <a:bodyPr vert="horz" wrap="square" lIns="0" tIns="0" rIns="0" bIns="0" rtlCol="0">
            <a:spAutoFit/>
          </a:bodyPr>
          <a:lstStyle/>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External media </a:t>
            </a:r>
            <a:r>
              <a:rPr kumimoji="0" lang="en-US" sz="1600" b="0" i="0" u="none" strike="noStrike" kern="0" cap="none" normalizeH="0" baseline="0" noProof="0">
                <a:ln>
                  <a:noFill/>
                </a:ln>
                <a:effectLst/>
                <a:uLnTx/>
                <a:uFillTx/>
                <a:ea typeface="+mn-ea"/>
                <a:cs typeface="+mn-cs"/>
              </a:rPr>
              <a:t>coverage</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Co-workers</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Employee Events</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Stock Price/Financial Reporting</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i="0" u="none" strike="noStrike" kern="0" cap="none" normalizeH="0" baseline="0" noProof="0">
                <a:ln>
                  <a:noFill/>
                </a:ln>
                <a:effectLst/>
                <a:uLnTx/>
                <a:uFillTx/>
                <a:ea typeface="+mn-ea"/>
                <a:cs typeface="+mn-cs"/>
              </a:rPr>
              <a:t>Industry Analysts</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Communications from Senior Leaders</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CEO Communications/Steve Ballmer</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Family and Friends</a:t>
            </a:r>
          </a:p>
          <a:p>
            <a:pPr marL="292100" marR="0" lvl="0" indent="-292100" algn="l" defTabSz="896386" rtl="0" eaLnBrk="1" fontAlgn="auto" latinLnBrk="0" hangingPunct="1">
              <a:spcBef>
                <a:spcPts val="500"/>
              </a:spcBef>
              <a:spcAft>
                <a:spcPts val="600"/>
              </a:spcAft>
              <a:buClr>
                <a:schemeClr val="tx1"/>
              </a:buClr>
              <a:buSzTx/>
              <a:buFont typeface="+mj-lt"/>
              <a:buAutoNum type="arabicPeriod"/>
              <a:tabLst/>
              <a:defRPr/>
            </a:pPr>
            <a:r>
              <a:rPr kumimoji="0" lang="en-US" sz="1600" b="0" i="0" u="none" strike="noStrike" kern="0" cap="none" normalizeH="0" baseline="0" noProof="0">
                <a:ln>
                  <a:noFill/>
                </a:ln>
                <a:solidFill>
                  <a:srgbClr val="C03BC4"/>
                </a:solidFill>
                <a:effectLst/>
                <a:uLnTx/>
                <a:uFillTx/>
                <a:latin typeface="+mj-lt"/>
                <a:ea typeface="+mn-ea"/>
                <a:cs typeface="+mn-cs"/>
              </a:rPr>
              <a:t>My manager</a:t>
            </a:r>
            <a:endParaRPr lang="en-US" sz="2400" err="1">
              <a:latin typeface="+mj-lt"/>
            </a:endParaRPr>
          </a:p>
        </p:txBody>
      </p:sp>
    </p:spTree>
    <p:extLst>
      <p:ext uri="{BB962C8B-B14F-4D97-AF65-F5344CB8AC3E}">
        <p14:creationId xmlns:p14="http://schemas.microsoft.com/office/powerpoint/2010/main" val="15241424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EF92-0799-50E5-93EF-BC01565E3F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A54E67-1683-2E63-524A-AAB8C513FE0F}"/>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01B19A44-C785-F29A-8A72-E4981578E91E}"/>
              </a:ext>
            </a:extLst>
          </p:cNvPr>
          <p:cNvSpPr>
            <a:spLocks noGrp="1"/>
          </p:cNvSpPr>
          <p:nvPr>
            <p:ph type="title"/>
          </p:nvPr>
        </p:nvSpPr>
        <p:spPr>
          <a:xfrm>
            <a:off x="6894513" y="2936558"/>
            <a:ext cx="4421757" cy="984885"/>
          </a:xfrm>
        </p:spPr>
        <p:txBody>
          <a:bodyPr/>
          <a:lstStyle/>
          <a:p>
            <a:r>
              <a:rPr lang="en-US" sz="3200"/>
              <a:t>Evolving our approach to listening</a:t>
            </a:r>
          </a:p>
        </p:txBody>
      </p:sp>
      <p:sp>
        <p:nvSpPr>
          <p:cNvPr id="15" name="TextBox 14">
            <a:extLst>
              <a:ext uri="{FF2B5EF4-FFF2-40B4-BE49-F238E27FC236}">
                <a16:creationId xmlns:a16="http://schemas.microsoft.com/office/drawing/2014/main" id="{2CDE62EB-74FB-DE7D-566F-497E1CEFD453}"/>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lvl="0" algn="r" defTabSz="914367">
              <a:defRPr/>
            </a:pPr>
            <a:r>
              <a:rPr kumimoji="0" lang="en-US" sz="1200" b="0" i="0" u="none" strike="noStrike" kern="1200" cap="none" spc="0" normalizeH="0" baseline="0" noProof="0">
                <a:ln>
                  <a:noFill/>
                </a:ln>
                <a:solidFill>
                  <a:srgbClr val="000000"/>
                </a:solidFill>
                <a:effectLst/>
                <a:uLnTx/>
                <a:uFillTx/>
                <a:latin typeface="Segoe UI"/>
                <a:ea typeface="+mn-ea"/>
                <a:cs typeface="+mn-cs"/>
              </a:rPr>
              <a:t>Image generated in </a:t>
            </a:r>
            <a:r>
              <a:rPr lang="en-US" sz="1200"/>
              <a:t>Microsoft Copilot Visual Creator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7D008C11-A65F-3F5A-23A7-E624BD3FDE0B}"/>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CE4747B8-3A32-15B8-2484-F05377AD0259}"/>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CBB8C-48C6-E6BB-F9BE-5B6C4796821F}"/>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3A0C7896-12AE-26FE-E873-15A7A5E5305F}"/>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rPr>
                <a:t>2</a:t>
              </a:r>
            </a:p>
          </p:txBody>
        </p:sp>
      </p:grpSp>
      <p:pic>
        <p:nvPicPr>
          <p:cNvPr id="6" name="Picture 5" descr="A group of people standing in a line&#10;&#10;AI-generated content may be incorrect.">
            <a:extLst>
              <a:ext uri="{FF2B5EF4-FFF2-40B4-BE49-F238E27FC236}">
                <a16:creationId xmlns:a16="http://schemas.microsoft.com/office/drawing/2014/main" id="{4BC6E95C-1C90-C78B-1D57-A88879D50AA8}"/>
              </a:ext>
            </a:extLst>
          </p:cNvPr>
          <p:cNvPicPr>
            <a:picLocks noChangeAspect="1"/>
          </p:cNvPicPr>
          <p:nvPr/>
        </p:nvPicPr>
        <p:blipFill>
          <a:blip r:embed="rId3"/>
          <a:stretch>
            <a:fillRect/>
          </a:stretch>
        </p:blipFill>
        <p:spPr>
          <a:xfrm>
            <a:off x="875730" y="729342"/>
            <a:ext cx="5083629" cy="5083629"/>
          </a:xfrm>
          <a:prstGeom prst="rect">
            <a:avLst/>
          </a:prstGeom>
        </p:spPr>
      </p:pic>
    </p:spTree>
    <p:extLst>
      <p:ext uri="{BB962C8B-B14F-4D97-AF65-F5344CB8AC3E}">
        <p14:creationId xmlns:p14="http://schemas.microsoft.com/office/powerpoint/2010/main" val="2608776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F081F-118D-685E-7216-72286A6EB0A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A798A9-99D6-FBB7-8DB2-3BD5C5852C4A}"/>
              </a:ext>
              <a:ext uri="{C183D7F6-B498-43B3-948B-1728B52AA6E4}">
                <adec:decorative xmlns:adec="http://schemas.microsoft.com/office/drawing/2017/decorative" val="1"/>
              </a:ext>
            </a:extLst>
          </p:cNvPr>
          <p:cNvSpPr/>
          <p:nvPr/>
        </p:nvSpPr>
        <p:spPr bwMode="auto">
          <a:xfrm>
            <a:off x="584200" y="1291771"/>
            <a:ext cx="11023600" cy="5252508"/>
          </a:xfrm>
          <a:prstGeom prst="roundRect">
            <a:avLst>
              <a:gd name="adj" fmla="val 2753"/>
            </a:avLst>
          </a:prstGeom>
          <a:gradFill>
            <a:gsLst>
              <a:gs pos="59000">
                <a:schemeClr val="bg1">
                  <a:alpha val="24000"/>
                </a:schemeClr>
              </a:gs>
              <a:gs pos="46000">
                <a:schemeClr val="bg1">
                  <a:alpha val="12000"/>
                </a:schemeClr>
              </a:gs>
              <a:gs pos="10000">
                <a:schemeClr val="bg1">
                  <a:alpha val="80000"/>
                </a:schemeClr>
              </a:gs>
              <a:gs pos="95000">
                <a:schemeClr val="bg1">
                  <a:alpha val="64930"/>
                </a:schemeClr>
              </a:gs>
            </a:gsLst>
            <a:lin ang="2700000" scaled="1"/>
          </a:gradFill>
          <a:ln w="12700">
            <a:gradFill flip="none" rotWithShape="1">
              <a:gsLst>
                <a:gs pos="14000">
                  <a:schemeClr val="accent1">
                    <a:lumMod val="5000"/>
                    <a:lumOff val="95000"/>
                  </a:schemeClr>
                </a:gs>
                <a:gs pos="38000">
                  <a:schemeClr val="accent1">
                    <a:lumMod val="5000"/>
                    <a:lumOff val="95000"/>
                    <a:alpha val="0"/>
                  </a:schemeClr>
                </a:gs>
                <a:gs pos="57000">
                  <a:schemeClr val="accent1">
                    <a:lumMod val="5000"/>
                    <a:lumOff val="95000"/>
                    <a:alpha val="0"/>
                  </a:schemeClr>
                </a:gs>
                <a:gs pos="87000">
                  <a:schemeClr val="bg1"/>
                </a:gs>
              </a:gsLst>
              <a:lin ang="13500000" scaled="1"/>
              <a:tileRect/>
            </a:grad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latin typeface="Segoe UI"/>
              <a:cs typeface="Segoe UI" pitchFamily="34" charset="0"/>
            </a:endParaRPr>
          </a:p>
        </p:txBody>
      </p:sp>
      <p:sp>
        <p:nvSpPr>
          <p:cNvPr id="56" name="Rectangle: Top Corners Rounded 55">
            <a:extLst>
              <a:ext uri="{FF2B5EF4-FFF2-40B4-BE49-F238E27FC236}">
                <a16:creationId xmlns:a16="http://schemas.microsoft.com/office/drawing/2014/main" id="{CA5B5E4C-B04B-E4E8-F0EC-AD1CC889CB7D}"/>
              </a:ext>
            </a:extLst>
          </p:cNvPr>
          <p:cNvSpPr>
            <a:spLocks/>
          </p:cNvSpPr>
          <p:nvPr/>
        </p:nvSpPr>
        <p:spPr bwMode="auto">
          <a:xfrm rot="5400000">
            <a:off x="1089372" y="1814167"/>
            <a:ext cx="4089402" cy="5083870"/>
          </a:xfrm>
          <a:prstGeom prst="round2SameRect">
            <a:avLst>
              <a:gd name="adj1" fmla="val 4531"/>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228600" indent="-228600">
              <a:spcAft>
                <a:spcPts val="1000"/>
              </a:spcAft>
              <a:buFont typeface="Arial" panose="020B0604020202020204" pitchFamily="34" charset="0"/>
              <a:buChar char="•"/>
            </a:pPr>
            <a:endParaRPr lang="en-US" err="1">
              <a:solidFill>
                <a:schemeClr val="tx1"/>
              </a:solidFill>
            </a:endParaRPr>
          </a:p>
        </p:txBody>
      </p:sp>
      <p:sp>
        <p:nvSpPr>
          <p:cNvPr id="57" name="Rectangle: Top Corners Rounded 56">
            <a:extLst>
              <a:ext uri="{FF2B5EF4-FFF2-40B4-BE49-F238E27FC236}">
                <a16:creationId xmlns:a16="http://schemas.microsoft.com/office/drawing/2014/main" id="{9F4E2171-AB05-03E9-B90D-CC4708D1C93A}"/>
              </a:ext>
            </a:extLst>
          </p:cNvPr>
          <p:cNvSpPr>
            <a:spLocks/>
          </p:cNvSpPr>
          <p:nvPr/>
        </p:nvSpPr>
        <p:spPr bwMode="auto">
          <a:xfrm rot="16200000">
            <a:off x="7021164" y="1814160"/>
            <a:ext cx="4089402" cy="5083870"/>
          </a:xfrm>
          <a:prstGeom prst="round2SameRect">
            <a:avLst>
              <a:gd name="adj1" fmla="val 4531"/>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228600" indent="-228600">
              <a:spcAft>
                <a:spcPts val="1000"/>
              </a:spcAft>
              <a:buFont typeface="Arial" panose="020B0604020202020204" pitchFamily="34" charset="0"/>
              <a:buChar char="•"/>
            </a:pPr>
            <a:endParaRPr lang="en-US" err="1">
              <a:solidFill>
                <a:schemeClr val="tx1"/>
              </a:solidFill>
            </a:endParaRPr>
          </a:p>
        </p:txBody>
      </p:sp>
      <p:sp>
        <p:nvSpPr>
          <p:cNvPr id="14" name="Title 5">
            <a:extLst>
              <a:ext uri="{FF2B5EF4-FFF2-40B4-BE49-F238E27FC236}">
                <a16:creationId xmlns:a16="http://schemas.microsoft.com/office/drawing/2014/main" id="{46FDDB36-E942-B1E9-46C7-6A097F4CEA91}"/>
              </a:ext>
            </a:extLst>
          </p:cNvPr>
          <p:cNvSpPr>
            <a:spLocks noGrp="1"/>
          </p:cNvSpPr>
          <p:nvPr>
            <p:ph type="title"/>
          </p:nvPr>
        </p:nvSpPr>
        <p:spPr>
          <a:xfrm>
            <a:off x="588263" y="457200"/>
            <a:ext cx="11018520" cy="553998"/>
          </a:xfrm>
        </p:spPr>
        <p:txBody>
          <a:bodyPr/>
          <a:lstStyle/>
          <a:p>
            <a:r>
              <a:rPr lang="en-US"/>
              <a:t>Microsoft’s employee listening ecosystem</a:t>
            </a:r>
          </a:p>
        </p:txBody>
      </p:sp>
      <p:sp>
        <p:nvSpPr>
          <p:cNvPr id="40" name="TextBox 39">
            <a:extLst>
              <a:ext uri="{FF2B5EF4-FFF2-40B4-BE49-F238E27FC236}">
                <a16:creationId xmlns:a16="http://schemas.microsoft.com/office/drawing/2014/main" id="{A1D4D1ED-566D-4687-10E3-F2D8DF273FB0}"/>
              </a:ext>
              <a:ext uri="{C183D7F6-B498-43B3-948B-1728B52AA6E4}">
                <adec:decorative xmlns:adec="http://schemas.microsoft.com/office/drawing/2017/decorative" val="1"/>
              </a:ext>
            </a:extLst>
          </p:cNvPr>
          <p:cNvSpPr txBox="1">
            <a:spLocks/>
          </p:cNvSpPr>
          <p:nvPr/>
        </p:nvSpPr>
        <p:spPr>
          <a:xfrm rot="5400000">
            <a:off x="2595880" y="-555712"/>
            <a:ext cx="673103" cy="4686936"/>
          </a:xfrm>
          <a:prstGeom prst="round2SameRect">
            <a:avLst>
              <a:gd name="adj1" fmla="val 50000"/>
              <a:gd name="adj2" fmla="val 0"/>
            </a:avLst>
          </a:prstGeom>
          <a:gradFill flip="none" rotWithShape="1">
            <a:gsLst>
              <a:gs pos="0">
                <a:srgbClr val="8661C5">
                  <a:lumMod val="20000"/>
                  <a:lumOff val="80000"/>
                  <a:alpha val="3000"/>
                </a:srgbClr>
              </a:gs>
              <a:gs pos="100000">
                <a:srgbClr val="8661C5">
                  <a:lumMod val="20000"/>
                  <a:lumOff val="8000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latin typeface="Segoe Sans Tex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Sans Text"/>
              <a:ea typeface="+mn-ea"/>
              <a:cs typeface="Segoe UI" pitchFamily="34" charset="0"/>
            </a:endParaRPr>
          </a:p>
        </p:txBody>
      </p:sp>
      <p:sp>
        <p:nvSpPr>
          <p:cNvPr id="41" name="TextBox 40">
            <a:extLst>
              <a:ext uri="{FF2B5EF4-FFF2-40B4-BE49-F238E27FC236}">
                <a16:creationId xmlns:a16="http://schemas.microsoft.com/office/drawing/2014/main" id="{A861E311-86AE-0336-67A0-440C43825B8B}"/>
              </a:ext>
              <a:ext uri="{C183D7F6-B498-43B3-948B-1728B52AA6E4}">
                <adec:decorative xmlns:adec="http://schemas.microsoft.com/office/drawing/2017/decorative" val="1"/>
              </a:ext>
            </a:extLst>
          </p:cNvPr>
          <p:cNvSpPr txBox="1">
            <a:spLocks/>
          </p:cNvSpPr>
          <p:nvPr/>
        </p:nvSpPr>
        <p:spPr>
          <a:xfrm rot="16200000">
            <a:off x="8929370" y="-555714"/>
            <a:ext cx="673103" cy="4686936"/>
          </a:xfrm>
          <a:prstGeom prst="round2SameRect">
            <a:avLst>
              <a:gd name="adj1" fmla="val 50000"/>
              <a:gd name="adj2" fmla="val 0"/>
            </a:avLst>
          </a:prstGeom>
          <a:gradFill flip="none" rotWithShape="1">
            <a:gsLst>
              <a:gs pos="0">
                <a:srgbClr val="0078D4">
                  <a:lumMod val="20000"/>
                  <a:lumOff val="80000"/>
                  <a:alpha val="3000"/>
                </a:srgbClr>
              </a:gs>
              <a:gs pos="100000">
                <a:srgbClr val="0078D4">
                  <a:lumMod val="20000"/>
                  <a:lumOff val="8000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latin typeface="Segoe Sans Tex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Sans Text"/>
              <a:ea typeface="+mn-ea"/>
              <a:cs typeface="Segoe UI" pitchFamily="34" charset="0"/>
            </a:endParaRPr>
          </a:p>
        </p:txBody>
      </p:sp>
      <p:sp>
        <p:nvSpPr>
          <p:cNvPr id="42" name="TextBox 41">
            <a:extLst>
              <a:ext uri="{FF2B5EF4-FFF2-40B4-BE49-F238E27FC236}">
                <a16:creationId xmlns:a16="http://schemas.microsoft.com/office/drawing/2014/main" id="{E89F87E7-1C41-A152-0CA1-8549D105E1CF}"/>
              </a:ext>
            </a:extLst>
          </p:cNvPr>
          <p:cNvSpPr txBox="1"/>
          <p:nvPr/>
        </p:nvSpPr>
        <p:spPr>
          <a:xfrm>
            <a:off x="2788542" y="1603091"/>
            <a:ext cx="2173837" cy="369332"/>
          </a:xfrm>
          <a:prstGeom prst="rect">
            <a:avLst/>
          </a:prstGeom>
          <a:noFill/>
        </p:spPr>
        <p:txBody>
          <a:bodyPr wrap="square" lIns="0" tIns="0" rIns="0" bIns="0" anchor="ctr">
            <a:spAutoFit/>
          </a:bodyPr>
          <a:lstStyle/>
          <a:p>
            <a:pPr lvl="0" algn="r" defTabSz="932114" fontAlgn="base">
              <a:spcBef>
                <a:spcPct val="0"/>
              </a:spcBef>
              <a:spcAft>
                <a:spcPct val="0"/>
              </a:spcAft>
              <a:defRPr/>
            </a:pPr>
            <a:r>
              <a:rPr lang="en-US" sz="2400" b="1" kern="0">
                <a:latin typeface="+mj-lt"/>
              </a:rPr>
              <a:t>Push</a:t>
            </a:r>
          </a:p>
        </p:txBody>
      </p:sp>
      <p:sp>
        <p:nvSpPr>
          <p:cNvPr id="43" name="TextBox 42">
            <a:extLst>
              <a:ext uri="{FF2B5EF4-FFF2-40B4-BE49-F238E27FC236}">
                <a16:creationId xmlns:a16="http://schemas.microsoft.com/office/drawing/2014/main" id="{CA8C4E96-EBBA-C719-0684-DAA3F302D42D}"/>
              </a:ext>
            </a:extLst>
          </p:cNvPr>
          <p:cNvSpPr txBox="1"/>
          <p:nvPr/>
        </p:nvSpPr>
        <p:spPr>
          <a:xfrm>
            <a:off x="7178490" y="1603091"/>
            <a:ext cx="2070286" cy="369332"/>
          </a:xfrm>
          <a:prstGeom prst="rect">
            <a:avLst/>
          </a:prstGeom>
          <a:noFill/>
        </p:spPr>
        <p:txBody>
          <a:bodyPr wrap="square" lIns="0" tIns="0" rIns="0" bIns="0" anchor="ctr">
            <a:spAutoFit/>
          </a:bodyPr>
          <a:lstStyle/>
          <a:p>
            <a:pPr lvl="0" defTabSz="932114" fontAlgn="base">
              <a:spcBef>
                <a:spcPct val="0"/>
              </a:spcBef>
              <a:spcAft>
                <a:spcPct val="0"/>
              </a:spcAft>
              <a:defRPr/>
            </a:pPr>
            <a:r>
              <a:rPr lang="en-US" sz="2400" b="1" kern="0">
                <a:latin typeface="+mj-lt"/>
              </a:rPr>
              <a:t>Monitor</a:t>
            </a:r>
          </a:p>
        </p:txBody>
      </p:sp>
      <p:sp>
        <p:nvSpPr>
          <p:cNvPr id="44" name="Oval 3144_1_1">
            <a:extLst>
              <a:ext uri="{FF2B5EF4-FFF2-40B4-BE49-F238E27FC236}">
                <a16:creationId xmlns:a16="http://schemas.microsoft.com/office/drawing/2014/main" id="{E3EB5E02-6713-8FDA-9437-E57834158C43}"/>
              </a:ext>
            </a:extLst>
          </p:cNvPr>
          <p:cNvSpPr/>
          <p:nvPr/>
        </p:nvSpPr>
        <p:spPr>
          <a:xfrm rot="18870290">
            <a:off x="4569796" y="1329325"/>
            <a:ext cx="916950" cy="915208"/>
          </a:xfrm>
          <a:prstGeom prst="arc">
            <a:avLst>
              <a:gd name="adj1" fmla="val 21568492"/>
              <a:gd name="adj2" fmla="val 5515671"/>
            </a:avLst>
          </a:prstGeom>
          <a:noFill/>
          <a:ln w="19050" cap="flat" cmpd="sng" algn="ctr">
            <a:solidFill>
              <a:srgbClr val="8661C5"/>
            </a:solidFill>
            <a:prstDash val="solid"/>
          </a:ln>
          <a:effectLst/>
        </p:spPr>
        <p:txBody>
          <a:bodyPr rot="0" spcFirstLastPara="0" vertOverflow="overflow" horzOverflow="overflow" vert="horz" wrap="square" lIns="216000" tIns="216000" rIns="216000" bIns="21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normalizeH="0" baseline="0" noProof="0">
              <a:ln>
                <a:noFill/>
              </a:ln>
              <a:solidFill>
                <a:srgbClr val="FFFFFF"/>
              </a:solidFill>
              <a:effectLst/>
              <a:uLnTx/>
              <a:uFillTx/>
              <a:latin typeface="Segoe UI"/>
              <a:ea typeface="+mn-ea"/>
              <a:cs typeface="+mn-cs"/>
            </a:endParaRPr>
          </a:p>
        </p:txBody>
      </p:sp>
      <p:sp>
        <p:nvSpPr>
          <p:cNvPr id="45" name="Oval 3144_1_1">
            <a:extLst>
              <a:ext uri="{FF2B5EF4-FFF2-40B4-BE49-F238E27FC236}">
                <a16:creationId xmlns:a16="http://schemas.microsoft.com/office/drawing/2014/main" id="{6A018439-1409-0854-31E4-E87AEB7F17FA}"/>
              </a:ext>
            </a:extLst>
          </p:cNvPr>
          <p:cNvSpPr/>
          <p:nvPr/>
        </p:nvSpPr>
        <p:spPr>
          <a:xfrm rot="2757643" flipH="1">
            <a:off x="6721132" y="1331899"/>
            <a:ext cx="916950" cy="915208"/>
          </a:xfrm>
          <a:prstGeom prst="arc">
            <a:avLst>
              <a:gd name="adj1" fmla="val 21568492"/>
              <a:gd name="adj2" fmla="val 5515671"/>
            </a:avLst>
          </a:prstGeom>
          <a:noFill/>
          <a:ln w="19050" cap="flat" cmpd="sng" algn="ctr">
            <a:solidFill>
              <a:srgbClr val="0078D4"/>
            </a:solidFill>
            <a:prstDash val="solid"/>
          </a:ln>
          <a:effectLst/>
        </p:spPr>
        <p:txBody>
          <a:bodyPr rot="0" spcFirstLastPara="0" vertOverflow="overflow" horzOverflow="overflow" vert="horz" wrap="square" lIns="216000" tIns="216000" rIns="216000" bIns="21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normalizeH="0" baseline="0" noProof="0">
              <a:ln>
                <a:noFill/>
              </a:ln>
              <a:solidFill>
                <a:srgbClr val="FFFFFF"/>
              </a:solidFill>
              <a:effectLst/>
              <a:uLnTx/>
              <a:uFillTx/>
              <a:latin typeface="Segoe UI"/>
              <a:ea typeface="+mn-ea"/>
              <a:cs typeface="+mn-cs"/>
            </a:endParaRPr>
          </a:p>
        </p:txBody>
      </p:sp>
      <p:cxnSp>
        <p:nvCxnSpPr>
          <p:cNvPr id="46" name="Straight Connector 45">
            <a:extLst>
              <a:ext uri="{FF2B5EF4-FFF2-40B4-BE49-F238E27FC236}">
                <a16:creationId xmlns:a16="http://schemas.microsoft.com/office/drawing/2014/main" id="{D0B4A096-C9E7-65A6-2961-637940737EF3}"/>
              </a:ext>
            </a:extLst>
          </p:cNvPr>
          <p:cNvCxnSpPr>
            <a:cxnSpLocks/>
          </p:cNvCxnSpPr>
          <p:nvPr/>
        </p:nvCxnSpPr>
        <p:spPr>
          <a:xfrm flipH="1">
            <a:off x="5494974" y="1787754"/>
            <a:ext cx="1227296" cy="0"/>
          </a:xfrm>
          <a:prstGeom prst="line">
            <a:avLst/>
          </a:prstGeom>
          <a:noFill/>
          <a:ln w="19050" cap="rnd" cmpd="sng" algn="ctr">
            <a:gradFill flip="none" rotWithShape="1">
              <a:gsLst>
                <a:gs pos="0">
                  <a:srgbClr val="0078D4"/>
                </a:gs>
                <a:gs pos="100000">
                  <a:srgbClr val="8661C5"/>
                </a:gs>
              </a:gsLst>
              <a:lin ang="0" scaled="1"/>
              <a:tileRect/>
            </a:gradFill>
            <a:prstDash val="sysDash"/>
            <a:headEnd type="none" w="med" len="med"/>
            <a:tailEnd type="none" w="med" len="med"/>
          </a:ln>
          <a:effectLst>
            <a:outerShdw blurRad="127000" algn="ctr" rotWithShape="0">
              <a:prstClr val="black">
                <a:alpha val="15000"/>
              </a:prstClr>
            </a:outerShdw>
          </a:effectLst>
        </p:spPr>
      </p:cxnSp>
      <p:sp>
        <p:nvSpPr>
          <p:cNvPr id="51" name="Rectangle 50">
            <a:extLst>
              <a:ext uri="{FF2B5EF4-FFF2-40B4-BE49-F238E27FC236}">
                <a16:creationId xmlns:a16="http://schemas.microsoft.com/office/drawing/2014/main" id="{5FF3A165-9409-599A-4B18-B896EF69BB14}"/>
              </a:ext>
            </a:extLst>
          </p:cNvPr>
          <p:cNvSpPr>
            <a:spLocks/>
          </p:cNvSpPr>
          <p:nvPr/>
        </p:nvSpPr>
        <p:spPr bwMode="auto">
          <a:xfrm>
            <a:off x="796962" y="2583134"/>
            <a:ext cx="4008839" cy="42575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indent="0" algn="r" defTabSz="950846" fontAlgn="base">
              <a:spcAft>
                <a:spcPts val="200"/>
              </a:spcAft>
              <a:buClrTx/>
              <a:buSzTx/>
              <a:buFontTx/>
              <a:buNone/>
              <a:tabLst/>
              <a:defRPr/>
            </a:pPr>
            <a:r>
              <a:rPr lang="en-US" sz="1400" kern="0">
                <a:solidFill>
                  <a:srgbClr val="8661C5"/>
                </a:solidFill>
                <a:latin typeface="+mj-lt"/>
              </a:rPr>
              <a:t>Lifecycle Surveys</a:t>
            </a:r>
          </a:p>
          <a:p>
            <a:pPr marL="0" marR="0" lvl="0" indent="0" algn="r" defTabSz="932384" rtl="0" eaLnBrk="1" fontAlgn="auto" latinLnBrk="0" hangingPunct="1">
              <a:spcAft>
                <a:spcPts val="200"/>
              </a:spcAft>
              <a:buClrTx/>
              <a:buSzTx/>
              <a:buFontTx/>
              <a:buNone/>
              <a:tabLst/>
              <a:defRPr/>
            </a:pPr>
            <a:r>
              <a:rPr kumimoji="0" lang="en-US" sz="1200" b="0" i="0" u="none" strike="noStrike" kern="0" cap="none" normalizeH="0" baseline="0" noProof="0">
                <a:ln>
                  <a:noFill/>
                </a:ln>
                <a:effectLst/>
                <a:uLnTx/>
                <a:uFillTx/>
                <a:cs typeface="Segoe Sans Small Black" pitchFamily="2" charset="0"/>
              </a:rPr>
              <a:t>Onboarding, Exit and Internal Mobility surveys.</a:t>
            </a:r>
          </a:p>
        </p:txBody>
      </p:sp>
      <p:sp>
        <p:nvSpPr>
          <p:cNvPr id="52" name="Rectangle 51">
            <a:extLst>
              <a:ext uri="{FF2B5EF4-FFF2-40B4-BE49-F238E27FC236}">
                <a16:creationId xmlns:a16="http://schemas.microsoft.com/office/drawing/2014/main" id="{C719F34D-1DA6-313C-06A1-A848B32272A9}"/>
              </a:ext>
            </a:extLst>
          </p:cNvPr>
          <p:cNvSpPr>
            <a:spLocks/>
          </p:cNvSpPr>
          <p:nvPr/>
        </p:nvSpPr>
        <p:spPr bwMode="auto">
          <a:xfrm>
            <a:off x="796962" y="3307306"/>
            <a:ext cx="4008839" cy="42575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defTabSz="950846" fontAlgn="base">
              <a:spcAft>
                <a:spcPts val="200"/>
              </a:spcAft>
              <a:defRPr/>
            </a:pPr>
            <a:r>
              <a:rPr lang="en-US" sz="1400" kern="0">
                <a:solidFill>
                  <a:srgbClr val="8661C5"/>
                </a:solidFill>
                <a:latin typeface="+mj-lt"/>
              </a:rPr>
              <a:t>Daily Signals</a:t>
            </a:r>
          </a:p>
          <a:p>
            <a:pPr algn="r" defTabSz="932384">
              <a:spcAft>
                <a:spcPts val="200"/>
              </a:spcAft>
              <a:defRPr/>
            </a:pPr>
            <a:r>
              <a:rPr lang="en-US" sz="1200" kern="0">
                <a:cs typeface="Segoe Sans Small Black" pitchFamily="2" charset="0"/>
              </a:rPr>
              <a:t>Continuous listening 2,500 random invites every biz day.</a:t>
            </a:r>
          </a:p>
        </p:txBody>
      </p:sp>
      <p:sp>
        <p:nvSpPr>
          <p:cNvPr id="53" name="Rectangle 52">
            <a:extLst>
              <a:ext uri="{FF2B5EF4-FFF2-40B4-BE49-F238E27FC236}">
                <a16:creationId xmlns:a16="http://schemas.microsoft.com/office/drawing/2014/main" id="{B43D775B-EA5F-BB45-38F5-FFB129AC7DC6}"/>
              </a:ext>
            </a:extLst>
          </p:cNvPr>
          <p:cNvSpPr>
            <a:spLocks/>
          </p:cNvSpPr>
          <p:nvPr/>
        </p:nvSpPr>
        <p:spPr bwMode="auto">
          <a:xfrm>
            <a:off x="796960" y="4136635"/>
            <a:ext cx="4008841" cy="42575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defTabSz="950846" fontAlgn="base">
              <a:spcAft>
                <a:spcPts val="200"/>
              </a:spcAft>
              <a:defRPr/>
            </a:pPr>
            <a:r>
              <a:rPr lang="en-US" sz="1400" kern="0">
                <a:solidFill>
                  <a:srgbClr val="8661C5"/>
                </a:solidFill>
                <a:latin typeface="+mj-lt"/>
              </a:rPr>
              <a:t>Employee and Leadership Signals</a:t>
            </a:r>
          </a:p>
          <a:p>
            <a:pPr algn="r" defTabSz="932384">
              <a:spcAft>
                <a:spcPts val="200"/>
              </a:spcAft>
              <a:defRPr/>
            </a:pPr>
            <a:r>
              <a:rPr lang="en-US" sz="1200" kern="0">
                <a:cs typeface="Segoe Sans Small Black" pitchFamily="2" charset="0"/>
              </a:rPr>
              <a:t>Employee engagement survey Administered 2x/year.</a:t>
            </a:r>
          </a:p>
        </p:txBody>
      </p:sp>
      <p:sp>
        <p:nvSpPr>
          <p:cNvPr id="54" name="Rectangle 53">
            <a:extLst>
              <a:ext uri="{FF2B5EF4-FFF2-40B4-BE49-F238E27FC236}">
                <a16:creationId xmlns:a16="http://schemas.microsoft.com/office/drawing/2014/main" id="{24B6F642-56F6-EE79-E735-AFFC2D38BF8D}"/>
              </a:ext>
            </a:extLst>
          </p:cNvPr>
          <p:cNvSpPr>
            <a:spLocks/>
          </p:cNvSpPr>
          <p:nvPr/>
        </p:nvSpPr>
        <p:spPr bwMode="auto">
          <a:xfrm>
            <a:off x="796960" y="4873631"/>
            <a:ext cx="4008841" cy="61042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defTabSz="950846" fontAlgn="base">
              <a:spcAft>
                <a:spcPts val="200"/>
              </a:spcAft>
              <a:defRPr/>
            </a:pPr>
            <a:r>
              <a:rPr lang="en-US" sz="1400" kern="0">
                <a:solidFill>
                  <a:srgbClr val="8661C5"/>
                </a:solidFill>
                <a:latin typeface="+mj-lt"/>
              </a:rPr>
              <a:t>Programmatic Surveys</a:t>
            </a:r>
          </a:p>
          <a:p>
            <a:pPr algn="r" defTabSz="932384">
              <a:spcAft>
                <a:spcPts val="200"/>
              </a:spcAft>
              <a:defRPr/>
            </a:pPr>
            <a:r>
              <a:rPr lang="en-US" sz="1200" kern="0">
                <a:cs typeface="Segoe Sans Small Black" pitchFamily="2" charset="0"/>
              </a:rPr>
              <a:t>Performance &amp; Development, Benefits, Real Estate &amp; Facilities, Comms, etc.</a:t>
            </a:r>
          </a:p>
        </p:txBody>
      </p:sp>
      <p:sp>
        <p:nvSpPr>
          <p:cNvPr id="55" name="Rectangle 54">
            <a:extLst>
              <a:ext uri="{FF2B5EF4-FFF2-40B4-BE49-F238E27FC236}">
                <a16:creationId xmlns:a16="http://schemas.microsoft.com/office/drawing/2014/main" id="{FEDBB82F-C043-5331-0478-8F2FA4BA321D}"/>
              </a:ext>
            </a:extLst>
          </p:cNvPr>
          <p:cNvSpPr>
            <a:spLocks/>
          </p:cNvSpPr>
          <p:nvPr/>
        </p:nvSpPr>
        <p:spPr bwMode="auto">
          <a:xfrm>
            <a:off x="796962" y="5795294"/>
            <a:ext cx="4008839" cy="42575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defTabSz="950846" fontAlgn="base">
              <a:spcAft>
                <a:spcPts val="200"/>
              </a:spcAft>
              <a:defRPr/>
            </a:pPr>
            <a:r>
              <a:rPr lang="en-US" sz="1400" kern="0">
                <a:solidFill>
                  <a:srgbClr val="8661C5"/>
                </a:solidFill>
                <a:latin typeface="+mj-lt"/>
              </a:rPr>
              <a:t>Feedback</a:t>
            </a:r>
          </a:p>
          <a:p>
            <a:pPr marL="0" marR="0" lvl="0" indent="0" algn="r" defTabSz="932384" rtl="0" eaLnBrk="1" fontAlgn="auto" latinLnBrk="0" hangingPunct="1">
              <a:spcAft>
                <a:spcPts val="200"/>
              </a:spcAft>
              <a:buClrTx/>
              <a:buSzTx/>
              <a:buFontTx/>
              <a:buNone/>
              <a:tabLst/>
              <a:defRPr/>
            </a:pPr>
            <a:r>
              <a:rPr kumimoji="0" lang="en-US" sz="1200" b="0" i="0" u="none" strike="noStrike" kern="0" cap="none" normalizeH="0" baseline="0" noProof="0">
                <a:ln>
                  <a:noFill/>
                </a:ln>
                <a:solidFill>
                  <a:srgbClr val="000000"/>
                </a:solidFill>
                <a:effectLst/>
                <a:uLnTx/>
                <a:uFillTx/>
                <a:latin typeface="Segoe UI"/>
                <a:ea typeface="+mn-ea"/>
                <a:cs typeface="+mn-cs"/>
              </a:rPr>
              <a:t>Manager, Leader and Peer feedback.</a:t>
            </a:r>
          </a:p>
        </p:txBody>
      </p:sp>
      <p:sp>
        <p:nvSpPr>
          <p:cNvPr id="58" name="Rectangle 57">
            <a:extLst>
              <a:ext uri="{FF2B5EF4-FFF2-40B4-BE49-F238E27FC236}">
                <a16:creationId xmlns:a16="http://schemas.microsoft.com/office/drawing/2014/main" id="{24199AB8-C7B7-2E5F-C054-90FE553C76D8}"/>
              </a:ext>
            </a:extLst>
          </p:cNvPr>
          <p:cNvSpPr>
            <a:spLocks/>
          </p:cNvSpPr>
          <p:nvPr/>
        </p:nvSpPr>
        <p:spPr>
          <a:xfrm>
            <a:off x="6722271" y="2477977"/>
            <a:ext cx="4713898" cy="636072"/>
          </a:xfrm>
          <a:prstGeom prst="rect">
            <a:avLst/>
          </a:prstGeom>
        </p:spPr>
        <p:txBody>
          <a:bodyPr wrap="square" lIns="0" tIns="0" rIns="0" bIns="0">
            <a:spAutoFit/>
          </a:bodyPr>
          <a:lstStyle/>
          <a:p>
            <a:pPr defTabSz="950846" fontAlgn="base">
              <a:spcAft>
                <a:spcPts val="200"/>
              </a:spcAft>
              <a:defRPr/>
            </a:pPr>
            <a:r>
              <a:rPr lang="en-US" sz="1400" kern="0">
                <a:solidFill>
                  <a:srgbClr val="0078D4"/>
                </a:solidFill>
                <a:latin typeface="+mj-lt"/>
              </a:rPr>
              <a:t>Viva Insights</a:t>
            </a:r>
          </a:p>
          <a:p>
            <a:pPr marL="0" marR="0" lvl="0" indent="0" algn="l" defTabSz="932384" rtl="0" eaLnBrk="1" fontAlgn="auto" latinLnBrk="0" hangingPunct="1">
              <a:spcAft>
                <a:spcPts val="200"/>
              </a:spcAft>
              <a:buClrTx/>
              <a:buSzTx/>
              <a:buFontTx/>
              <a:buNone/>
              <a:tabLst/>
              <a:defRPr/>
            </a:pPr>
            <a:r>
              <a:rPr kumimoji="0" lang="en-US" sz="1200" b="0" i="0" u="none" strike="noStrike" kern="1200" cap="none" normalizeH="0" baseline="0" noProof="0">
                <a:ln>
                  <a:noFill/>
                </a:ln>
                <a:effectLst/>
                <a:uLnTx/>
                <a:uFillTx/>
                <a:ea typeface="+mn-ea"/>
                <a:cs typeface="+mn-cs"/>
              </a:rPr>
              <a:t>Email &amp; calendar, Meta-data.</a:t>
            </a:r>
          </a:p>
          <a:p>
            <a:pPr marL="0" marR="0" lvl="0" indent="0" algn="l" defTabSz="932384" rtl="0" eaLnBrk="1" fontAlgn="auto" latinLnBrk="0" hangingPunct="1">
              <a:spcAft>
                <a:spcPts val="200"/>
              </a:spcAft>
              <a:buClrTx/>
              <a:buSzTx/>
              <a:buFontTx/>
              <a:buNone/>
              <a:tabLst/>
              <a:defRPr/>
            </a:pPr>
            <a:r>
              <a:rPr kumimoji="0" lang="en-US" sz="1200" b="0" i="0" u="none" strike="noStrike" kern="1200" cap="none" normalizeH="0" baseline="0" noProof="0">
                <a:ln>
                  <a:noFill/>
                </a:ln>
                <a:effectLst/>
                <a:uLnTx/>
                <a:uFillTx/>
                <a:ea typeface="+mn-ea"/>
                <a:cs typeface="+mn-cs"/>
              </a:rPr>
              <a:t>Video views, website stats.</a:t>
            </a:r>
          </a:p>
        </p:txBody>
      </p:sp>
      <p:sp>
        <p:nvSpPr>
          <p:cNvPr id="59" name="Rectangle 58">
            <a:extLst>
              <a:ext uri="{FF2B5EF4-FFF2-40B4-BE49-F238E27FC236}">
                <a16:creationId xmlns:a16="http://schemas.microsoft.com/office/drawing/2014/main" id="{CE50CF07-8D32-BE1E-AE8C-B7355B4DE632}"/>
              </a:ext>
            </a:extLst>
          </p:cNvPr>
          <p:cNvSpPr>
            <a:spLocks/>
          </p:cNvSpPr>
          <p:nvPr/>
        </p:nvSpPr>
        <p:spPr>
          <a:xfrm>
            <a:off x="6722271" y="3464914"/>
            <a:ext cx="4713898" cy="1018227"/>
          </a:xfrm>
          <a:prstGeom prst="rect">
            <a:avLst/>
          </a:prstGeom>
        </p:spPr>
        <p:txBody>
          <a:bodyPr wrap="square" lIns="0" tIns="0" rIns="0" bIns="0">
            <a:spAutoFit/>
          </a:bodyPr>
          <a:lstStyle/>
          <a:p>
            <a:pPr defTabSz="950846" fontAlgn="base">
              <a:spcAft>
                <a:spcPts val="200"/>
              </a:spcAft>
              <a:defRPr/>
            </a:pPr>
            <a:r>
              <a:rPr lang="en-US" sz="1400" kern="0">
                <a:solidFill>
                  <a:srgbClr val="0078D4"/>
                </a:solidFill>
                <a:latin typeface="+mj-lt"/>
              </a:rPr>
              <a:t>Social listening</a:t>
            </a:r>
          </a:p>
          <a:p>
            <a:pPr defTabSz="932384">
              <a:spcAft>
                <a:spcPts val="200"/>
              </a:spcAft>
              <a:defRPr/>
            </a:pPr>
            <a:r>
              <a:rPr lang="en-US" sz="1200"/>
              <a:t>Monitors internal social sentiment and engagement levels on Viva Engage and Blind.</a:t>
            </a:r>
          </a:p>
          <a:p>
            <a:pPr defTabSz="932384">
              <a:spcAft>
                <a:spcPts val="200"/>
              </a:spcAft>
              <a:defRPr/>
            </a:pPr>
            <a:r>
              <a:rPr lang="en-US" sz="1200"/>
              <a:t>Monitored daily and reported on weekly. More frequent monitoring </a:t>
            </a:r>
            <a:br>
              <a:rPr lang="en-US" sz="1200"/>
            </a:br>
            <a:r>
              <a:rPr lang="en-US" sz="1200"/>
              <a:t>&amp; reporting when needed. </a:t>
            </a:r>
          </a:p>
        </p:txBody>
      </p:sp>
      <p:sp>
        <p:nvSpPr>
          <p:cNvPr id="60" name="Rectangle 59">
            <a:extLst>
              <a:ext uri="{FF2B5EF4-FFF2-40B4-BE49-F238E27FC236}">
                <a16:creationId xmlns:a16="http://schemas.microsoft.com/office/drawing/2014/main" id="{A495BA0E-FD42-98E7-FDE1-E9C1AE1A0237}"/>
              </a:ext>
            </a:extLst>
          </p:cNvPr>
          <p:cNvSpPr>
            <a:spLocks/>
          </p:cNvSpPr>
          <p:nvPr/>
        </p:nvSpPr>
        <p:spPr>
          <a:xfrm>
            <a:off x="6722271" y="4834006"/>
            <a:ext cx="4713898" cy="610424"/>
          </a:xfrm>
          <a:prstGeom prst="rect">
            <a:avLst/>
          </a:prstGeom>
        </p:spPr>
        <p:txBody>
          <a:bodyPr wrap="square" lIns="0" tIns="0" rIns="0" bIns="0">
            <a:spAutoFit/>
          </a:bodyPr>
          <a:lstStyle/>
          <a:p>
            <a:pPr defTabSz="950846" fontAlgn="base">
              <a:spcAft>
                <a:spcPts val="200"/>
              </a:spcAft>
              <a:defRPr/>
            </a:pPr>
            <a:r>
              <a:rPr lang="en-US" sz="1400" kern="0">
                <a:solidFill>
                  <a:srgbClr val="0078D4"/>
                </a:solidFill>
                <a:latin typeface="+mj-lt"/>
              </a:rPr>
              <a:t>External Signals</a:t>
            </a:r>
          </a:p>
          <a:p>
            <a:pPr defTabSz="932384">
              <a:spcAft>
                <a:spcPts val="200"/>
              </a:spcAft>
              <a:defRPr/>
            </a:pPr>
            <a:r>
              <a:rPr lang="en-US" sz="1200"/>
              <a:t>Regular external news and external social channels including Twitter, Facebook, Instagram, etc. (as frequent as-needed).</a:t>
            </a:r>
          </a:p>
        </p:txBody>
      </p:sp>
      <p:sp>
        <p:nvSpPr>
          <p:cNvPr id="61" name="Rectangle 60">
            <a:extLst>
              <a:ext uri="{FF2B5EF4-FFF2-40B4-BE49-F238E27FC236}">
                <a16:creationId xmlns:a16="http://schemas.microsoft.com/office/drawing/2014/main" id="{2774B337-8FFF-9531-3F5A-70E2979AC9DF}"/>
              </a:ext>
            </a:extLst>
          </p:cNvPr>
          <p:cNvSpPr>
            <a:spLocks/>
          </p:cNvSpPr>
          <p:nvPr/>
        </p:nvSpPr>
        <p:spPr>
          <a:xfrm>
            <a:off x="6722271" y="5795294"/>
            <a:ext cx="4713898" cy="425758"/>
          </a:xfrm>
          <a:prstGeom prst="rect">
            <a:avLst/>
          </a:prstGeom>
        </p:spPr>
        <p:txBody>
          <a:bodyPr wrap="square" lIns="0" tIns="0" rIns="0" bIns="0" anchor="t">
            <a:spAutoFit/>
          </a:bodyPr>
          <a:lstStyle/>
          <a:p>
            <a:pPr defTabSz="950846" fontAlgn="base">
              <a:spcAft>
                <a:spcPts val="200"/>
              </a:spcAft>
              <a:defRPr/>
            </a:pPr>
            <a:r>
              <a:rPr lang="en-US" sz="1400" kern="0">
                <a:solidFill>
                  <a:srgbClr val="0078D4"/>
                </a:solidFill>
                <a:latin typeface="+mj-lt"/>
              </a:rPr>
              <a:t>Tier 1 HR Support</a:t>
            </a:r>
          </a:p>
          <a:p>
            <a:pPr defTabSz="932384">
              <a:spcAft>
                <a:spcPts val="200"/>
              </a:spcAft>
              <a:defRPr/>
            </a:pPr>
            <a:r>
              <a:rPr lang="en-US" sz="1200"/>
              <a:t>Employee inquiries addressed by HR.</a:t>
            </a:r>
          </a:p>
        </p:txBody>
      </p:sp>
      <p:grpSp>
        <p:nvGrpSpPr>
          <p:cNvPr id="18" name="Group 17">
            <a:extLst>
              <a:ext uri="{FF2B5EF4-FFF2-40B4-BE49-F238E27FC236}">
                <a16:creationId xmlns:a16="http://schemas.microsoft.com/office/drawing/2014/main" id="{CB1C6F19-B3AC-D10D-BEF4-76FD04116E29}"/>
              </a:ext>
            </a:extLst>
          </p:cNvPr>
          <p:cNvGrpSpPr/>
          <p:nvPr/>
        </p:nvGrpSpPr>
        <p:grpSpPr>
          <a:xfrm>
            <a:off x="4945303" y="2546703"/>
            <a:ext cx="498620" cy="498620"/>
            <a:chOff x="4945303" y="2546703"/>
            <a:chExt cx="498620" cy="498620"/>
          </a:xfrm>
        </p:grpSpPr>
        <p:sp>
          <p:nvSpPr>
            <p:cNvPr id="66" name="Flowchart: Connector 65">
              <a:extLst>
                <a:ext uri="{FF2B5EF4-FFF2-40B4-BE49-F238E27FC236}">
                  <a16:creationId xmlns:a16="http://schemas.microsoft.com/office/drawing/2014/main" id="{001400AA-E7B8-A037-6B51-8A872E7B6EC5}"/>
                </a:ext>
              </a:extLst>
            </p:cNvPr>
            <p:cNvSpPr/>
            <p:nvPr/>
          </p:nvSpPr>
          <p:spPr bwMode="auto">
            <a:xfrm>
              <a:off x="4945303" y="2546703"/>
              <a:ext cx="498620" cy="498620"/>
            </a:xfrm>
            <a:prstGeom prst="flowChartConnector">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US" sz="2400" b="1" kern="0" err="1">
                <a:solidFill>
                  <a:srgbClr val="FFFFFF"/>
                </a:solidFill>
                <a:cs typeface="Segoe UI" pitchFamily="34" charset="0"/>
              </a:endParaRPr>
            </a:p>
          </p:txBody>
        </p:sp>
        <p:pic>
          <p:nvPicPr>
            <p:cNvPr id="5" name="Graphic 4">
              <a:extLst>
                <a:ext uri="{FF2B5EF4-FFF2-40B4-BE49-F238E27FC236}">
                  <a16:creationId xmlns:a16="http://schemas.microsoft.com/office/drawing/2014/main" id="{297E8756-E476-A26A-9FFD-D50910BED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0463" y="2651863"/>
              <a:ext cx="288300" cy="288300"/>
            </a:xfrm>
            <a:prstGeom prst="rect">
              <a:avLst/>
            </a:prstGeom>
          </p:spPr>
        </p:pic>
      </p:grpSp>
      <p:grpSp>
        <p:nvGrpSpPr>
          <p:cNvPr id="19" name="Group 18">
            <a:extLst>
              <a:ext uri="{FF2B5EF4-FFF2-40B4-BE49-F238E27FC236}">
                <a16:creationId xmlns:a16="http://schemas.microsoft.com/office/drawing/2014/main" id="{72656C7A-B31C-2AB2-C0E2-7104BC464FAD}"/>
              </a:ext>
            </a:extLst>
          </p:cNvPr>
          <p:cNvGrpSpPr/>
          <p:nvPr/>
        </p:nvGrpSpPr>
        <p:grpSpPr>
          <a:xfrm>
            <a:off x="4945303" y="3270875"/>
            <a:ext cx="498620" cy="498620"/>
            <a:chOff x="4945303" y="3270875"/>
            <a:chExt cx="498620" cy="498620"/>
          </a:xfrm>
        </p:grpSpPr>
        <p:sp>
          <p:nvSpPr>
            <p:cNvPr id="67" name="Flowchart: Connector 66">
              <a:extLst>
                <a:ext uri="{FF2B5EF4-FFF2-40B4-BE49-F238E27FC236}">
                  <a16:creationId xmlns:a16="http://schemas.microsoft.com/office/drawing/2014/main" id="{E5D8D64C-CFFC-9CE4-14BC-ED362EFE76AF}"/>
                </a:ext>
              </a:extLst>
            </p:cNvPr>
            <p:cNvSpPr/>
            <p:nvPr/>
          </p:nvSpPr>
          <p:spPr bwMode="auto">
            <a:xfrm>
              <a:off x="4945303" y="3270875"/>
              <a:ext cx="498620" cy="498620"/>
            </a:xfrm>
            <a:prstGeom prst="flowChartConnector">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US" sz="2400" b="1" kern="0" err="1">
                <a:solidFill>
                  <a:srgbClr val="FFFFFF"/>
                </a:solidFill>
                <a:cs typeface="Segoe UI" pitchFamily="34" charset="0"/>
              </a:endParaRPr>
            </a:p>
          </p:txBody>
        </p:sp>
        <p:pic>
          <p:nvPicPr>
            <p:cNvPr id="10" name="Graphic 9">
              <a:extLst>
                <a:ext uri="{FF2B5EF4-FFF2-40B4-BE49-F238E27FC236}">
                  <a16:creationId xmlns:a16="http://schemas.microsoft.com/office/drawing/2014/main" id="{D4BA1DE3-32DD-E529-5E4E-FA848CC12D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50463" y="3376035"/>
              <a:ext cx="288300" cy="288300"/>
            </a:xfrm>
            <a:prstGeom prst="rect">
              <a:avLst/>
            </a:prstGeom>
          </p:spPr>
        </p:pic>
      </p:grpSp>
      <p:grpSp>
        <p:nvGrpSpPr>
          <p:cNvPr id="20" name="Group 19">
            <a:extLst>
              <a:ext uri="{FF2B5EF4-FFF2-40B4-BE49-F238E27FC236}">
                <a16:creationId xmlns:a16="http://schemas.microsoft.com/office/drawing/2014/main" id="{3B585B66-F1C3-9A5C-C118-F8F6AABDBF11}"/>
              </a:ext>
            </a:extLst>
          </p:cNvPr>
          <p:cNvGrpSpPr/>
          <p:nvPr/>
        </p:nvGrpSpPr>
        <p:grpSpPr>
          <a:xfrm>
            <a:off x="4945303" y="4100204"/>
            <a:ext cx="498620" cy="498620"/>
            <a:chOff x="4945303" y="4100204"/>
            <a:chExt cx="498620" cy="498620"/>
          </a:xfrm>
        </p:grpSpPr>
        <p:sp>
          <p:nvSpPr>
            <p:cNvPr id="68" name="Flowchart: Connector 67">
              <a:extLst>
                <a:ext uri="{FF2B5EF4-FFF2-40B4-BE49-F238E27FC236}">
                  <a16:creationId xmlns:a16="http://schemas.microsoft.com/office/drawing/2014/main" id="{F530C43B-BEF0-8AEC-BF61-215D2669DB7A}"/>
                </a:ext>
              </a:extLst>
            </p:cNvPr>
            <p:cNvSpPr/>
            <p:nvPr/>
          </p:nvSpPr>
          <p:spPr bwMode="auto">
            <a:xfrm>
              <a:off x="4945303" y="4100204"/>
              <a:ext cx="498620" cy="498620"/>
            </a:xfrm>
            <a:prstGeom prst="flowChartConnector">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US" sz="2400" b="1" kern="0" err="1">
                <a:solidFill>
                  <a:srgbClr val="FFFFFF"/>
                </a:solidFill>
                <a:cs typeface="Segoe UI" pitchFamily="34" charset="0"/>
              </a:endParaRPr>
            </a:p>
          </p:txBody>
        </p:sp>
        <p:pic>
          <p:nvPicPr>
            <p:cNvPr id="12" name="Graphic 11">
              <a:extLst>
                <a:ext uri="{FF2B5EF4-FFF2-40B4-BE49-F238E27FC236}">
                  <a16:creationId xmlns:a16="http://schemas.microsoft.com/office/drawing/2014/main" id="{4A593D85-5052-160C-DC4F-AD12716A2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0463" y="4205364"/>
              <a:ext cx="288300" cy="288300"/>
            </a:xfrm>
            <a:prstGeom prst="rect">
              <a:avLst/>
            </a:prstGeom>
          </p:spPr>
        </p:pic>
      </p:grpSp>
      <p:grpSp>
        <p:nvGrpSpPr>
          <p:cNvPr id="21" name="Group 20">
            <a:extLst>
              <a:ext uri="{FF2B5EF4-FFF2-40B4-BE49-F238E27FC236}">
                <a16:creationId xmlns:a16="http://schemas.microsoft.com/office/drawing/2014/main" id="{D0B879D5-04B0-E05F-6A41-3BDE07DD7D77}"/>
              </a:ext>
            </a:extLst>
          </p:cNvPr>
          <p:cNvGrpSpPr/>
          <p:nvPr/>
        </p:nvGrpSpPr>
        <p:grpSpPr>
          <a:xfrm>
            <a:off x="4945303" y="4929533"/>
            <a:ext cx="498620" cy="498620"/>
            <a:chOff x="4945303" y="4929533"/>
            <a:chExt cx="498620" cy="498620"/>
          </a:xfrm>
        </p:grpSpPr>
        <p:sp>
          <p:nvSpPr>
            <p:cNvPr id="69" name="Flowchart: Connector 68">
              <a:extLst>
                <a:ext uri="{FF2B5EF4-FFF2-40B4-BE49-F238E27FC236}">
                  <a16:creationId xmlns:a16="http://schemas.microsoft.com/office/drawing/2014/main" id="{A772AED0-698F-FEC3-05F3-A54B2D980146}"/>
                </a:ext>
              </a:extLst>
            </p:cNvPr>
            <p:cNvSpPr/>
            <p:nvPr/>
          </p:nvSpPr>
          <p:spPr bwMode="auto">
            <a:xfrm>
              <a:off x="4945303" y="4929533"/>
              <a:ext cx="498620" cy="498620"/>
            </a:xfrm>
            <a:prstGeom prst="flowChartConnector">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US" sz="2400" b="1" kern="0" err="1">
                <a:solidFill>
                  <a:srgbClr val="FFFFFF"/>
                </a:solidFill>
                <a:cs typeface="Segoe UI" pitchFamily="34" charset="0"/>
              </a:endParaRPr>
            </a:p>
          </p:txBody>
        </p:sp>
        <p:pic>
          <p:nvPicPr>
            <p:cNvPr id="15" name="Graphic 14">
              <a:extLst>
                <a:ext uri="{FF2B5EF4-FFF2-40B4-BE49-F238E27FC236}">
                  <a16:creationId xmlns:a16="http://schemas.microsoft.com/office/drawing/2014/main" id="{2BB5D52C-CBD5-EB1E-4559-EE9952C7A7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0463" y="5034693"/>
              <a:ext cx="288300" cy="288300"/>
            </a:xfrm>
            <a:prstGeom prst="rect">
              <a:avLst/>
            </a:prstGeom>
          </p:spPr>
        </p:pic>
      </p:grpSp>
      <p:grpSp>
        <p:nvGrpSpPr>
          <p:cNvPr id="22" name="Group 21">
            <a:extLst>
              <a:ext uri="{FF2B5EF4-FFF2-40B4-BE49-F238E27FC236}">
                <a16:creationId xmlns:a16="http://schemas.microsoft.com/office/drawing/2014/main" id="{6AE75C63-A98D-5BF0-ADEF-49B97B443372}"/>
              </a:ext>
            </a:extLst>
          </p:cNvPr>
          <p:cNvGrpSpPr/>
          <p:nvPr/>
        </p:nvGrpSpPr>
        <p:grpSpPr>
          <a:xfrm>
            <a:off x="4945303" y="5758863"/>
            <a:ext cx="498620" cy="498620"/>
            <a:chOff x="4945303" y="5758863"/>
            <a:chExt cx="498620" cy="498620"/>
          </a:xfrm>
        </p:grpSpPr>
        <p:sp>
          <p:nvSpPr>
            <p:cNvPr id="70" name="Flowchart: Connector 69">
              <a:extLst>
                <a:ext uri="{FF2B5EF4-FFF2-40B4-BE49-F238E27FC236}">
                  <a16:creationId xmlns:a16="http://schemas.microsoft.com/office/drawing/2014/main" id="{46111822-BC0D-FEAF-1CC3-625363BBFE4F}"/>
                </a:ext>
              </a:extLst>
            </p:cNvPr>
            <p:cNvSpPr/>
            <p:nvPr/>
          </p:nvSpPr>
          <p:spPr bwMode="auto">
            <a:xfrm>
              <a:off x="4945303" y="5758863"/>
              <a:ext cx="498620" cy="498620"/>
            </a:xfrm>
            <a:prstGeom prst="flowChartConnector">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US" sz="2400" b="1" kern="0" err="1">
                <a:solidFill>
                  <a:srgbClr val="FFFFFF"/>
                </a:solidFill>
                <a:cs typeface="Segoe UI" pitchFamily="34" charset="0"/>
              </a:endParaRPr>
            </a:p>
          </p:txBody>
        </p:sp>
        <p:pic>
          <p:nvPicPr>
            <p:cNvPr id="17" name="Graphic 16">
              <a:extLst>
                <a:ext uri="{FF2B5EF4-FFF2-40B4-BE49-F238E27FC236}">
                  <a16:creationId xmlns:a16="http://schemas.microsoft.com/office/drawing/2014/main" id="{9747538E-EF42-0931-B618-F7A3CB5ADC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50463" y="5864023"/>
              <a:ext cx="288300" cy="288300"/>
            </a:xfrm>
            <a:prstGeom prst="rect">
              <a:avLst/>
            </a:prstGeom>
          </p:spPr>
        </p:pic>
      </p:grpSp>
      <p:sp>
        <p:nvSpPr>
          <p:cNvPr id="23" name="TextBox 22" descr="A red outline highlighting &quot;Social listening&quot; and &quot;External signals&quot;">
            <a:extLst>
              <a:ext uri="{FF2B5EF4-FFF2-40B4-BE49-F238E27FC236}">
                <a16:creationId xmlns:a16="http://schemas.microsoft.com/office/drawing/2014/main" id="{EBABB117-4327-FC1B-FAED-C5014E35FD12}"/>
              </a:ext>
            </a:extLst>
          </p:cNvPr>
          <p:cNvSpPr txBox="1"/>
          <p:nvPr/>
        </p:nvSpPr>
        <p:spPr>
          <a:xfrm>
            <a:off x="6523930" y="3314700"/>
            <a:ext cx="5075932" cy="2287564"/>
          </a:xfrm>
          <a:prstGeom prst="roundRect">
            <a:avLst>
              <a:gd name="adj" fmla="val 4663"/>
            </a:avLst>
          </a:prstGeom>
          <a:noFill/>
          <a:ln w="28575">
            <a:solidFill>
              <a:srgbClr val="0078D4"/>
            </a:solidFill>
            <a:prstDash val="dash"/>
          </a:ln>
        </p:spPr>
        <p:txBody>
          <a:bodyPr wrap="square" lIns="0" tIns="0" rIns="0" bIns="0" rtlCol="0">
            <a:no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8112918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EF92-0799-50E5-93EF-BC01565E3F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A54E67-1683-2E63-524A-AAB8C513FE0F}"/>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01B19A44-C785-F29A-8A72-E4981578E91E}"/>
              </a:ext>
            </a:extLst>
          </p:cNvPr>
          <p:cNvSpPr>
            <a:spLocks noGrp="1"/>
          </p:cNvSpPr>
          <p:nvPr>
            <p:ph type="title"/>
          </p:nvPr>
        </p:nvSpPr>
        <p:spPr>
          <a:xfrm>
            <a:off x="6894513" y="2936558"/>
            <a:ext cx="4421757" cy="492443"/>
          </a:xfrm>
        </p:spPr>
        <p:txBody>
          <a:bodyPr/>
          <a:lstStyle/>
          <a:p>
            <a:r>
              <a:rPr lang="en-US" sz="3200"/>
              <a:t>Scaling our impact</a:t>
            </a:r>
          </a:p>
        </p:txBody>
      </p:sp>
      <p:sp>
        <p:nvSpPr>
          <p:cNvPr id="15" name="TextBox 14">
            <a:extLst>
              <a:ext uri="{FF2B5EF4-FFF2-40B4-BE49-F238E27FC236}">
                <a16:creationId xmlns:a16="http://schemas.microsoft.com/office/drawing/2014/main" id="{2CDE62EB-74FB-DE7D-566F-497E1CEFD453}"/>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lvl="0" algn="r" defTabSz="914367">
              <a:defRPr/>
            </a:pPr>
            <a:r>
              <a:rPr kumimoji="0" lang="en-US" sz="1200" b="0" i="0" u="none" strike="noStrike" kern="1200" cap="none" spc="0" normalizeH="0" baseline="0" noProof="0">
                <a:ln>
                  <a:noFill/>
                </a:ln>
                <a:solidFill>
                  <a:srgbClr val="000000"/>
                </a:solidFill>
                <a:effectLst/>
                <a:uLnTx/>
                <a:uFillTx/>
                <a:latin typeface="Segoe UI"/>
                <a:ea typeface="+mn-ea"/>
                <a:cs typeface="+mn-cs"/>
              </a:rPr>
              <a:t>Image generated in </a:t>
            </a:r>
            <a:r>
              <a:rPr lang="en-US" sz="1200"/>
              <a:t>Microsoft Copilot Visual Creator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7D008C11-A65F-3F5A-23A7-E624BD3FDE0B}"/>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CE4747B8-3A32-15B8-2484-F05377AD0259}"/>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CBB8C-48C6-E6BB-F9BE-5B6C4796821F}"/>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3A0C7896-12AE-26FE-E873-15A7A5E5305F}"/>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rPr>
                <a:t>3</a:t>
              </a:r>
            </a:p>
          </p:txBody>
        </p:sp>
      </p:grpSp>
      <p:pic>
        <p:nvPicPr>
          <p:cNvPr id="14" name="Picture 13" descr="A group of people in a room with computers and colorful graphics&#10;&#10;AI-generated content may be incorrect.">
            <a:extLst>
              <a:ext uri="{FF2B5EF4-FFF2-40B4-BE49-F238E27FC236}">
                <a16:creationId xmlns:a16="http://schemas.microsoft.com/office/drawing/2014/main" id="{6EEE410E-5F4C-AF2D-8A18-6B7170F58D6C}"/>
              </a:ext>
            </a:extLst>
          </p:cNvPr>
          <p:cNvPicPr>
            <a:picLocks noChangeAspect="1"/>
          </p:cNvPicPr>
          <p:nvPr/>
        </p:nvPicPr>
        <p:blipFill>
          <a:blip r:embed="rId3"/>
          <a:stretch>
            <a:fillRect/>
          </a:stretch>
        </p:blipFill>
        <p:spPr>
          <a:xfrm>
            <a:off x="1079405" y="1050100"/>
            <a:ext cx="5138630" cy="5138630"/>
          </a:xfrm>
          <a:prstGeom prst="rect">
            <a:avLst/>
          </a:prstGeom>
        </p:spPr>
      </p:pic>
    </p:spTree>
    <p:extLst>
      <p:ext uri="{BB962C8B-B14F-4D97-AF65-F5344CB8AC3E}">
        <p14:creationId xmlns:p14="http://schemas.microsoft.com/office/powerpoint/2010/main" val="4214722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96218B-7D7E-E85B-C429-AB266B31C32C}"/>
              </a:ext>
              <a:ext uri="{C183D7F6-B498-43B3-948B-1728B52AA6E4}">
                <adec:decorative xmlns:adec="http://schemas.microsoft.com/office/drawing/2017/decorative" val="1"/>
              </a:ext>
            </a:extLst>
          </p:cNvPr>
          <p:cNvGrpSpPr/>
          <p:nvPr/>
        </p:nvGrpSpPr>
        <p:grpSpPr>
          <a:xfrm>
            <a:off x="0" y="1289234"/>
            <a:ext cx="12192000" cy="5068020"/>
            <a:chOff x="0" y="1289234"/>
            <a:chExt cx="12192000" cy="5068020"/>
          </a:xfrm>
        </p:grpSpPr>
        <p:sp>
          <p:nvSpPr>
            <p:cNvPr id="10" name="Rectangle 9">
              <a:extLst>
                <a:ext uri="{FF2B5EF4-FFF2-40B4-BE49-F238E27FC236}">
                  <a16:creationId xmlns:a16="http://schemas.microsoft.com/office/drawing/2014/main" id="{CDA90A04-40B8-BC34-AF04-4224234A800E}"/>
                </a:ext>
                <a:ext uri="{C183D7F6-B498-43B3-948B-1728B52AA6E4}">
                  <adec:decorative xmlns:adec="http://schemas.microsoft.com/office/drawing/2017/decorative" val="1"/>
                </a:ext>
              </a:extLst>
            </p:cNvPr>
            <p:cNvSpPr/>
            <p:nvPr/>
          </p:nvSpPr>
          <p:spPr bwMode="auto">
            <a:xfrm>
              <a:off x="0" y="2317903"/>
              <a:ext cx="12192000" cy="3010682"/>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Rectangle: Rounded Corners 2">
              <a:extLst>
                <a:ext uri="{FF2B5EF4-FFF2-40B4-BE49-F238E27FC236}">
                  <a16:creationId xmlns:a16="http://schemas.microsoft.com/office/drawing/2014/main" id="{68DE1D96-6026-FD77-7E71-773D6DC7B878}"/>
                </a:ext>
                <a:ext uri="{C183D7F6-B498-43B3-948B-1728B52AA6E4}">
                  <adec:decorative xmlns:adec="http://schemas.microsoft.com/office/drawing/2017/decorative" val="0"/>
                </a:ext>
              </a:extLst>
            </p:cNvPr>
            <p:cNvSpPr>
              <a:spLocks/>
            </p:cNvSpPr>
            <p:nvPr/>
          </p:nvSpPr>
          <p:spPr bwMode="auto">
            <a:xfrm>
              <a:off x="588263" y="1289234"/>
              <a:ext cx="11032237" cy="5068020"/>
            </a:xfrm>
            <a:prstGeom prst="roundRect">
              <a:avLst>
                <a:gd name="adj" fmla="val 1632"/>
              </a:avLst>
            </a:prstGeom>
            <a:solidFill>
              <a:schemeClr val="bg1"/>
            </a:solidFill>
            <a:ln>
              <a:noFill/>
              <a:headEnd type="none" w="med" len="med"/>
              <a:tailEnd type="none" w="med" len="med"/>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37160" rIns="182854" bIns="13716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ts val="200"/>
                </a:spcBef>
                <a:spcAft>
                  <a:spcPts val="200"/>
                </a:spcAft>
                <a:buClrTx/>
                <a:buSzTx/>
                <a:buFontTx/>
                <a:buNone/>
                <a:tabLst/>
                <a:defRPr/>
              </a:pPr>
              <a:endParaRPr kumimoji="0" lang="en-US" sz="32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endParaRPr>
            </a:p>
          </p:txBody>
        </p:sp>
      </p:grpSp>
      <p:sp>
        <p:nvSpPr>
          <p:cNvPr id="11" name="Title 3">
            <a:extLst>
              <a:ext uri="{FF2B5EF4-FFF2-40B4-BE49-F238E27FC236}">
                <a16:creationId xmlns:a16="http://schemas.microsoft.com/office/drawing/2014/main" id="{4A200A35-80E3-8558-67DA-C2D9D5E4E68A}"/>
              </a:ext>
              <a:ext uri="{C183D7F6-B498-43B3-948B-1728B52AA6E4}">
                <adec:decorative xmlns:adec="http://schemas.microsoft.com/office/drawing/2017/decorative" val="0"/>
              </a:ext>
            </a:extLst>
          </p:cNvPr>
          <p:cNvSpPr>
            <a:spLocks noGrp="1"/>
          </p:cNvSpPr>
          <p:nvPr>
            <p:ph type="title"/>
          </p:nvPr>
        </p:nvSpPr>
        <p:spPr/>
        <p:txBody>
          <a:bodyPr/>
          <a:lstStyle/>
          <a:p>
            <a:r>
              <a:rPr lang="en-US">
                <a:ea typeface="+mj-ea"/>
                <a:cs typeface="+mj-cs"/>
              </a:rPr>
              <a:t>Managing communications at the CEO level </a:t>
            </a:r>
          </a:p>
        </p:txBody>
      </p:sp>
      <p:sp>
        <p:nvSpPr>
          <p:cNvPr id="17" name="Oval 16">
            <a:extLst>
              <a:ext uri="{FF2B5EF4-FFF2-40B4-BE49-F238E27FC236}">
                <a16:creationId xmlns:a16="http://schemas.microsoft.com/office/drawing/2014/main" id="{D4EF8950-E5A6-AC61-67BD-B226423E1771}"/>
              </a:ext>
              <a:ext uri="{C183D7F6-B498-43B3-948B-1728B52AA6E4}">
                <adec:decorative xmlns:adec="http://schemas.microsoft.com/office/drawing/2017/decorative" val="1"/>
              </a:ext>
            </a:extLst>
          </p:cNvPr>
          <p:cNvSpPr/>
          <p:nvPr/>
        </p:nvSpPr>
        <p:spPr>
          <a:xfrm>
            <a:off x="2291756" y="3275553"/>
            <a:ext cx="1437942" cy="1437942"/>
          </a:xfrm>
          <a:prstGeom prst="ellipse">
            <a:avLst/>
          </a:prstGeom>
          <a:solidFill>
            <a:schemeClr val="bg1"/>
          </a:solidFill>
          <a:ln w="76200" cap="flat" cmpd="sng" algn="ctr">
            <a:solidFill>
              <a:schemeClr val="bg1">
                <a:lumMod val="95000"/>
              </a:schemeClr>
            </a:solidFill>
            <a:prstDash val="solid"/>
            <a:miter lim="800000"/>
          </a:ln>
          <a:effectLst>
            <a:outerShdw blurRad="50800" algn="ctr" rotWithShape="0">
              <a:schemeClr val="bg1">
                <a:lumMod val="50000"/>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8661C5"/>
                </a:solidFill>
                <a:effectLst/>
                <a:uLnTx/>
                <a:uFillTx/>
                <a:latin typeface="Segoe UI Semibold"/>
                <a:ea typeface="+mn-ea"/>
                <a:cs typeface="+mn-cs"/>
              </a:rPr>
              <a:t>Satya Nadella</a:t>
            </a:r>
          </a:p>
        </p:txBody>
      </p:sp>
      <p:sp>
        <p:nvSpPr>
          <p:cNvPr id="18" name="Arc 17">
            <a:extLst>
              <a:ext uri="{FF2B5EF4-FFF2-40B4-BE49-F238E27FC236}">
                <a16:creationId xmlns:a16="http://schemas.microsoft.com/office/drawing/2014/main" id="{0E9E976B-ABAC-27B9-7872-6C04EA777625}"/>
              </a:ext>
              <a:ext uri="{C183D7F6-B498-43B3-948B-1728B52AA6E4}">
                <adec:decorative xmlns:adec="http://schemas.microsoft.com/office/drawing/2017/decorative" val="1"/>
              </a:ext>
            </a:extLst>
          </p:cNvPr>
          <p:cNvSpPr/>
          <p:nvPr/>
        </p:nvSpPr>
        <p:spPr>
          <a:xfrm rot="2718375">
            <a:off x="4917332" y="1023568"/>
            <a:ext cx="5941914" cy="5941913"/>
          </a:xfrm>
          <a:prstGeom prst="arc">
            <a:avLst/>
          </a:prstGeom>
          <a:noFill/>
          <a:ln w="38100" cap="rnd" cmpd="sng" algn="ctr">
            <a:solidFill>
              <a:srgbClr val="B9DCD2"/>
            </a:solidFill>
            <a:prstDash val="dash"/>
            <a:round/>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0D444000-579F-07A1-6734-501043041932}"/>
              </a:ext>
              <a:ext uri="{C183D7F6-B498-43B3-948B-1728B52AA6E4}">
                <adec:decorative xmlns:adec="http://schemas.microsoft.com/office/drawing/2017/decorative" val="1"/>
              </a:ext>
            </a:extLst>
          </p:cNvPr>
          <p:cNvSpPr/>
          <p:nvPr/>
        </p:nvSpPr>
        <p:spPr>
          <a:xfrm rot="2718375">
            <a:off x="2913025" y="2224252"/>
            <a:ext cx="3222285" cy="3553599"/>
          </a:xfrm>
          <a:prstGeom prst="arc">
            <a:avLst/>
          </a:prstGeom>
          <a:noFill/>
          <a:ln w="38100" cap="rnd" cmpd="sng" algn="ctr">
            <a:solidFill>
              <a:srgbClr val="B9DCD2"/>
            </a:solidFill>
            <a:prstDash val="dash"/>
            <a:round/>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sp>
        <p:nvSpPr>
          <p:cNvPr id="20" name="Arc 19">
            <a:extLst>
              <a:ext uri="{FF2B5EF4-FFF2-40B4-BE49-F238E27FC236}">
                <a16:creationId xmlns:a16="http://schemas.microsoft.com/office/drawing/2014/main" id="{F47BC9E5-061F-C028-E762-6B2A91B4AD2B}"/>
              </a:ext>
              <a:ext uri="{C183D7F6-B498-43B3-948B-1728B52AA6E4}">
                <adec:decorative xmlns:adec="http://schemas.microsoft.com/office/drawing/2017/decorative" val="1"/>
              </a:ext>
            </a:extLst>
          </p:cNvPr>
          <p:cNvSpPr/>
          <p:nvPr/>
        </p:nvSpPr>
        <p:spPr>
          <a:xfrm rot="2718375">
            <a:off x="4861117" y="1387041"/>
            <a:ext cx="4907837" cy="4940535"/>
          </a:xfrm>
          <a:prstGeom prst="arc">
            <a:avLst/>
          </a:prstGeom>
          <a:noFill/>
          <a:ln w="38100" cap="rnd" cmpd="sng" algn="ctr">
            <a:solidFill>
              <a:srgbClr val="B9DCD2"/>
            </a:solidFill>
            <a:prstDash val="dash"/>
            <a:round/>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C243F954-9379-8DB6-F405-F989EF3574B7}"/>
              </a:ext>
              <a:ext uri="{C183D7F6-B498-43B3-948B-1728B52AA6E4}">
                <adec:decorative xmlns:adec="http://schemas.microsoft.com/office/drawing/2017/decorative" val="1"/>
              </a:ext>
            </a:extLst>
          </p:cNvPr>
          <p:cNvCxnSpPr>
            <a:cxnSpLocks/>
          </p:cNvCxnSpPr>
          <p:nvPr/>
        </p:nvCxnSpPr>
        <p:spPr>
          <a:xfrm>
            <a:off x="3686781" y="3428819"/>
            <a:ext cx="770919" cy="0"/>
          </a:xfrm>
          <a:prstGeom prst="straightConnector1">
            <a:avLst/>
          </a:prstGeom>
          <a:noFill/>
          <a:ln w="12700" cap="flat" cmpd="sng" algn="ctr">
            <a:solidFill>
              <a:schemeClr val="bg1">
                <a:lumMod val="75000"/>
              </a:schemeClr>
            </a:solidFill>
            <a:prstDash val="solid"/>
            <a:miter lim="800000"/>
            <a:headEnd type="arrow" w="lg" len="sm"/>
            <a:tailEnd type="arrow" w="lg" len="sm"/>
          </a:ln>
          <a:effectLst/>
        </p:spPr>
      </p:cxnSp>
      <p:cxnSp>
        <p:nvCxnSpPr>
          <p:cNvPr id="22" name="Straight Arrow Connector 21">
            <a:extLst>
              <a:ext uri="{FF2B5EF4-FFF2-40B4-BE49-F238E27FC236}">
                <a16:creationId xmlns:a16="http://schemas.microsoft.com/office/drawing/2014/main" id="{94A6E978-F8AE-CCBA-40BC-33F88AA88AC3}"/>
              </a:ext>
              <a:ext uri="{C183D7F6-B498-43B3-948B-1728B52AA6E4}">
                <adec:decorative xmlns:adec="http://schemas.microsoft.com/office/drawing/2017/decorative" val="1"/>
              </a:ext>
            </a:extLst>
          </p:cNvPr>
          <p:cNvCxnSpPr>
            <a:cxnSpLocks/>
          </p:cNvCxnSpPr>
          <p:nvPr/>
        </p:nvCxnSpPr>
        <p:spPr>
          <a:xfrm flipV="1">
            <a:off x="3767150" y="3685754"/>
            <a:ext cx="2272953" cy="0"/>
          </a:xfrm>
          <a:prstGeom prst="straightConnector1">
            <a:avLst/>
          </a:prstGeom>
          <a:noFill/>
          <a:ln w="12700" cap="flat" cmpd="sng" algn="ctr">
            <a:solidFill>
              <a:schemeClr val="bg1">
                <a:lumMod val="75000"/>
              </a:schemeClr>
            </a:solidFill>
            <a:prstDash val="solid"/>
            <a:miter lim="800000"/>
            <a:headEnd type="arrow" w="lg" len="sm"/>
            <a:tailEnd type="arrow" w="lg" len="sm"/>
          </a:ln>
          <a:effectLst/>
        </p:spPr>
      </p:cxnSp>
      <p:cxnSp>
        <p:nvCxnSpPr>
          <p:cNvPr id="23" name="Straight Arrow Connector 22">
            <a:extLst>
              <a:ext uri="{FF2B5EF4-FFF2-40B4-BE49-F238E27FC236}">
                <a16:creationId xmlns:a16="http://schemas.microsoft.com/office/drawing/2014/main" id="{2B274E4A-323A-CA6D-9D91-035A71A0CF42}"/>
              </a:ext>
              <a:ext uri="{C183D7F6-B498-43B3-948B-1728B52AA6E4}">
                <adec:decorative xmlns:adec="http://schemas.microsoft.com/office/drawing/2017/decorative" val="1"/>
              </a:ext>
            </a:extLst>
          </p:cNvPr>
          <p:cNvCxnSpPr>
            <a:cxnSpLocks/>
          </p:cNvCxnSpPr>
          <p:nvPr/>
        </p:nvCxnSpPr>
        <p:spPr>
          <a:xfrm>
            <a:off x="3760846" y="4456559"/>
            <a:ext cx="5726054" cy="0"/>
          </a:xfrm>
          <a:prstGeom prst="straightConnector1">
            <a:avLst/>
          </a:prstGeom>
          <a:noFill/>
          <a:ln w="12700" cap="flat" cmpd="sng" algn="ctr">
            <a:solidFill>
              <a:schemeClr val="bg1">
                <a:lumMod val="75000"/>
              </a:schemeClr>
            </a:solidFill>
            <a:prstDash val="solid"/>
            <a:miter lim="800000"/>
            <a:headEnd type="arrow" w="lg" len="sm"/>
            <a:tailEnd type="arrow" w="lg" len="sm"/>
          </a:ln>
          <a:effectLst/>
        </p:spPr>
      </p:cxnSp>
      <p:cxnSp>
        <p:nvCxnSpPr>
          <p:cNvPr id="24" name="Straight Arrow Connector 23">
            <a:extLst>
              <a:ext uri="{FF2B5EF4-FFF2-40B4-BE49-F238E27FC236}">
                <a16:creationId xmlns:a16="http://schemas.microsoft.com/office/drawing/2014/main" id="{1F3D153F-6594-0E19-E264-02A516DA5C4A}"/>
              </a:ext>
              <a:ext uri="{C183D7F6-B498-43B3-948B-1728B52AA6E4}">
                <adec:decorative xmlns:adec="http://schemas.microsoft.com/office/drawing/2017/decorative" val="1"/>
              </a:ext>
            </a:extLst>
          </p:cNvPr>
          <p:cNvCxnSpPr>
            <a:cxnSpLocks/>
          </p:cNvCxnSpPr>
          <p:nvPr/>
        </p:nvCxnSpPr>
        <p:spPr>
          <a:xfrm>
            <a:off x="3606789" y="4713495"/>
            <a:ext cx="6968446" cy="0"/>
          </a:xfrm>
          <a:prstGeom prst="straightConnector1">
            <a:avLst/>
          </a:prstGeom>
          <a:noFill/>
          <a:ln w="12700" cap="flat" cmpd="sng" algn="ctr">
            <a:solidFill>
              <a:schemeClr val="bg1">
                <a:lumMod val="75000"/>
              </a:schemeClr>
            </a:solidFill>
            <a:prstDash val="solid"/>
            <a:miter lim="800000"/>
            <a:headEnd type="arrow" w="lg" len="sm"/>
            <a:tailEnd type="arrow" w="lg" len="sm"/>
          </a:ln>
          <a:effectLst/>
        </p:spPr>
      </p:cxnSp>
      <p:sp>
        <p:nvSpPr>
          <p:cNvPr id="25" name="Arc 24">
            <a:extLst>
              <a:ext uri="{FF2B5EF4-FFF2-40B4-BE49-F238E27FC236}">
                <a16:creationId xmlns:a16="http://schemas.microsoft.com/office/drawing/2014/main" id="{F0452542-695C-6D81-3562-A5F6BBD95E6B}"/>
              </a:ext>
              <a:ext uri="{C183D7F6-B498-43B3-948B-1728B52AA6E4}">
                <adec:decorative xmlns:adec="http://schemas.microsoft.com/office/drawing/2017/decorative" val="1"/>
              </a:ext>
            </a:extLst>
          </p:cNvPr>
          <p:cNvSpPr/>
          <p:nvPr/>
        </p:nvSpPr>
        <p:spPr>
          <a:xfrm rot="2718375">
            <a:off x="2071583" y="2669020"/>
            <a:ext cx="2651008" cy="2651008"/>
          </a:xfrm>
          <a:prstGeom prst="arc">
            <a:avLst/>
          </a:prstGeom>
          <a:noFill/>
          <a:ln w="38100" cap="rnd" cmpd="sng" algn="ctr">
            <a:solidFill>
              <a:srgbClr val="B9DCD2"/>
            </a:solidFill>
            <a:prstDash val="dash"/>
            <a:round/>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sp>
        <p:nvSpPr>
          <p:cNvPr id="26" name="Arc 25">
            <a:extLst>
              <a:ext uri="{FF2B5EF4-FFF2-40B4-BE49-F238E27FC236}">
                <a16:creationId xmlns:a16="http://schemas.microsoft.com/office/drawing/2014/main" id="{D00AA3A1-9AD4-53C8-A2A9-8ABF91075376}"/>
              </a:ext>
              <a:ext uri="{C183D7F6-B498-43B3-948B-1728B52AA6E4}">
                <adec:decorative xmlns:adec="http://schemas.microsoft.com/office/drawing/2017/decorative" val="1"/>
              </a:ext>
            </a:extLst>
          </p:cNvPr>
          <p:cNvSpPr/>
          <p:nvPr/>
        </p:nvSpPr>
        <p:spPr>
          <a:xfrm rot="18881625" flipH="1">
            <a:off x="1427791" y="2784522"/>
            <a:ext cx="2420004" cy="2420004"/>
          </a:xfrm>
          <a:prstGeom prst="arc">
            <a:avLst>
              <a:gd name="adj1" fmla="val 16200000"/>
              <a:gd name="adj2" fmla="val 575739"/>
            </a:avLst>
          </a:prstGeom>
          <a:noFill/>
          <a:ln w="38100" cap="rnd" cmpd="sng" algn="ctr">
            <a:solidFill>
              <a:srgbClr val="B9DCD2"/>
            </a:solidFill>
            <a:prstDash val="dash"/>
            <a:round/>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cxnSp>
        <p:nvCxnSpPr>
          <p:cNvPr id="27" name="Straight Arrow Connector 26">
            <a:extLst>
              <a:ext uri="{FF2B5EF4-FFF2-40B4-BE49-F238E27FC236}">
                <a16:creationId xmlns:a16="http://schemas.microsoft.com/office/drawing/2014/main" id="{59E18F93-7C00-1DF9-6F51-D73A437546F4}"/>
              </a:ext>
              <a:ext uri="{C183D7F6-B498-43B3-948B-1728B52AA6E4}">
                <adec:decorative xmlns:adec="http://schemas.microsoft.com/office/drawing/2017/decorative" val="1"/>
              </a:ext>
            </a:extLst>
          </p:cNvPr>
          <p:cNvCxnSpPr>
            <a:cxnSpLocks/>
          </p:cNvCxnSpPr>
          <p:nvPr/>
        </p:nvCxnSpPr>
        <p:spPr>
          <a:xfrm>
            <a:off x="1554685" y="3994524"/>
            <a:ext cx="644305" cy="0"/>
          </a:xfrm>
          <a:prstGeom prst="straightConnector1">
            <a:avLst/>
          </a:prstGeom>
          <a:noFill/>
          <a:ln w="12700" cap="rnd" cmpd="sng" algn="ctr">
            <a:solidFill>
              <a:schemeClr val="bg1">
                <a:lumMod val="75000"/>
              </a:schemeClr>
            </a:solidFill>
            <a:prstDash val="solid"/>
            <a:miter lim="800000"/>
            <a:headEnd type="arrow" w="lg" len="sm"/>
            <a:tailEnd type="arrow" w="lg" len="sm"/>
          </a:ln>
          <a:effectLst/>
        </p:spPr>
      </p:cxnSp>
      <p:sp>
        <p:nvSpPr>
          <p:cNvPr id="29" name="Arc 28">
            <a:extLst>
              <a:ext uri="{FF2B5EF4-FFF2-40B4-BE49-F238E27FC236}">
                <a16:creationId xmlns:a16="http://schemas.microsoft.com/office/drawing/2014/main" id="{A1D21821-96C6-CB95-94E4-AD85A7331C58}"/>
              </a:ext>
              <a:ext uri="{C183D7F6-B498-43B3-948B-1728B52AA6E4}">
                <adec:decorative xmlns:adec="http://schemas.microsoft.com/office/drawing/2017/decorative" val="1"/>
              </a:ext>
            </a:extLst>
          </p:cNvPr>
          <p:cNvSpPr/>
          <p:nvPr/>
        </p:nvSpPr>
        <p:spPr>
          <a:xfrm rot="2718375">
            <a:off x="4129729" y="1745646"/>
            <a:ext cx="4291809" cy="4206523"/>
          </a:xfrm>
          <a:prstGeom prst="arc">
            <a:avLst/>
          </a:prstGeom>
          <a:noFill/>
          <a:ln w="38100" cap="rnd" cmpd="sng" algn="ctr">
            <a:solidFill>
              <a:srgbClr val="B9DCD2"/>
            </a:solidFill>
            <a:prstDash val="dash"/>
            <a:round/>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119E28E6-2FD7-65C4-B5D4-8A3CB133188C}"/>
              </a:ext>
              <a:ext uri="{C183D7F6-B498-43B3-948B-1728B52AA6E4}">
                <adec:decorative xmlns:adec="http://schemas.microsoft.com/office/drawing/2017/decorative" val="1"/>
              </a:ext>
            </a:extLst>
          </p:cNvPr>
          <p:cNvSpPr/>
          <p:nvPr/>
        </p:nvSpPr>
        <p:spPr>
          <a:xfrm rot="2718375">
            <a:off x="3416482" y="1917253"/>
            <a:ext cx="3834334" cy="4030662"/>
          </a:xfrm>
          <a:prstGeom prst="arc">
            <a:avLst/>
          </a:prstGeom>
          <a:noFill/>
          <a:ln w="38100" cap="rnd" cmpd="sng" algn="ctr">
            <a:solidFill>
              <a:srgbClr val="B9DCD2"/>
            </a:solidFill>
            <a:prstDash val="dash"/>
            <a:round/>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5A5EE776-2383-D4CF-5DFC-3C0BF9EE1B14}"/>
              </a:ext>
              <a:ext uri="{C183D7F6-B498-43B3-948B-1728B52AA6E4}">
                <adec:decorative xmlns:adec="http://schemas.microsoft.com/office/drawing/2017/decorative" val="1"/>
              </a:ext>
            </a:extLst>
          </p:cNvPr>
          <p:cNvCxnSpPr>
            <a:cxnSpLocks/>
          </p:cNvCxnSpPr>
          <p:nvPr/>
        </p:nvCxnSpPr>
        <p:spPr>
          <a:xfrm>
            <a:off x="3833097" y="4199624"/>
            <a:ext cx="4346807" cy="0"/>
          </a:xfrm>
          <a:prstGeom prst="straightConnector1">
            <a:avLst/>
          </a:prstGeom>
          <a:noFill/>
          <a:ln w="12700" cap="flat" cmpd="sng" algn="ctr">
            <a:solidFill>
              <a:schemeClr val="bg1">
                <a:lumMod val="75000"/>
              </a:schemeClr>
            </a:solidFill>
            <a:prstDash val="solid"/>
            <a:miter lim="800000"/>
            <a:headEnd type="arrow" w="lg" len="sm"/>
            <a:tailEnd type="arrow" w="lg" len="sm"/>
          </a:ln>
          <a:effectLst/>
        </p:spPr>
      </p:cxnSp>
      <p:cxnSp>
        <p:nvCxnSpPr>
          <p:cNvPr id="39" name="Straight Arrow Connector 38">
            <a:extLst>
              <a:ext uri="{FF2B5EF4-FFF2-40B4-BE49-F238E27FC236}">
                <a16:creationId xmlns:a16="http://schemas.microsoft.com/office/drawing/2014/main" id="{5E555998-7FB0-764D-FB81-710774560DCB}"/>
              </a:ext>
              <a:ext uri="{C183D7F6-B498-43B3-948B-1728B52AA6E4}">
                <adec:decorative xmlns:adec="http://schemas.microsoft.com/office/drawing/2017/decorative" val="1"/>
              </a:ext>
            </a:extLst>
          </p:cNvPr>
          <p:cNvCxnSpPr>
            <a:cxnSpLocks/>
          </p:cNvCxnSpPr>
          <p:nvPr/>
        </p:nvCxnSpPr>
        <p:spPr>
          <a:xfrm flipV="1">
            <a:off x="3862002" y="3942689"/>
            <a:ext cx="3222213" cy="0"/>
          </a:xfrm>
          <a:prstGeom prst="straightConnector1">
            <a:avLst/>
          </a:prstGeom>
          <a:noFill/>
          <a:ln w="12700" cap="flat" cmpd="sng" algn="ctr">
            <a:solidFill>
              <a:schemeClr val="bg1">
                <a:lumMod val="75000"/>
              </a:schemeClr>
            </a:solidFill>
            <a:prstDash val="solid"/>
            <a:miter lim="800000"/>
            <a:headEnd type="arrow" w="lg" len="sm"/>
            <a:tailEnd type="arrow" w="lg" len="sm"/>
          </a:ln>
          <a:effectLst/>
        </p:spPr>
      </p:cxnSp>
      <p:sp>
        <p:nvSpPr>
          <p:cNvPr id="4" name="3">
            <a:extLst>
              <a:ext uri="{FF2B5EF4-FFF2-40B4-BE49-F238E27FC236}">
                <a16:creationId xmlns:a16="http://schemas.microsoft.com/office/drawing/2014/main" id="{0D9EF9A1-A30F-08C1-FE0B-8235B6B4830E}"/>
              </a:ext>
              <a:ext uri="{C183D7F6-B498-43B3-948B-1728B52AA6E4}">
                <adec:decorative xmlns:adec="http://schemas.microsoft.com/office/drawing/2017/decorative" val="0"/>
              </a:ext>
            </a:extLst>
          </p:cNvPr>
          <p:cNvSpPr txBox="1"/>
          <p:nvPr/>
        </p:nvSpPr>
        <p:spPr>
          <a:xfrm>
            <a:off x="1332756" y="2645149"/>
            <a:ext cx="1005556" cy="387798"/>
          </a:xfrm>
          <a:prstGeom prst="rect">
            <a:avLst/>
          </a:prstGeom>
          <a:noFill/>
        </p:spPr>
        <p:txBody>
          <a:bodyPr wrap="square" lIns="0" tIns="0" rIns="0" bIns="0" rtlCol="0" anchor="t" anchorCtr="0">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mn-cs"/>
              </a:rPr>
              <a:t>Office of the CEO (10)</a:t>
            </a:r>
          </a:p>
        </p:txBody>
      </p:sp>
      <p:sp>
        <p:nvSpPr>
          <p:cNvPr id="5" name="5">
            <a:extLst>
              <a:ext uri="{FF2B5EF4-FFF2-40B4-BE49-F238E27FC236}">
                <a16:creationId xmlns:a16="http://schemas.microsoft.com/office/drawing/2014/main" id="{19C98723-8111-28E0-C6E6-BE41903ACFE5}"/>
              </a:ext>
              <a:ext uri="{C183D7F6-B498-43B3-948B-1728B52AA6E4}">
                <adec:decorative xmlns:adec="http://schemas.microsoft.com/office/drawing/2017/decorative" val="0"/>
              </a:ext>
            </a:extLst>
          </p:cNvPr>
          <p:cNvSpPr txBox="1"/>
          <p:nvPr/>
        </p:nvSpPr>
        <p:spPr>
          <a:xfrm>
            <a:off x="3712518" y="2529037"/>
            <a:ext cx="1417408" cy="387798"/>
          </a:xfrm>
          <a:prstGeom prst="rect">
            <a:avLst/>
          </a:prstGeom>
          <a:noFill/>
        </p:spPr>
        <p:txBody>
          <a:bodyPr wrap="square" lIns="0" tIns="0" rIns="0" bIns="0" rtlCol="0" anchor="t" anchorCtr="0">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mn-cs"/>
              </a:rPr>
              <a:t>Senior </a:t>
            </a:r>
            <a:br>
              <a:rPr kumimoji="0" lang="en-US" sz="1400" b="0" i="0" u="none" strike="noStrike" kern="0" cap="none" spc="0" normalizeH="0" baseline="0" noProof="0">
                <a:ln>
                  <a:noFill/>
                </a:ln>
                <a:solidFill>
                  <a:srgbClr val="000000"/>
                </a:solidFill>
                <a:effectLst/>
                <a:uLnTx/>
                <a:uFillTx/>
                <a:latin typeface="Segoe UI Semibold"/>
                <a:ea typeface="+mn-ea"/>
                <a:cs typeface="+mn-cs"/>
              </a:rPr>
            </a:br>
            <a:r>
              <a:rPr kumimoji="0" lang="en-US" sz="1400" b="0" i="0" u="none" strike="noStrike" kern="0" cap="none" spc="0" normalizeH="0" baseline="0" noProof="0">
                <a:ln>
                  <a:noFill/>
                </a:ln>
                <a:solidFill>
                  <a:srgbClr val="000000"/>
                </a:solidFill>
                <a:effectLst/>
                <a:uLnTx/>
                <a:uFillTx/>
                <a:latin typeface="Segoe UI Semibold"/>
                <a:ea typeface="+mn-ea"/>
                <a:cs typeface="+mn-cs"/>
              </a:rPr>
              <a:t>Leadership (18)</a:t>
            </a:r>
          </a:p>
        </p:txBody>
      </p:sp>
      <p:sp>
        <p:nvSpPr>
          <p:cNvPr id="6" name="TextBox 5">
            <a:extLst>
              <a:ext uri="{FF2B5EF4-FFF2-40B4-BE49-F238E27FC236}">
                <a16:creationId xmlns:a16="http://schemas.microsoft.com/office/drawing/2014/main" id="{AD573C0E-3CE7-05CA-BAFB-012AE5F1BEF9}"/>
              </a:ext>
              <a:ext uri="{C183D7F6-B498-43B3-948B-1728B52AA6E4}">
                <adec:decorative xmlns:adec="http://schemas.microsoft.com/office/drawing/2017/decorative" val="0"/>
              </a:ext>
            </a:extLst>
          </p:cNvPr>
          <p:cNvSpPr txBox="1"/>
          <p:nvPr/>
        </p:nvSpPr>
        <p:spPr>
          <a:xfrm>
            <a:off x="5229669" y="2195861"/>
            <a:ext cx="1335904" cy="387798"/>
          </a:xfrm>
          <a:prstGeom prst="rect">
            <a:avLst/>
          </a:prstGeom>
          <a:noFill/>
        </p:spPr>
        <p:txBody>
          <a:bodyPr wrap="square" lIns="0" tIns="0" rIns="0" bIns="0" rtlCol="0" anchor="t" anchorCtr="0">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mn-cs"/>
              </a:rPr>
              <a:t>Executive </a:t>
            </a:r>
            <a:br>
              <a:rPr kumimoji="0" lang="en-US" sz="1400" b="0" i="0" u="none" strike="noStrike" kern="0" cap="none" spc="0" normalizeH="0" baseline="0" noProof="0">
                <a:ln>
                  <a:noFill/>
                </a:ln>
                <a:solidFill>
                  <a:srgbClr val="000000"/>
                </a:solidFill>
                <a:effectLst/>
                <a:uLnTx/>
                <a:uFillTx/>
                <a:latin typeface="Segoe UI Semibold"/>
                <a:ea typeface="+mn-ea"/>
                <a:cs typeface="+mn-cs"/>
              </a:rPr>
            </a:br>
            <a:r>
              <a:rPr kumimoji="0" lang="en-US" sz="1400" b="0" i="0" u="none" strike="noStrike" kern="0" cap="none" spc="0" normalizeH="0" baseline="0" noProof="0">
                <a:ln>
                  <a:noFill/>
                </a:ln>
                <a:solidFill>
                  <a:srgbClr val="000000"/>
                </a:solidFill>
                <a:effectLst/>
                <a:uLnTx/>
                <a:uFillTx/>
                <a:latin typeface="Segoe UI Semibold"/>
                <a:ea typeface="+mn-ea"/>
                <a:cs typeface="+mn-cs"/>
              </a:rPr>
              <a:t>Staff (400+)</a:t>
            </a:r>
          </a:p>
        </p:txBody>
      </p:sp>
      <p:sp>
        <p:nvSpPr>
          <p:cNvPr id="28" name="TextBox 27">
            <a:extLst>
              <a:ext uri="{FF2B5EF4-FFF2-40B4-BE49-F238E27FC236}">
                <a16:creationId xmlns:a16="http://schemas.microsoft.com/office/drawing/2014/main" id="{49599109-478B-07AF-3999-463FAE3A58F9}"/>
              </a:ext>
              <a:ext uri="{C183D7F6-B498-43B3-948B-1728B52AA6E4}">
                <adec:decorative xmlns:adec="http://schemas.microsoft.com/office/drawing/2017/decorative" val="0"/>
              </a:ext>
            </a:extLst>
          </p:cNvPr>
          <p:cNvSpPr txBox="1"/>
          <p:nvPr/>
        </p:nvSpPr>
        <p:spPr>
          <a:xfrm>
            <a:off x="6433620" y="1918775"/>
            <a:ext cx="973551" cy="387798"/>
          </a:xfrm>
          <a:prstGeom prst="rect">
            <a:avLst/>
          </a:prstGeom>
          <a:noFill/>
        </p:spPr>
        <p:txBody>
          <a:bodyPr wrap="square" lIns="0" tIns="0" rIns="0" bIns="0" rtlCol="0" anchor="t" anchorCtr="0">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mn-cs"/>
              </a:rPr>
              <a:t>Partners (2K+)</a:t>
            </a:r>
          </a:p>
        </p:txBody>
      </p:sp>
      <p:sp>
        <p:nvSpPr>
          <p:cNvPr id="31" name="TextBox 30">
            <a:extLst>
              <a:ext uri="{FF2B5EF4-FFF2-40B4-BE49-F238E27FC236}">
                <a16:creationId xmlns:a16="http://schemas.microsoft.com/office/drawing/2014/main" id="{F1190B2A-9ACC-2D22-C0F1-8458EA78ADD8}"/>
              </a:ext>
              <a:ext uri="{C183D7F6-B498-43B3-948B-1728B52AA6E4}">
                <adec:decorative xmlns:adec="http://schemas.microsoft.com/office/drawing/2017/decorative" val="0"/>
              </a:ext>
            </a:extLst>
          </p:cNvPr>
          <p:cNvSpPr txBox="1"/>
          <p:nvPr/>
        </p:nvSpPr>
        <p:spPr>
          <a:xfrm>
            <a:off x="7471369" y="1801551"/>
            <a:ext cx="973551" cy="387798"/>
          </a:xfrm>
          <a:prstGeom prst="rect">
            <a:avLst/>
          </a:prstGeom>
          <a:noFill/>
        </p:spPr>
        <p:txBody>
          <a:bodyPr wrap="square" lIns="0" tIns="0" rIns="0" bIns="0" rtlCol="0" anchor="t" anchorCtr="0">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mn-cs"/>
              </a:rPr>
              <a:t>Managers (28K+)</a:t>
            </a:r>
          </a:p>
        </p:txBody>
      </p:sp>
      <p:sp>
        <p:nvSpPr>
          <p:cNvPr id="7" name="TextBox 6">
            <a:extLst>
              <a:ext uri="{FF2B5EF4-FFF2-40B4-BE49-F238E27FC236}">
                <a16:creationId xmlns:a16="http://schemas.microsoft.com/office/drawing/2014/main" id="{324B3B82-A2C7-1988-7B68-63E9C16A6245}"/>
              </a:ext>
              <a:ext uri="{C183D7F6-B498-43B3-948B-1728B52AA6E4}">
                <adec:decorative xmlns:adec="http://schemas.microsoft.com/office/drawing/2017/decorative" val="0"/>
              </a:ext>
            </a:extLst>
          </p:cNvPr>
          <p:cNvSpPr txBox="1"/>
          <p:nvPr/>
        </p:nvSpPr>
        <p:spPr>
          <a:xfrm>
            <a:off x="8457756" y="1565807"/>
            <a:ext cx="973551" cy="387798"/>
          </a:xfrm>
          <a:prstGeom prst="rect">
            <a:avLst/>
          </a:prstGeom>
          <a:noFill/>
        </p:spPr>
        <p:txBody>
          <a:bodyPr wrap="square" lIns="0" tIns="0" rIns="0" bIns="0" rtlCol="0" anchor="t" anchorCtr="0">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mn-cs"/>
              </a:rPr>
              <a:t>Employees (200K+)</a:t>
            </a:r>
          </a:p>
        </p:txBody>
      </p:sp>
      <p:sp>
        <p:nvSpPr>
          <p:cNvPr id="8" name="TextBox 7">
            <a:extLst>
              <a:ext uri="{FF2B5EF4-FFF2-40B4-BE49-F238E27FC236}">
                <a16:creationId xmlns:a16="http://schemas.microsoft.com/office/drawing/2014/main" id="{F16E44B0-90EC-63F0-3391-E95CE80ED0B6}"/>
              </a:ext>
              <a:ext uri="{C183D7F6-B498-43B3-948B-1728B52AA6E4}">
                <adec:decorative xmlns:adec="http://schemas.microsoft.com/office/drawing/2017/decorative" val="0"/>
              </a:ext>
            </a:extLst>
          </p:cNvPr>
          <p:cNvSpPr txBox="1"/>
          <p:nvPr/>
        </p:nvSpPr>
        <p:spPr>
          <a:xfrm>
            <a:off x="9639896" y="1533172"/>
            <a:ext cx="798608" cy="193899"/>
          </a:xfrm>
          <a:prstGeom prst="rect">
            <a:avLst/>
          </a:prstGeom>
          <a:noFill/>
        </p:spPr>
        <p:txBody>
          <a:bodyPr wrap="square" lIns="0" tIns="0" rIns="0" bIns="0" rtlCol="0" anchor="t" anchorCtr="0">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mn-cs"/>
              </a:rPr>
              <a:t>Public</a:t>
            </a:r>
          </a:p>
        </p:txBody>
      </p:sp>
      <p:sp>
        <p:nvSpPr>
          <p:cNvPr id="9" name="Freeform: Shape 8">
            <a:extLst>
              <a:ext uri="{FF2B5EF4-FFF2-40B4-BE49-F238E27FC236}">
                <a16:creationId xmlns:a16="http://schemas.microsoft.com/office/drawing/2014/main" id="{F3D63718-6210-B058-CBEB-C7EEA63EC868}"/>
              </a:ext>
            </a:extLst>
          </p:cNvPr>
          <p:cNvSpPr>
            <a:spLocks/>
          </p:cNvSpPr>
          <p:nvPr/>
        </p:nvSpPr>
        <p:spPr>
          <a:xfrm flipH="1">
            <a:off x="1081414" y="6178550"/>
            <a:ext cx="10029172" cy="373722"/>
          </a:xfrm>
          <a:custGeom>
            <a:avLst/>
            <a:gdLst>
              <a:gd name="connsiteX0" fmla="*/ 9532245 w 9678144"/>
              <a:gd name="connsiteY0" fmla="*/ 0 h 335734"/>
              <a:gd name="connsiteX1" fmla="*/ 9130755 w 9678144"/>
              <a:gd name="connsiteY1" fmla="*/ 0 h 335734"/>
              <a:gd name="connsiteX2" fmla="*/ 6921988 w 9678144"/>
              <a:gd name="connsiteY2" fmla="*/ 0 h 335734"/>
              <a:gd name="connsiteX3" fmla="*/ 6888682 w 9678144"/>
              <a:gd name="connsiteY3" fmla="*/ 0 h 335734"/>
              <a:gd name="connsiteX4" fmla="*/ 6520498 w 9678144"/>
              <a:gd name="connsiteY4" fmla="*/ 0 h 335734"/>
              <a:gd name="connsiteX5" fmla="*/ 6487192 w 9678144"/>
              <a:gd name="connsiteY5" fmla="*/ 0 h 335734"/>
              <a:gd name="connsiteX6" fmla="*/ 4976209 w 9678144"/>
              <a:gd name="connsiteY6" fmla="*/ 0 h 335734"/>
              <a:gd name="connsiteX7" fmla="*/ 4574720 w 9678144"/>
              <a:gd name="connsiteY7" fmla="*/ 0 h 335734"/>
              <a:gd name="connsiteX8" fmla="*/ 4278425 w 9678144"/>
              <a:gd name="connsiteY8" fmla="*/ 0 h 335734"/>
              <a:gd name="connsiteX9" fmla="*/ 3876935 w 9678144"/>
              <a:gd name="connsiteY9" fmla="*/ 0 h 335734"/>
              <a:gd name="connsiteX10" fmla="*/ 3190952 w 9678144"/>
              <a:gd name="connsiteY10" fmla="*/ 0 h 335734"/>
              <a:gd name="connsiteX11" fmla="*/ 2789462 w 9678144"/>
              <a:gd name="connsiteY11" fmla="*/ 0 h 335734"/>
              <a:gd name="connsiteX12" fmla="*/ 2332646 w 9678144"/>
              <a:gd name="connsiteY12" fmla="*/ 0 h 335734"/>
              <a:gd name="connsiteX13" fmla="*/ 1931156 w 9678144"/>
              <a:gd name="connsiteY13" fmla="*/ 0 h 335734"/>
              <a:gd name="connsiteX14" fmla="*/ 547389 w 9678144"/>
              <a:gd name="connsiteY14" fmla="*/ 0 h 335734"/>
              <a:gd name="connsiteX15" fmla="*/ 145899 w 9678144"/>
              <a:gd name="connsiteY15" fmla="*/ 0 h 335734"/>
              <a:gd name="connsiteX16" fmla="*/ 78518 w 9678144"/>
              <a:gd name="connsiteY16" fmla="*/ 34653 h 335734"/>
              <a:gd name="connsiteX17" fmla="*/ 10851 w 9678144"/>
              <a:gd name="connsiteY17" fmla="*/ 133214 h 335734"/>
              <a:gd name="connsiteX18" fmla="*/ 10851 w 9678144"/>
              <a:gd name="connsiteY18" fmla="*/ 202520 h 335734"/>
              <a:gd name="connsiteX19" fmla="*/ 78518 w 9678144"/>
              <a:gd name="connsiteY19" fmla="*/ 301080 h 335734"/>
              <a:gd name="connsiteX20" fmla="*/ 145899 w 9678144"/>
              <a:gd name="connsiteY20" fmla="*/ 335734 h 335734"/>
              <a:gd name="connsiteX21" fmla="*/ 547389 w 9678144"/>
              <a:gd name="connsiteY21" fmla="*/ 335734 h 335734"/>
              <a:gd name="connsiteX22" fmla="*/ 1931156 w 9678144"/>
              <a:gd name="connsiteY22" fmla="*/ 335734 h 335734"/>
              <a:gd name="connsiteX23" fmla="*/ 2332646 w 9678144"/>
              <a:gd name="connsiteY23" fmla="*/ 335734 h 335734"/>
              <a:gd name="connsiteX24" fmla="*/ 2789462 w 9678144"/>
              <a:gd name="connsiteY24" fmla="*/ 335734 h 335734"/>
              <a:gd name="connsiteX25" fmla="*/ 3190952 w 9678144"/>
              <a:gd name="connsiteY25" fmla="*/ 335734 h 335734"/>
              <a:gd name="connsiteX26" fmla="*/ 3876935 w 9678144"/>
              <a:gd name="connsiteY26" fmla="*/ 335734 h 335734"/>
              <a:gd name="connsiteX27" fmla="*/ 4278425 w 9678144"/>
              <a:gd name="connsiteY27" fmla="*/ 335734 h 335734"/>
              <a:gd name="connsiteX28" fmla="*/ 4574720 w 9678144"/>
              <a:gd name="connsiteY28" fmla="*/ 335734 h 335734"/>
              <a:gd name="connsiteX29" fmla="*/ 4976209 w 9678144"/>
              <a:gd name="connsiteY29" fmla="*/ 335734 h 335734"/>
              <a:gd name="connsiteX30" fmla="*/ 6487192 w 9678144"/>
              <a:gd name="connsiteY30" fmla="*/ 335734 h 335734"/>
              <a:gd name="connsiteX31" fmla="*/ 6520498 w 9678144"/>
              <a:gd name="connsiteY31" fmla="*/ 335734 h 335734"/>
              <a:gd name="connsiteX32" fmla="*/ 6888682 w 9678144"/>
              <a:gd name="connsiteY32" fmla="*/ 335734 h 335734"/>
              <a:gd name="connsiteX33" fmla="*/ 6921988 w 9678144"/>
              <a:gd name="connsiteY33" fmla="*/ 335734 h 335734"/>
              <a:gd name="connsiteX34" fmla="*/ 9130755 w 9678144"/>
              <a:gd name="connsiteY34" fmla="*/ 335734 h 335734"/>
              <a:gd name="connsiteX35" fmla="*/ 9532245 w 9678144"/>
              <a:gd name="connsiteY35" fmla="*/ 335734 h 335734"/>
              <a:gd name="connsiteX36" fmla="*/ 9599625 w 9678144"/>
              <a:gd name="connsiteY36" fmla="*/ 301080 h 335734"/>
              <a:gd name="connsiteX37" fmla="*/ 9667293 w 9678144"/>
              <a:gd name="connsiteY37" fmla="*/ 202520 h 335734"/>
              <a:gd name="connsiteX38" fmla="*/ 9667293 w 9678144"/>
              <a:gd name="connsiteY38" fmla="*/ 133214 h 335734"/>
              <a:gd name="connsiteX39" fmla="*/ 9599625 w 9678144"/>
              <a:gd name="connsiteY39" fmla="*/ 34653 h 335734"/>
              <a:gd name="connsiteX40" fmla="*/ 9532245 w 9678144"/>
              <a:gd name="connsiteY40" fmla="*/ 0 h 33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78144" h="335734">
                <a:moveTo>
                  <a:pt x="9532245" y="0"/>
                </a:moveTo>
                <a:lnTo>
                  <a:pt x="9130755" y="0"/>
                </a:lnTo>
                <a:lnTo>
                  <a:pt x="6921988" y="0"/>
                </a:lnTo>
                <a:lnTo>
                  <a:pt x="6888682" y="0"/>
                </a:lnTo>
                <a:lnTo>
                  <a:pt x="6520498" y="0"/>
                </a:lnTo>
                <a:lnTo>
                  <a:pt x="6487192" y="0"/>
                </a:lnTo>
                <a:lnTo>
                  <a:pt x="4976209" y="0"/>
                </a:lnTo>
                <a:lnTo>
                  <a:pt x="4574720" y="0"/>
                </a:lnTo>
                <a:lnTo>
                  <a:pt x="4278425" y="0"/>
                </a:lnTo>
                <a:lnTo>
                  <a:pt x="3876935" y="0"/>
                </a:lnTo>
                <a:lnTo>
                  <a:pt x="3190952" y="0"/>
                </a:lnTo>
                <a:lnTo>
                  <a:pt x="2789462" y="0"/>
                </a:lnTo>
                <a:lnTo>
                  <a:pt x="2332646" y="0"/>
                </a:lnTo>
                <a:lnTo>
                  <a:pt x="1931156" y="0"/>
                </a:lnTo>
                <a:lnTo>
                  <a:pt x="547389" y="0"/>
                </a:lnTo>
                <a:lnTo>
                  <a:pt x="145899" y="0"/>
                </a:lnTo>
                <a:cubicBezTo>
                  <a:pt x="118716" y="0"/>
                  <a:pt x="93368" y="13039"/>
                  <a:pt x="78518" y="34653"/>
                </a:cubicBezTo>
                <a:lnTo>
                  <a:pt x="10851" y="133214"/>
                </a:lnTo>
                <a:cubicBezTo>
                  <a:pt x="-3617" y="154274"/>
                  <a:pt x="-3617" y="181459"/>
                  <a:pt x="10851" y="202520"/>
                </a:cubicBezTo>
                <a:lnTo>
                  <a:pt x="78518" y="301080"/>
                </a:lnTo>
                <a:cubicBezTo>
                  <a:pt x="93368" y="322695"/>
                  <a:pt x="118716" y="335734"/>
                  <a:pt x="145899" y="335734"/>
                </a:cubicBezTo>
                <a:lnTo>
                  <a:pt x="547389" y="335734"/>
                </a:lnTo>
                <a:lnTo>
                  <a:pt x="1931156" y="335734"/>
                </a:lnTo>
                <a:lnTo>
                  <a:pt x="2332646" y="335734"/>
                </a:lnTo>
                <a:lnTo>
                  <a:pt x="2789462" y="335734"/>
                </a:lnTo>
                <a:lnTo>
                  <a:pt x="3190952" y="335734"/>
                </a:lnTo>
                <a:lnTo>
                  <a:pt x="3876935" y="335734"/>
                </a:lnTo>
                <a:lnTo>
                  <a:pt x="4278425" y="335734"/>
                </a:lnTo>
                <a:lnTo>
                  <a:pt x="4574720" y="335734"/>
                </a:lnTo>
                <a:lnTo>
                  <a:pt x="4976209" y="335734"/>
                </a:lnTo>
                <a:lnTo>
                  <a:pt x="6487192" y="335734"/>
                </a:lnTo>
                <a:lnTo>
                  <a:pt x="6520498" y="335734"/>
                </a:lnTo>
                <a:lnTo>
                  <a:pt x="6888682" y="335734"/>
                </a:lnTo>
                <a:lnTo>
                  <a:pt x="6921988" y="335734"/>
                </a:lnTo>
                <a:lnTo>
                  <a:pt x="9130755" y="335734"/>
                </a:lnTo>
                <a:lnTo>
                  <a:pt x="9532245" y="335734"/>
                </a:lnTo>
                <a:cubicBezTo>
                  <a:pt x="9559428" y="335734"/>
                  <a:pt x="9584776" y="322695"/>
                  <a:pt x="9599625" y="301080"/>
                </a:cubicBezTo>
                <a:lnTo>
                  <a:pt x="9667293" y="202520"/>
                </a:lnTo>
                <a:cubicBezTo>
                  <a:pt x="9681761" y="181459"/>
                  <a:pt x="9681761" y="154274"/>
                  <a:pt x="9667293" y="133214"/>
                </a:cubicBezTo>
                <a:lnTo>
                  <a:pt x="9599625" y="34653"/>
                </a:lnTo>
                <a:cubicBezTo>
                  <a:pt x="9584776" y="13039"/>
                  <a:pt x="9559428" y="0"/>
                  <a:pt x="9532245"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Communities: GEEC | HR | COS</a:t>
            </a:r>
          </a:p>
        </p:txBody>
      </p:sp>
    </p:spTree>
    <p:extLst>
      <p:ext uri="{BB962C8B-B14F-4D97-AF65-F5344CB8AC3E}">
        <p14:creationId xmlns:p14="http://schemas.microsoft.com/office/powerpoint/2010/main" val="422631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250" fill="hold"/>
                                        <p:tgtEl>
                                          <p:spTgt spid="17"/>
                                        </p:tgtEl>
                                      </p:cBhvr>
                                      <p:by x="0" y="0"/>
                                    </p:animScale>
                                  </p:childTnLst>
                                </p:cTn>
                              </p:par>
                              <p:par>
                                <p:cTn id="9" presetID="10" presetClass="entr" presetSubtype="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42" presetClass="path" presetSubtype="0" decel="100000" fill="hold" grpId="1" nodeType="withEffect">
                                  <p:stCondLst>
                                    <p:cond delay="500"/>
                                  </p:stCondLst>
                                  <p:childTnLst>
                                    <p:animMotion origin="layout" path="M 3.95833E-6 2.59259E-6 L 0.01523 2.59259E-6 " pathEditMode="relative" rAng="0" ptsTypes="AA">
                                      <p:cBhvr>
                                        <p:cTn id="13" dur="500" spd="-100000" fill="hold"/>
                                        <p:tgtEl>
                                          <p:spTgt spid="26"/>
                                        </p:tgtEl>
                                        <p:attrNameLst>
                                          <p:attrName>ppt_x</p:attrName>
                                          <p:attrName>ppt_y</p:attrName>
                                        </p:attrNameLst>
                                      </p:cBhvr>
                                      <p:rCtr x="755" y="0"/>
                                    </p:animMotion>
                                  </p:childTnLst>
                                </p:cTn>
                              </p:par>
                              <p:par>
                                <p:cTn id="14" presetID="10" presetClass="entr" presetSubtype="0" fill="hold" grpId="0"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42" presetClass="path" presetSubtype="0" decel="100000" fill="hold" grpId="1" nodeType="withEffect">
                                  <p:stCondLst>
                                    <p:cond delay="500"/>
                                  </p:stCondLst>
                                  <p:childTnLst>
                                    <p:animMotion origin="layout" path="M 4.16667E-6 2.59259E-6 L -0.01537 2.59259E-6 " pathEditMode="relative" rAng="0" ptsTypes="AA">
                                      <p:cBhvr>
                                        <p:cTn id="18" dur="500" spd="-100000" fill="hold"/>
                                        <p:tgtEl>
                                          <p:spTgt spid="25"/>
                                        </p:tgtEl>
                                        <p:attrNameLst>
                                          <p:attrName>ppt_x</p:attrName>
                                          <p:attrName>ppt_y</p:attrName>
                                        </p:attrNameLst>
                                      </p:cBhvr>
                                      <p:rCtr x="-768" y="0"/>
                                    </p:animMotion>
                                  </p:childTnLst>
                                </p:cTn>
                              </p:par>
                              <p:par>
                                <p:cTn id="19" presetID="16" presetClass="entr" presetSubtype="37" fill="hold" nodeType="withEffect">
                                  <p:stCondLst>
                                    <p:cond delay="500"/>
                                  </p:stCondLst>
                                  <p:childTnLst>
                                    <p:set>
                                      <p:cBhvr>
                                        <p:cTn id="20" dur="1" fill="hold">
                                          <p:stCondLst>
                                            <p:cond delay="0"/>
                                          </p:stCondLst>
                                        </p:cTn>
                                        <p:tgtEl>
                                          <p:spTgt spid="27"/>
                                        </p:tgtEl>
                                        <p:attrNameLst>
                                          <p:attrName>style.visibility</p:attrName>
                                        </p:attrNameLst>
                                      </p:cBhvr>
                                      <p:to>
                                        <p:strVal val="visible"/>
                                      </p:to>
                                    </p:set>
                                    <p:animEffect transition="in" filter="barn(outVertical)">
                                      <p:cBhvr>
                                        <p:cTn id="21" dur="500"/>
                                        <p:tgtEl>
                                          <p:spTgt spid="27"/>
                                        </p:tgtEl>
                                      </p:cBhvr>
                                    </p:animEffect>
                                  </p:childTnLst>
                                </p:cTn>
                              </p:par>
                              <p:par>
                                <p:cTn id="22" presetID="16" presetClass="entr" presetSubtype="37" fill="hold" nodeType="with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barn(outVertical)">
                                      <p:cBhvr>
                                        <p:cTn id="24" dur="500"/>
                                        <p:tgtEl>
                                          <p:spTgt spid="21"/>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42" presetClass="path" presetSubtype="0" decel="100000" fill="hold" grpId="1" nodeType="withEffect">
                                  <p:stCondLst>
                                    <p:cond delay="1000"/>
                                  </p:stCondLst>
                                  <p:childTnLst>
                                    <p:animMotion origin="layout" path="M 4.16667E-6 2.59259E-6 L -0.01537 2.59259E-6 " pathEditMode="relative" rAng="0" ptsTypes="AA">
                                      <p:cBhvr>
                                        <p:cTn id="29" dur="500" spd="-100000" fill="hold"/>
                                        <p:tgtEl>
                                          <p:spTgt spid="19"/>
                                        </p:tgtEl>
                                        <p:attrNameLst>
                                          <p:attrName>ppt_x</p:attrName>
                                          <p:attrName>ppt_y</p:attrName>
                                        </p:attrNameLst>
                                      </p:cBhvr>
                                      <p:rCtr x="-768" y="0"/>
                                    </p:animMotion>
                                  </p:childTnLst>
                                </p:cTn>
                              </p:par>
                              <p:par>
                                <p:cTn id="30" presetID="16" presetClass="entr" presetSubtype="37" fill="hold" nodeType="withEffect">
                                  <p:stCondLst>
                                    <p:cond delay="1000"/>
                                  </p:stCondLst>
                                  <p:childTnLst>
                                    <p:set>
                                      <p:cBhvr>
                                        <p:cTn id="31" dur="1" fill="hold">
                                          <p:stCondLst>
                                            <p:cond delay="0"/>
                                          </p:stCondLst>
                                        </p:cTn>
                                        <p:tgtEl>
                                          <p:spTgt spid="22"/>
                                        </p:tgtEl>
                                        <p:attrNameLst>
                                          <p:attrName>style.visibility</p:attrName>
                                        </p:attrNameLst>
                                      </p:cBhvr>
                                      <p:to>
                                        <p:strVal val="visible"/>
                                      </p:to>
                                    </p:set>
                                    <p:animEffect transition="in" filter="barn(outVertical)">
                                      <p:cBhvr>
                                        <p:cTn id="32" dur="500"/>
                                        <p:tgtEl>
                                          <p:spTgt spid="22"/>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42" presetClass="path" presetSubtype="0" decel="100000" fill="hold" grpId="1" nodeType="withEffect">
                                  <p:stCondLst>
                                    <p:cond delay="1500"/>
                                  </p:stCondLst>
                                  <p:childTnLst>
                                    <p:animMotion origin="layout" path="M 1.11022E-16 0 L -0.01536 0 " pathEditMode="relative" rAng="0" ptsTypes="AA">
                                      <p:cBhvr>
                                        <p:cTn id="37" dur="500" spd="-100000" fill="hold"/>
                                        <p:tgtEl>
                                          <p:spTgt spid="20"/>
                                        </p:tgtEl>
                                        <p:attrNameLst>
                                          <p:attrName>ppt_x</p:attrName>
                                          <p:attrName>ppt_y</p:attrName>
                                        </p:attrNameLst>
                                      </p:cBhvr>
                                      <p:rCtr x="-768" y="0"/>
                                    </p:animMotion>
                                  </p:childTnLst>
                                </p:cTn>
                              </p:par>
                              <p:par>
                                <p:cTn id="38" presetID="16" presetClass="entr" presetSubtype="37" fill="hold" nodeType="withEffect">
                                  <p:stCondLst>
                                    <p:cond delay="1500"/>
                                  </p:stCondLst>
                                  <p:childTnLst>
                                    <p:set>
                                      <p:cBhvr>
                                        <p:cTn id="39" dur="1" fill="hold">
                                          <p:stCondLst>
                                            <p:cond delay="0"/>
                                          </p:stCondLst>
                                        </p:cTn>
                                        <p:tgtEl>
                                          <p:spTgt spid="23"/>
                                        </p:tgtEl>
                                        <p:attrNameLst>
                                          <p:attrName>style.visibility</p:attrName>
                                        </p:attrNameLst>
                                      </p:cBhvr>
                                      <p:to>
                                        <p:strVal val="visible"/>
                                      </p:to>
                                    </p:set>
                                    <p:animEffect transition="in" filter="barn(outVertical)">
                                      <p:cBhvr>
                                        <p:cTn id="40" dur="500"/>
                                        <p:tgtEl>
                                          <p:spTgt spid="23"/>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42" presetClass="path" presetSubtype="0" decel="100000" fill="hold" grpId="1" nodeType="withEffect">
                                  <p:stCondLst>
                                    <p:cond delay="2000"/>
                                  </p:stCondLst>
                                  <p:childTnLst>
                                    <p:animMotion origin="layout" path="M 4.16667E-6 2.59259E-6 L -0.01537 2.59259E-6 " pathEditMode="relative" rAng="0" ptsTypes="AA">
                                      <p:cBhvr>
                                        <p:cTn id="45" dur="500" spd="-100000" fill="hold"/>
                                        <p:tgtEl>
                                          <p:spTgt spid="18"/>
                                        </p:tgtEl>
                                        <p:attrNameLst>
                                          <p:attrName>ppt_x</p:attrName>
                                          <p:attrName>ppt_y</p:attrName>
                                        </p:attrNameLst>
                                      </p:cBhvr>
                                      <p:rCtr x="-768" y="0"/>
                                    </p:animMotion>
                                  </p:childTnLst>
                                </p:cTn>
                              </p:par>
                              <p:par>
                                <p:cTn id="46" presetID="16" presetClass="entr" presetSubtype="37" fill="hold"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barn(outVertical)">
                                      <p:cBhvr>
                                        <p:cTn id="48" dur="500"/>
                                        <p:tgtEl>
                                          <p:spTgt spid="24"/>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42" presetClass="path" presetSubtype="0" decel="100000" fill="hold" grpId="1" nodeType="withEffect">
                                  <p:stCondLst>
                                    <p:cond delay="1500"/>
                                  </p:stCondLst>
                                  <p:childTnLst>
                                    <p:animMotion origin="layout" path="M 4.16667E-6 2.59259E-6 L -0.01537 2.59259E-6 " pathEditMode="relative" rAng="0" ptsTypes="AA">
                                      <p:cBhvr>
                                        <p:cTn id="53" dur="500" spd="-100000" fill="hold"/>
                                        <p:tgtEl>
                                          <p:spTgt spid="29"/>
                                        </p:tgtEl>
                                        <p:attrNameLst>
                                          <p:attrName>ppt_x</p:attrName>
                                          <p:attrName>ppt_y</p:attrName>
                                        </p:attrNameLst>
                                      </p:cBhvr>
                                      <p:rCtr x="-768" y="0"/>
                                    </p:animMotion>
                                  </p:childTnLst>
                                </p:cTn>
                              </p:par>
                              <p:par>
                                <p:cTn id="54" presetID="10" presetClass="entr" presetSubtype="0" fill="hold" grpId="0" nodeType="withEffect">
                                  <p:stCondLst>
                                    <p:cond delay="150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par>
                                <p:cTn id="57" presetID="42" presetClass="path" presetSubtype="0" decel="100000" fill="hold" grpId="1" nodeType="withEffect">
                                  <p:stCondLst>
                                    <p:cond delay="1500"/>
                                  </p:stCondLst>
                                  <p:childTnLst>
                                    <p:animMotion origin="layout" path="M 4.16667E-6 2.59259E-6 L -0.01537 2.59259E-6 " pathEditMode="relative" rAng="0" ptsTypes="AA">
                                      <p:cBhvr>
                                        <p:cTn id="58" dur="500" spd="-100000" fill="hold"/>
                                        <p:tgtEl>
                                          <p:spTgt spid="35"/>
                                        </p:tgtEl>
                                        <p:attrNameLst>
                                          <p:attrName>ppt_x</p:attrName>
                                          <p:attrName>ppt_y</p:attrName>
                                        </p:attrNameLst>
                                      </p:cBhvr>
                                      <p:rCtr x="-768" y="0"/>
                                    </p:animMotion>
                                  </p:childTnLst>
                                </p:cTn>
                              </p:par>
                              <p:par>
                                <p:cTn id="59" presetID="16" presetClass="entr" presetSubtype="37" fill="hold" nodeType="withEffect">
                                  <p:stCondLst>
                                    <p:cond delay="100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16" presetClass="entr" presetSubtype="37" fill="hold" nodeType="withEffect">
                                  <p:stCondLst>
                                    <p:cond delay="1000"/>
                                  </p:stCondLst>
                                  <p:childTnLst>
                                    <p:set>
                                      <p:cBhvr>
                                        <p:cTn id="63" dur="1" fill="hold">
                                          <p:stCondLst>
                                            <p:cond delay="0"/>
                                          </p:stCondLst>
                                        </p:cTn>
                                        <p:tgtEl>
                                          <p:spTgt spid="39"/>
                                        </p:tgtEl>
                                        <p:attrNameLst>
                                          <p:attrName>style.visibility</p:attrName>
                                        </p:attrNameLst>
                                      </p:cBhvr>
                                      <p:to>
                                        <p:strVal val="visible"/>
                                      </p:to>
                                    </p:set>
                                    <p:animEffect transition="in" filter="barn(outVertical)">
                                      <p:cBhvr>
                                        <p:cTn id="64" dur="500"/>
                                        <p:tgtEl>
                                          <p:spTgt spid="39"/>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 presetClass="entr" presetSubtype="0" fill="hold" grpId="0" nodeType="withEffect">
                                  <p:stCondLst>
                                    <p:cond delay="200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10" presetClass="entr" presetSubtype="0" fill="hold" grpId="0" nodeType="withEffect">
                                  <p:stCondLst>
                                    <p:cond delay="150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par>
                                <p:cTn id="83" presetID="10" presetClass="entr" presetSubtype="0" fill="hold" grpId="0" nodeType="withEffect">
                                  <p:stCondLst>
                                    <p:cond delay="150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par>
                          <p:cTn id="86" fill="hold">
                            <p:stCondLst>
                              <p:cond delay="2500"/>
                            </p:stCondLst>
                            <p:childTnLst>
                              <p:par>
                                <p:cTn id="87" presetID="16" presetClass="entr" presetSubtype="37" fill="hold" grpId="0" nodeType="after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barn(outVertical)">
                                      <p:cBhvr>
                                        <p:cTn id="8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5" grpId="0" animBg="1"/>
      <p:bldP spid="25" grpId="1" animBg="1"/>
      <p:bldP spid="26" grpId="0" animBg="1"/>
      <p:bldP spid="26" grpId="1" animBg="1"/>
      <p:bldP spid="29" grpId="0" animBg="1"/>
      <p:bldP spid="29" grpId="1" animBg="1"/>
      <p:bldP spid="35" grpId="0" animBg="1"/>
      <p:bldP spid="35" grpId="1" animBg="1"/>
      <p:bldP spid="4" grpId="0"/>
      <p:bldP spid="5" grpId="0"/>
      <p:bldP spid="6" grpId="0"/>
      <p:bldP spid="28" grpId="0"/>
      <p:bldP spid="31" grpId="0"/>
      <p:bldP spid="7" grpId="0"/>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27183C4-995A-6B5A-B96C-F3B353D7B11D}"/>
              </a:ext>
            </a:extLst>
          </p:cNvPr>
          <p:cNvSpPr/>
          <p:nvPr/>
        </p:nvSpPr>
        <p:spPr bwMode="auto">
          <a:xfrm>
            <a:off x="5008564" y="292100"/>
            <a:ext cx="6878636" cy="6272212"/>
          </a:xfrm>
          <a:prstGeom prst="roundRect">
            <a:avLst>
              <a:gd name="adj" fmla="val 2200"/>
            </a:avLst>
          </a:prstGeom>
          <a:solidFill>
            <a:schemeClr val="bg1">
              <a:alpha val="3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pic>
        <p:nvPicPr>
          <p:cNvPr id="4" name="Picture 3">
            <a:extLst>
              <a:ext uri="{FF2B5EF4-FFF2-40B4-BE49-F238E27FC236}">
                <a16:creationId xmlns:a16="http://schemas.microsoft.com/office/drawing/2014/main" id="{BF0084D0-13DB-4B4D-A749-98C437BD5A1D}"/>
              </a:ext>
            </a:extLst>
          </p:cNvPr>
          <p:cNvPicPr>
            <a:picLocks/>
          </p:cNvPicPr>
          <p:nvPr/>
        </p:nvPicPr>
        <p:blipFill rotWithShape="1">
          <a:blip r:embed="rId3"/>
          <a:srcRect l="72073" t="70676" r="2213" b="6348"/>
          <a:stretch/>
        </p:blipFill>
        <p:spPr>
          <a:xfrm>
            <a:off x="9624800" y="4504053"/>
            <a:ext cx="2170959" cy="1968818"/>
          </a:xfrm>
          <a:prstGeom prst="roundRect">
            <a:avLst>
              <a:gd name="adj" fmla="val 4300"/>
            </a:avLst>
          </a:prstGeom>
          <a:ln w="12700">
            <a:solidFill>
              <a:schemeClr val="bg1"/>
            </a:solidFill>
          </a:ln>
          <a:effectLst/>
        </p:spPr>
      </p:pic>
      <p:pic>
        <p:nvPicPr>
          <p:cNvPr id="25" name="Picture 24">
            <a:extLst>
              <a:ext uri="{FF2B5EF4-FFF2-40B4-BE49-F238E27FC236}">
                <a16:creationId xmlns:a16="http://schemas.microsoft.com/office/drawing/2014/main" id="{BF58A7FE-4881-4A30-A18A-1AE23C6AE754}"/>
              </a:ext>
            </a:extLst>
          </p:cNvPr>
          <p:cNvPicPr>
            <a:picLocks/>
          </p:cNvPicPr>
          <p:nvPr/>
        </p:nvPicPr>
        <p:blipFill rotWithShape="1">
          <a:blip r:embed="rId3"/>
          <a:srcRect l="35724" t="72090" r="35724" b="2398"/>
          <a:stretch/>
        </p:blipFill>
        <p:spPr>
          <a:xfrm>
            <a:off x="7362401" y="4504053"/>
            <a:ext cx="2170959" cy="1968818"/>
          </a:xfrm>
          <a:prstGeom prst="roundRect">
            <a:avLst>
              <a:gd name="adj" fmla="val 4300"/>
            </a:avLst>
          </a:prstGeom>
          <a:ln w="12700">
            <a:solidFill>
              <a:schemeClr val="bg1"/>
            </a:solidFill>
          </a:ln>
          <a:effectLst/>
        </p:spPr>
      </p:pic>
      <p:pic>
        <p:nvPicPr>
          <p:cNvPr id="22" name="Picture 21">
            <a:extLst>
              <a:ext uri="{FF2B5EF4-FFF2-40B4-BE49-F238E27FC236}">
                <a16:creationId xmlns:a16="http://schemas.microsoft.com/office/drawing/2014/main" id="{DC0666CD-C4A7-4D83-B3F1-B1AF1987A665}"/>
              </a:ext>
            </a:extLst>
          </p:cNvPr>
          <p:cNvPicPr>
            <a:picLocks/>
          </p:cNvPicPr>
          <p:nvPr/>
        </p:nvPicPr>
        <p:blipFill rotWithShape="1">
          <a:blip r:embed="rId3"/>
          <a:srcRect l="620" t="72303" r="69755" b="1229"/>
          <a:stretch/>
        </p:blipFill>
        <p:spPr>
          <a:xfrm>
            <a:off x="5100002" y="4504053"/>
            <a:ext cx="2170959" cy="1968818"/>
          </a:xfrm>
          <a:prstGeom prst="roundRect">
            <a:avLst>
              <a:gd name="adj" fmla="val 4300"/>
            </a:avLst>
          </a:prstGeom>
          <a:ln w="12700">
            <a:solidFill>
              <a:schemeClr val="bg1"/>
            </a:solidFill>
          </a:ln>
          <a:effectLst/>
        </p:spPr>
      </p:pic>
      <p:pic>
        <p:nvPicPr>
          <p:cNvPr id="21" name="Picture 20">
            <a:extLst>
              <a:ext uri="{FF2B5EF4-FFF2-40B4-BE49-F238E27FC236}">
                <a16:creationId xmlns:a16="http://schemas.microsoft.com/office/drawing/2014/main" id="{9C3A428F-FE37-4DA6-80D0-225D06A66AC8}"/>
              </a:ext>
            </a:extLst>
          </p:cNvPr>
          <p:cNvPicPr>
            <a:picLocks/>
          </p:cNvPicPr>
          <p:nvPr/>
        </p:nvPicPr>
        <p:blipFill rotWithShape="1">
          <a:blip r:embed="rId3"/>
          <a:srcRect l="744" t="34856" r="69501" b="38560"/>
          <a:stretch/>
        </p:blipFill>
        <p:spPr>
          <a:xfrm>
            <a:off x="5100002" y="2443795"/>
            <a:ext cx="2170959" cy="1968818"/>
          </a:xfrm>
          <a:prstGeom prst="roundRect">
            <a:avLst>
              <a:gd name="adj" fmla="val 4300"/>
            </a:avLst>
          </a:prstGeom>
          <a:ln w="12700">
            <a:solidFill>
              <a:schemeClr val="bg1"/>
            </a:solidFill>
          </a:ln>
          <a:effectLst/>
        </p:spPr>
      </p:pic>
      <p:pic>
        <p:nvPicPr>
          <p:cNvPr id="20" name="Picture 19">
            <a:extLst>
              <a:ext uri="{FF2B5EF4-FFF2-40B4-BE49-F238E27FC236}">
                <a16:creationId xmlns:a16="http://schemas.microsoft.com/office/drawing/2014/main" id="{477CDF7F-DD67-46B7-8110-9657F9C7C9A2}"/>
              </a:ext>
            </a:extLst>
          </p:cNvPr>
          <p:cNvPicPr>
            <a:picLocks/>
          </p:cNvPicPr>
          <p:nvPr/>
        </p:nvPicPr>
        <p:blipFill rotWithShape="1">
          <a:blip r:embed="rId3"/>
          <a:srcRect l="35573" t="37110" r="35573" b="37110"/>
          <a:stretch/>
        </p:blipFill>
        <p:spPr>
          <a:xfrm>
            <a:off x="7362401" y="2443795"/>
            <a:ext cx="2170959" cy="1968818"/>
          </a:xfrm>
          <a:prstGeom prst="roundRect">
            <a:avLst>
              <a:gd name="adj" fmla="val 4300"/>
            </a:avLst>
          </a:prstGeom>
          <a:ln w="12700">
            <a:solidFill>
              <a:schemeClr val="bg1"/>
            </a:solidFill>
          </a:ln>
          <a:effectLst/>
        </p:spPr>
      </p:pic>
      <p:pic>
        <p:nvPicPr>
          <p:cNvPr id="19" name="Picture 18">
            <a:extLst>
              <a:ext uri="{FF2B5EF4-FFF2-40B4-BE49-F238E27FC236}">
                <a16:creationId xmlns:a16="http://schemas.microsoft.com/office/drawing/2014/main" id="{84FD8AD5-C057-4BAA-82F2-69B1CB260D1E}"/>
              </a:ext>
            </a:extLst>
          </p:cNvPr>
          <p:cNvPicPr>
            <a:picLocks/>
          </p:cNvPicPr>
          <p:nvPr/>
        </p:nvPicPr>
        <p:blipFill rotWithShape="1">
          <a:blip r:embed="rId3"/>
          <a:srcRect l="69747" t="35772" r="781" b="37896"/>
          <a:stretch/>
        </p:blipFill>
        <p:spPr>
          <a:xfrm>
            <a:off x="9624800" y="2443795"/>
            <a:ext cx="2170959" cy="1968818"/>
          </a:xfrm>
          <a:prstGeom prst="roundRect">
            <a:avLst>
              <a:gd name="adj" fmla="val 4300"/>
            </a:avLst>
          </a:prstGeom>
          <a:ln w="12700">
            <a:solidFill>
              <a:schemeClr val="bg1"/>
            </a:solidFill>
          </a:ln>
          <a:effectLst/>
        </p:spPr>
      </p:pic>
      <p:pic>
        <p:nvPicPr>
          <p:cNvPr id="18" name="Picture 17">
            <a:extLst>
              <a:ext uri="{FF2B5EF4-FFF2-40B4-BE49-F238E27FC236}">
                <a16:creationId xmlns:a16="http://schemas.microsoft.com/office/drawing/2014/main" id="{0CAB86C4-A4C9-4306-99F9-52AD2A11BD7B}"/>
              </a:ext>
            </a:extLst>
          </p:cNvPr>
          <p:cNvPicPr>
            <a:picLocks/>
          </p:cNvPicPr>
          <p:nvPr/>
        </p:nvPicPr>
        <p:blipFill rotWithShape="1">
          <a:blip r:embed="rId3"/>
          <a:srcRect l="69832" t="1226" r="622" b="72376"/>
          <a:stretch/>
        </p:blipFill>
        <p:spPr>
          <a:xfrm>
            <a:off x="9624800" y="383537"/>
            <a:ext cx="2170959" cy="1968818"/>
          </a:xfrm>
          <a:prstGeom prst="roundRect">
            <a:avLst>
              <a:gd name="adj" fmla="val 4300"/>
            </a:avLst>
          </a:prstGeom>
          <a:ln w="12700">
            <a:solidFill>
              <a:schemeClr val="bg1"/>
            </a:solidFill>
          </a:ln>
          <a:effectLst/>
        </p:spPr>
      </p:pic>
      <p:pic>
        <p:nvPicPr>
          <p:cNvPr id="17" name="Picture 16">
            <a:extLst>
              <a:ext uri="{FF2B5EF4-FFF2-40B4-BE49-F238E27FC236}">
                <a16:creationId xmlns:a16="http://schemas.microsoft.com/office/drawing/2014/main" id="{39526501-76BA-407E-803D-5B57C73FA3A7}"/>
              </a:ext>
            </a:extLst>
          </p:cNvPr>
          <p:cNvPicPr>
            <a:picLocks/>
          </p:cNvPicPr>
          <p:nvPr/>
        </p:nvPicPr>
        <p:blipFill rotWithShape="1">
          <a:blip r:embed="rId3"/>
          <a:srcRect l="36066" t="568" r="36260" b="74706"/>
          <a:stretch/>
        </p:blipFill>
        <p:spPr>
          <a:xfrm>
            <a:off x="7362401" y="383537"/>
            <a:ext cx="2170959" cy="1968818"/>
          </a:xfrm>
          <a:prstGeom prst="roundRect">
            <a:avLst>
              <a:gd name="adj" fmla="val 4300"/>
            </a:avLst>
          </a:prstGeom>
          <a:ln w="12700">
            <a:solidFill>
              <a:schemeClr val="bg1"/>
            </a:solidFill>
          </a:ln>
          <a:effectLst/>
        </p:spPr>
      </p:pic>
      <p:pic>
        <p:nvPicPr>
          <p:cNvPr id="14" name="Picture 13">
            <a:extLst>
              <a:ext uri="{FF2B5EF4-FFF2-40B4-BE49-F238E27FC236}">
                <a16:creationId xmlns:a16="http://schemas.microsoft.com/office/drawing/2014/main" id="{045676BD-91D1-481F-8740-7393556BFF78}"/>
              </a:ext>
            </a:extLst>
          </p:cNvPr>
          <p:cNvPicPr>
            <a:picLocks/>
          </p:cNvPicPr>
          <p:nvPr/>
        </p:nvPicPr>
        <p:blipFill rotWithShape="1">
          <a:blip r:embed="rId3"/>
          <a:srcRect l="1730" t="469" r="69104" b="73472"/>
          <a:stretch/>
        </p:blipFill>
        <p:spPr>
          <a:xfrm>
            <a:off x="5100002" y="383537"/>
            <a:ext cx="2170959" cy="1968818"/>
          </a:xfrm>
          <a:prstGeom prst="roundRect">
            <a:avLst>
              <a:gd name="adj" fmla="val 4300"/>
            </a:avLst>
          </a:prstGeom>
          <a:ln w="12700">
            <a:solidFill>
              <a:schemeClr val="bg1"/>
            </a:solidFill>
          </a:ln>
          <a:effectLst/>
        </p:spPr>
      </p:pic>
      <p:sp>
        <p:nvSpPr>
          <p:cNvPr id="12" name="Rectangle 11">
            <a:extLst>
              <a:ext uri="{FF2B5EF4-FFF2-40B4-BE49-F238E27FC236}">
                <a16:creationId xmlns:a16="http://schemas.microsoft.com/office/drawing/2014/main" id="{3A4BF621-571D-7D64-EA63-F6EAC96D48D2}"/>
              </a:ext>
            </a:extLst>
          </p:cNvPr>
          <p:cNvSpPr/>
          <p:nvPr/>
        </p:nvSpPr>
        <p:spPr bwMode="auto">
          <a:xfrm>
            <a:off x="0" y="3033486"/>
            <a:ext cx="5008563" cy="3329214"/>
          </a:xfrm>
          <a:prstGeom prst="rect">
            <a:avLst/>
          </a:prstGeom>
          <a:gradFill flip="none" rotWithShape="1">
            <a:gsLst>
              <a:gs pos="0">
                <a:schemeClr val="bg1"/>
              </a:gs>
              <a:gs pos="100000">
                <a:schemeClr val="bg1">
                  <a:alpha val="0"/>
                </a:schemeClr>
              </a:gs>
            </a:gsLst>
            <a:lin ang="0" scaled="1"/>
            <a:tileRect/>
          </a:gradFill>
          <a:ln>
            <a:noFill/>
            <a:headEnd type="none" w="med" len="med"/>
            <a:tailEnd type="none" w="med" len="med"/>
          </a:ln>
          <a:effectLst>
            <a:outerShdw blurRad="406400" dist="762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Text"/>
              <a:cs typeface="Segoe UI" pitchFamily="34" charset="0"/>
            </a:endParaRPr>
          </a:p>
        </p:txBody>
      </p:sp>
      <p:sp>
        <p:nvSpPr>
          <p:cNvPr id="2" name="Title 1">
            <a:extLst>
              <a:ext uri="{FF2B5EF4-FFF2-40B4-BE49-F238E27FC236}">
                <a16:creationId xmlns:a16="http://schemas.microsoft.com/office/drawing/2014/main" id="{57100A27-4C5C-4E87-A578-8DEA4925FA92}"/>
              </a:ext>
            </a:extLst>
          </p:cNvPr>
          <p:cNvSpPr>
            <a:spLocks noGrp="1"/>
          </p:cNvSpPr>
          <p:nvPr>
            <p:ph type="title"/>
          </p:nvPr>
        </p:nvSpPr>
        <p:spPr>
          <a:xfrm>
            <a:off x="588963" y="457200"/>
            <a:ext cx="4033837" cy="1846659"/>
          </a:xfrm>
        </p:spPr>
        <p:txBody>
          <a:bodyPr vert="horz" wrap="square" lIns="0" tIns="0" rIns="0" bIns="0" rtlCol="0" anchor="t">
            <a:spAutoFit/>
          </a:bodyPr>
          <a:lstStyle/>
          <a:p>
            <a:r>
              <a:rPr lang="en-US" sz="4000">
                <a:gradFill>
                  <a:gsLst>
                    <a:gs pos="50000">
                      <a:srgbClr val="8661C5"/>
                    </a:gs>
                    <a:gs pos="0">
                      <a:srgbClr val="0078D4"/>
                    </a:gs>
                    <a:gs pos="100000">
                      <a:srgbClr val="C73ECC"/>
                    </a:gs>
                  </a:gsLst>
                  <a:lin ang="2700000" scaled="1"/>
                </a:gradFill>
              </a:rPr>
              <a:t>Global Employee &amp; Executive Comms Mission</a:t>
            </a:r>
          </a:p>
        </p:txBody>
      </p:sp>
      <p:sp>
        <p:nvSpPr>
          <p:cNvPr id="8" name="Text Placeholder 8">
            <a:extLst>
              <a:ext uri="{FF2B5EF4-FFF2-40B4-BE49-F238E27FC236}">
                <a16:creationId xmlns:a16="http://schemas.microsoft.com/office/drawing/2014/main" id="{1F99D43B-81CA-4630-8A0A-5D8A5F8F0629}"/>
              </a:ext>
            </a:extLst>
          </p:cNvPr>
          <p:cNvSpPr txBox="1">
            <a:spLocks/>
          </p:cNvSpPr>
          <p:nvPr/>
        </p:nvSpPr>
        <p:spPr>
          <a:xfrm>
            <a:off x="588963" y="3425415"/>
            <a:ext cx="4033837" cy="73818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400"/>
              <a:t>We believe that employees are the best ambassadors. </a:t>
            </a:r>
          </a:p>
        </p:txBody>
      </p:sp>
      <p:sp>
        <p:nvSpPr>
          <p:cNvPr id="10" name="Text Placeholder 8">
            <a:extLst>
              <a:ext uri="{FF2B5EF4-FFF2-40B4-BE49-F238E27FC236}">
                <a16:creationId xmlns:a16="http://schemas.microsoft.com/office/drawing/2014/main" id="{AF9D15BC-6445-48AB-A2A5-1C2A9EE03EFA}"/>
              </a:ext>
            </a:extLst>
          </p:cNvPr>
          <p:cNvSpPr txBox="1">
            <a:spLocks/>
          </p:cNvSpPr>
          <p:nvPr/>
        </p:nvSpPr>
        <p:spPr>
          <a:xfrm>
            <a:off x="588963" y="4412613"/>
            <a:ext cx="4033837" cy="147732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32742" rtl="0" eaLnBrk="1" fontAlgn="auto" latinLnBrk="0" hangingPunct="1">
              <a:lnSpc>
                <a:spcPct val="100000"/>
              </a:lnSpc>
              <a:spcBef>
                <a:spcPts val="0"/>
              </a:spcBef>
              <a:spcAft>
                <a:spcPts val="0"/>
              </a:spcAft>
              <a:buClrTx/>
              <a:buSzPct val="90000"/>
              <a:tabLst/>
              <a:defRPr/>
            </a:pPr>
            <a:r>
              <a:rPr kumimoji="0" lang="en-US" sz="2400" b="0" i="0" u="none" strike="noStrike" kern="1200" cap="none" spc="0" normalizeH="0" baseline="0" noProof="0">
                <a:ln>
                  <a:noFill/>
                </a:ln>
                <a:solidFill>
                  <a:schemeClr val="tx1"/>
                </a:solidFill>
                <a:effectLst/>
                <a:uLnTx/>
                <a:uFillTx/>
                <a:ea typeface="+mn-ea"/>
                <a:cs typeface="Segoe UI" panose="020B0502040204020203" pitchFamily="34" charset="0"/>
              </a:rPr>
              <a:t>We create communications and experiences to keep them informed, engaged, </a:t>
            </a:r>
          </a:p>
          <a:p>
            <a:pPr marR="0" lvl="0" algn="l" defTabSz="932742" rtl="0" eaLnBrk="1" fontAlgn="auto" latinLnBrk="0" hangingPunct="1">
              <a:lnSpc>
                <a:spcPct val="100000"/>
              </a:lnSpc>
              <a:spcBef>
                <a:spcPts val="0"/>
              </a:spcBef>
              <a:spcAft>
                <a:spcPts val="0"/>
              </a:spcAft>
              <a:buClrTx/>
              <a:buSzPct val="90000"/>
              <a:tabLst/>
              <a:defRPr/>
            </a:pPr>
            <a:r>
              <a:rPr kumimoji="0" lang="en-US" sz="2400" b="0" i="0" u="none" strike="noStrike" kern="1200" cap="none" spc="0" normalizeH="0" baseline="0" noProof="0">
                <a:ln>
                  <a:noFill/>
                </a:ln>
                <a:solidFill>
                  <a:schemeClr val="tx1"/>
                </a:solidFill>
                <a:effectLst/>
                <a:uLnTx/>
                <a:uFillTx/>
                <a:ea typeface="+mn-ea"/>
                <a:cs typeface="Segoe UI" panose="020B0502040204020203" pitchFamily="34" charset="0"/>
              </a:rPr>
              <a:t>and proud to be at Microsoft.</a:t>
            </a:r>
          </a:p>
        </p:txBody>
      </p:sp>
      <p:sp>
        <p:nvSpPr>
          <p:cNvPr id="15" name="Flowchart: Process 14">
            <a:extLst>
              <a:ext uri="{FF2B5EF4-FFF2-40B4-BE49-F238E27FC236}">
                <a16:creationId xmlns:a16="http://schemas.microsoft.com/office/drawing/2014/main" id="{D763928C-5684-19F6-D583-9BF00A17E84E}"/>
              </a:ext>
            </a:extLst>
          </p:cNvPr>
          <p:cNvSpPr/>
          <p:nvPr/>
        </p:nvSpPr>
        <p:spPr bwMode="auto">
          <a:xfrm>
            <a:off x="11795760" y="6472872"/>
            <a:ext cx="91440" cy="91440"/>
          </a:xfrm>
          <a:prstGeom prst="flowChartProces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7" name="Rounded Rectangle 41">
            <a:extLst>
              <a:ext uri="{FF2B5EF4-FFF2-40B4-BE49-F238E27FC236}">
                <a16:creationId xmlns:a16="http://schemas.microsoft.com/office/drawing/2014/main" id="{C9B08629-E694-A083-A2B0-154B6507EC12}"/>
              </a:ext>
            </a:extLst>
          </p:cNvPr>
          <p:cNvSpPr/>
          <p:nvPr/>
        </p:nvSpPr>
        <p:spPr bwMode="auto">
          <a:xfrm>
            <a:off x="588963" y="3000376"/>
            <a:ext cx="647700" cy="66674"/>
          </a:xfrm>
          <a:prstGeom prst="roundRect">
            <a:avLst>
              <a:gd name="adj" fmla="val 50000"/>
            </a:avLst>
          </a:prstGeom>
          <a:gradFill flip="none" rotWithShape="1">
            <a:gsLst>
              <a:gs pos="100000">
                <a:srgbClr val="8661C5"/>
              </a:gs>
              <a:gs pos="0">
                <a:srgbClr val="0078D4"/>
              </a:gs>
            </a:gsLst>
            <a:lin ang="2700000" scaled="1"/>
            <a:tileRect/>
          </a:gradFill>
          <a:effectLst/>
        </p:spPr>
        <p:txBody>
          <a:bodyPr wrap="square" lIns="0" tIns="0" rIns="0" bIns="0" anchor="ctr" anchorCtr="0">
            <a:noAutofit/>
          </a:bodyPr>
          <a:lstStyle/>
          <a:p>
            <a:pPr algn="ctr" defTabSz="914367" fontAlgn="base">
              <a:spcBef>
                <a:spcPct val="0"/>
              </a:spcBef>
              <a:spcAft>
                <a:spcPct val="0"/>
              </a:spcAft>
              <a:defRPr/>
            </a:pPr>
            <a:endParaRPr lang="en-US">
              <a:solidFill>
                <a:srgbClr val="FFFFFF"/>
              </a:solidFill>
              <a:latin typeface="+mj-lt"/>
            </a:endParaRPr>
          </a:p>
        </p:txBody>
      </p:sp>
    </p:spTree>
    <p:extLst>
      <p:ext uri="{BB962C8B-B14F-4D97-AF65-F5344CB8AC3E}">
        <p14:creationId xmlns:p14="http://schemas.microsoft.com/office/powerpoint/2010/main" val="35116967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C834A05-CAED-80D9-7BC1-7CB879B1E4E2}"/>
              </a:ext>
              <a:ext uri="{C183D7F6-B498-43B3-948B-1728B52AA6E4}">
                <adec:decorative xmlns:adec="http://schemas.microsoft.com/office/drawing/2017/decorative" val="1"/>
              </a:ext>
            </a:extLst>
          </p:cNvPr>
          <p:cNvSpPr>
            <a:spLocks/>
          </p:cNvSpPr>
          <p:nvPr/>
        </p:nvSpPr>
        <p:spPr bwMode="auto">
          <a:xfrm>
            <a:off x="588963" y="1581963"/>
            <a:ext cx="11017250" cy="4849903"/>
          </a:xfrm>
          <a:prstGeom prst="roundRect">
            <a:avLst>
              <a:gd name="adj" fmla="val 3844"/>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E8626F0F-1498-EED9-5FF0-D9C4F840FDBC}"/>
              </a:ext>
            </a:extLst>
          </p:cNvPr>
          <p:cNvSpPr>
            <a:spLocks noGrp="1"/>
          </p:cNvSpPr>
          <p:nvPr>
            <p:ph type="title"/>
          </p:nvPr>
        </p:nvSpPr>
        <p:spPr>
          <a:xfrm>
            <a:off x="588263" y="457200"/>
            <a:ext cx="11018520" cy="553998"/>
          </a:xfrm>
        </p:spPr>
        <p:txBody>
          <a:bodyPr/>
          <a:lstStyle/>
          <a:p>
            <a:r>
              <a:rPr lang="en-US"/>
              <a:t>Internal Communications </a:t>
            </a:r>
          </a:p>
        </p:txBody>
      </p:sp>
      <p:graphicFrame>
        <p:nvGraphicFramePr>
          <p:cNvPr id="6" name="Chart 5">
            <a:extLst>
              <a:ext uri="{FF2B5EF4-FFF2-40B4-BE49-F238E27FC236}">
                <a16:creationId xmlns:a16="http://schemas.microsoft.com/office/drawing/2014/main" id="{1F46F194-6C22-4C22-8E2F-281CF52AC975}"/>
              </a:ext>
            </a:extLst>
          </p:cNvPr>
          <p:cNvGraphicFramePr>
            <a:graphicFrameLocks/>
          </p:cNvGraphicFramePr>
          <p:nvPr>
            <p:extLst>
              <p:ext uri="{D42A27DB-BD31-4B8C-83A1-F6EECF244321}">
                <p14:modId xmlns:p14="http://schemas.microsoft.com/office/powerpoint/2010/main" val="2116807074"/>
              </p:ext>
            </p:extLst>
          </p:nvPr>
        </p:nvGraphicFramePr>
        <p:xfrm>
          <a:off x="656257" y="1828799"/>
          <a:ext cx="10882662" cy="456034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4D35AF65-A964-EB2C-A5A3-458DA62588BD}"/>
              </a:ext>
            </a:extLst>
          </p:cNvPr>
          <p:cNvSpPr txBox="1"/>
          <p:nvPr/>
        </p:nvSpPr>
        <p:spPr>
          <a:xfrm>
            <a:off x="10401644" y="1698027"/>
            <a:ext cx="1104211" cy="276999"/>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mj-lt"/>
                <a:ea typeface="+mn-ea"/>
                <a:cs typeface="+mn-cs"/>
              </a:rPr>
              <a:t>Year over year change</a:t>
            </a:r>
          </a:p>
        </p:txBody>
      </p:sp>
      <p:sp>
        <p:nvSpPr>
          <p:cNvPr id="20" name="TextBox 19">
            <a:extLst>
              <a:ext uri="{FF2B5EF4-FFF2-40B4-BE49-F238E27FC236}">
                <a16:creationId xmlns:a16="http://schemas.microsoft.com/office/drawing/2014/main" id="{858FE18F-EB7E-0C60-6A50-FD1A8C982CD7}"/>
              </a:ext>
            </a:extLst>
          </p:cNvPr>
          <p:cNvSpPr txBox="1"/>
          <p:nvPr/>
        </p:nvSpPr>
        <p:spPr>
          <a:xfrm>
            <a:off x="10767688" y="2059632"/>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+12</a:t>
            </a:r>
          </a:p>
        </p:txBody>
      </p:sp>
      <p:sp>
        <p:nvSpPr>
          <p:cNvPr id="21" name="TextBox 20">
            <a:extLst>
              <a:ext uri="{FF2B5EF4-FFF2-40B4-BE49-F238E27FC236}">
                <a16:creationId xmlns:a16="http://schemas.microsoft.com/office/drawing/2014/main" id="{6C9952D3-6E98-E6EC-334E-FB0868C4B47E}"/>
              </a:ext>
            </a:extLst>
          </p:cNvPr>
          <p:cNvSpPr txBox="1"/>
          <p:nvPr/>
        </p:nvSpPr>
        <p:spPr>
          <a:xfrm>
            <a:off x="10767688" y="2422236"/>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-5</a:t>
            </a:r>
          </a:p>
        </p:txBody>
      </p:sp>
      <p:sp>
        <p:nvSpPr>
          <p:cNvPr id="22" name="TextBox 21">
            <a:extLst>
              <a:ext uri="{FF2B5EF4-FFF2-40B4-BE49-F238E27FC236}">
                <a16:creationId xmlns:a16="http://schemas.microsoft.com/office/drawing/2014/main" id="{56FDDA06-5D0B-0800-94A6-03277397C8F2}"/>
              </a:ext>
            </a:extLst>
          </p:cNvPr>
          <p:cNvSpPr txBox="1"/>
          <p:nvPr/>
        </p:nvSpPr>
        <p:spPr>
          <a:xfrm>
            <a:off x="10767688" y="2799129"/>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-1</a:t>
            </a:r>
          </a:p>
        </p:txBody>
      </p:sp>
      <p:sp>
        <p:nvSpPr>
          <p:cNvPr id="23" name="TextBox 22">
            <a:extLst>
              <a:ext uri="{FF2B5EF4-FFF2-40B4-BE49-F238E27FC236}">
                <a16:creationId xmlns:a16="http://schemas.microsoft.com/office/drawing/2014/main" id="{DC52B19E-8854-2F0E-EF71-B7A94788F251}"/>
              </a:ext>
            </a:extLst>
          </p:cNvPr>
          <p:cNvSpPr txBox="1"/>
          <p:nvPr/>
        </p:nvSpPr>
        <p:spPr>
          <a:xfrm>
            <a:off x="10767688" y="3166496"/>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-5</a:t>
            </a:r>
          </a:p>
        </p:txBody>
      </p:sp>
      <p:sp>
        <p:nvSpPr>
          <p:cNvPr id="24" name="TextBox 23">
            <a:extLst>
              <a:ext uri="{FF2B5EF4-FFF2-40B4-BE49-F238E27FC236}">
                <a16:creationId xmlns:a16="http://schemas.microsoft.com/office/drawing/2014/main" id="{CA91B458-0EC3-BA26-A958-ED469DD8B502}"/>
              </a:ext>
            </a:extLst>
          </p:cNvPr>
          <p:cNvSpPr txBox="1"/>
          <p:nvPr/>
        </p:nvSpPr>
        <p:spPr>
          <a:xfrm>
            <a:off x="10767688" y="3533863"/>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+3</a:t>
            </a:r>
          </a:p>
        </p:txBody>
      </p:sp>
      <p:sp>
        <p:nvSpPr>
          <p:cNvPr id="25" name="TextBox 24">
            <a:extLst>
              <a:ext uri="{FF2B5EF4-FFF2-40B4-BE49-F238E27FC236}">
                <a16:creationId xmlns:a16="http://schemas.microsoft.com/office/drawing/2014/main" id="{7FA8D369-371D-3A84-7FDD-AE29D32A4E21}"/>
              </a:ext>
            </a:extLst>
          </p:cNvPr>
          <p:cNvSpPr txBox="1"/>
          <p:nvPr/>
        </p:nvSpPr>
        <p:spPr>
          <a:xfrm>
            <a:off x="10767688" y="3910756"/>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-16</a:t>
            </a:r>
          </a:p>
        </p:txBody>
      </p:sp>
      <p:sp>
        <p:nvSpPr>
          <p:cNvPr id="26" name="TextBox 25">
            <a:extLst>
              <a:ext uri="{FF2B5EF4-FFF2-40B4-BE49-F238E27FC236}">
                <a16:creationId xmlns:a16="http://schemas.microsoft.com/office/drawing/2014/main" id="{5A33B8F5-2F13-A73C-208C-FE72F0427D6C}"/>
              </a:ext>
            </a:extLst>
          </p:cNvPr>
          <p:cNvSpPr txBox="1"/>
          <p:nvPr/>
        </p:nvSpPr>
        <p:spPr>
          <a:xfrm>
            <a:off x="10767688" y="4273360"/>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-6</a:t>
            </a:r>
          </a:p>
        </p:txBody>
      </p:sp>
      <p:sp>
        <p:nvSpPr>
          <p:cNvPr id="27" name="TextBox 26">
            <a:extLst>
              <a:ext uri="{FF2B5EF4-FFF2-40B4-BE49-F238E27FC236}">
                <a16:creationId xmlns:a16="http://schemas.microsoft.com/office/drawing/2014/main" id="{8B133A9C-0D46-6A94-03FF-9712690AA7C8}"/>
              </a:ext>
            </a:extLst>
          </p:cNvPr>
          <p:cNvSpPr txBox="1"/>
          <p:nvPr/>
        </p:nvSpPr>
        <p:spPr>
          <a:xfrm>
            <a:off x="10767688" y="4640727"/>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-11</a:t>
            </a:r>
          </a:p>
        </p:txBody>
      </p:sp>
      <p:sp>
        <p:nvSpPr>
          <p:cNvPr id="28" name="TextBox 27">
            <a:extLst>
              <a:ext uri="{FF2B5EF4-FFF2-40B4-BE49-F238E27FC236}">
                <a16:creationId xmlns:a16="http://schemas.microsoft.com/office/drawing/2014/main" id="{F4C6D240-30AA-DF6E-FBED-0E50347E0A7E}"/>
              </a:ext>
            </a:extLst>
          </p:cNvPr>
          <p:cNvSpPr txBox="1"/>
          <p:nvPr/>
        </p:nvSpPr>
        <p:spPr>
          <a:xfrm>
            <a:off x="10767688" y="4998568"/>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a:t>
            </a:r>
          </a:p>
        </p:txBody>
      </p:sp>
      <p:sp>
        <p:nvSpPr>
          <p:cNvPr id="30" name="TextBox 29">
            <a:extLst>
              <a:ext uri="{FF2B5EF4-FFF2-40B4-BE49-F238E27FC236}">
                <a16:creationId xmlns:a16="http://schemas.microsoft.com/office/drawing/2014/main" id="{EEAE54AF-C97C-FAA8-DF13-EC34942DCB3A}"/>
              </a:ext>
            </a:extLst>
          </p:cNvPr>
          <p:cNvSpPr txBox="1"/>
          <p:nvPr/>
        </p:nvSpPr>
        <p:spPr>
          <a:xfrm>
            <a:off x="10767688" y="5365943"/>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a:t>
            </a:r>
          </a:p>
        </p:txBody>
      </p:sp>
      <p:sp>
        <p:nvSpPr>
          <p:cNvPr id="31" name="Rectangle 30">
            <a:extLst>
              <a:ext uri="{FF2B5EF4-FFF2-40B4-BE49-F238E27FC236}">
                <a16:creationId xmlns:a16="http://schemas.microsoft.com/office/drawing/2014/main" id="{A4D99E72-DB68-3086-9481-C5F5DBDF93C2}"/>
              </a:ext>
            </a:extLst>
          </p:cNvPr>
          <p:cNvSpPr/>
          <p:nvPr/>
        </p:nvSpPr>
        <p:spPr bwMode="auto">
          <a:xfrm rot="5400000" flipH="1" flipV="1">
            <a:off x="-1234679" y="4085554"/>
            <a:ext cx="749606" cy="1984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14" name="TextBox 13">
            <a:extLst>
              <a:ext uri="{FF2B5EF4-FFF2-40B4-BE49-F238E27FC236}">
                <a16:creationId xmlns:a16="http://schemas.microsoft.com/office/drawing/2014/main" id="{AE03B325-8279-B19F-2B59-B7000E2EDB02}"/>
              </a:ext>
            </a:extLst>
          </p:cNvPr>
          <p:cNvSpPr txBox="1">
            <a:spLocks/>
          </p:cNvSpPr>
          <p:nvPr/>
        </p:nvSpPr>
        <p:spPr>
          <a:xfrm>
            <a:off x="588264" y="1116481"/>
            <a:ext cx="11017949" cy="246221"/>
          </a:xfrm>
          <a:prstGeom prst="rect">
            <a:avLst/>
          </a:prstGeom>
          <a:noFill/>
        </p:spPr>
        <p:txBody>
          <a:bodyPr wrap="square" lIns="0" tIns="0" rIns="0" bIns="0" rtlCol="0">
            <a:spAutoFit/>
          </a:bodyPr>
          <a:lstStyle/>
          <a:p>
            <a:pPr defTabSz="914367"/>
            <a:r>
              <a:rPr lang="en-US" sz="1600"/>
              <a:t>Core and common internal comms responsibilities include culture, D&amp;I, all-hands and leader digital communications.</a:t>
            </a:r>
          </a:p>
        </p:txBody>
      </p:sp>
      <p:sp>
        <p:nvSpPr>
          <p:cNvPr id="3" name="Rectangle: Rounded Corners 2">
            <a:extLst>
              <a:ext uri="{FF2B5EF4-FFF2-40B4-BE49-F238E27FC236}">
                <a16:creationId xmlns:a16="http://schemas.microsoft.com/office/drawing/2014/main" id="{175F43A8-A51E-7965-1C74-6ABE260E01F7}"/>
              </a:ext>
            </a:extLst>
          </p:cNvPr>
          <p:cNvSpPr/>
          <p:nvPr/>
        </p:nvSpPr>
        <p:spPr bwMode="auto">
          <a:xfrm rot="16200000">
            <a:off x="-87955" y="3798951"/>
            <a:ext cx="1341754" cy="415926"/>
          </a:xfrm>
          <a:prstGeom prst="roundRect">
            <a:avLst>
              <a:gd name="adj" fmla="val 35524"/>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p>
            <a:pPr algn="ctr" defTabSz="914367">
              <a:spcAft>
                <a:spcPts val="1200"/>
              </a:spcAft>
            </a:pPr>
            <a:r>
              <a:rPr lang="en-US">
                <a:solidFill>
                  <a:schemeClr val="bg1"/>
                </a:solidFill>
                <a:latin typeface="+mj-lt"/>
              </a:rPr>
              <a:t>Internal</a:t>
            </a:r>
          </a:p>
        </p:txBody>
      </p:sp>
    </p:spTree>
    <p:extLst>
      <p:ext uri="{BB962C8B-B14F-4D97-AF65-F5344CB8AC3E}">
        <p14:creationId xmlns:p14="http://schemas.microsoft.com/office/powerpoint/2010/main" val="290553133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D4851F-3AD3-1CDE-6CFB-AB5EA2E49153}"/>
              </a:ext>
              <a:ext uri="{C183D7F6-B498-43B3-948B-1728B52AA6E4}">
                <adec:decorative xmlns:adec="http://schemas.microsoft.com/office/drawing/2017/decorative" val="1"/>
              </a:ext>
            </a:extLst>
          </p:cNvPr>
          <p:cNvSpPr>
            <a:spLocks/>
          </p:cNvSpPr>
          <p:nvPr/>
        </p:nvSpPr>
        <p:spPr bwMode="auto">
          <a:xfrm>
            <a:off x="588963" y="1581963"/>
            <a:ext cx="11017250" cy="4849903"/>
          </a:xfrm>
          <a:prstGeom prst="roundRect">
            <a:avLst>
              <a:gd name="adj" fmla="val 3844"/>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E8626F0F-1498-EED9-5FF0-D9C4F840FDBC}"/>
              </a:ext>
            </a:extLst>
          </p:cNvPr>
          <p:cNvSpPr>
            <a:spLocks noGrp="1"/>
          </p:cNvSpPr>
          <p:nvPr>
            <p:ph type="title"/>
          </p:nvPr>
        </p:nvSpPr>
        <p:spPr>
          <a:xfrm>
            <a:off x="588263" y="457200"/>
            <a:ext cx="11018520" cy="553998"/>
          </a:xfrm>
        </p:spPr>
        <p:txBody>
          <a:bodyPr/>
          <a:lstStyle/>
          <a:p>
            <a:r>
              <a:rPr lang="en-US"/>
              <a:t>External Communications</a:t>
            </a:r>
          </a:p>
        </p:txBody>
      </p:sp>
      <p:graphicFrame>
        <p:nvGraphicFramePr>
          <p:cNvPr id="5" name="Chart 4">
            <a:extLst>
              <a:ext uri="{FF2B5EF4-FFF2-40B4-BE49-F238E27FC236}">
                <a16:creationId xmlns:a16="http://schemas.microsoft.com/office/drawing/2014/main" id="{FF4B2B6F-6E4C-835B-7E0B-D8DE8AFF43D4}"/>
              </a:ext>
            </a:extLst>
          </p:cNvPr>
          <p:cNvGraphicFramePr>
            <a:graphicFrameLocks/>
          </p:cNvGraphicFramePr>
          <p:nvPr>
            <p:extLst>
              <p:ext uri="{D42A27DB-BD31-4B8C-83A1-F6EECF244321}">
                <p14:modId xmlns:p14="http://schemas.microsoft.com/office/powerpoint/2010/main" val="1788647930"/>
              </p:ext>
            </p:extLst>
          </p:nvPr>
        </p:nvGraphicFramePr>
        <p:xfrm>
          <a:off x="623193" y="1816100"/>
          <a:ext cx="10882662" cy="456034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Rounded Corners 3">
            <a:extLst>
              <a:ext uri="{FF2B5EF4-FFF2-40B4-BE49-F238E27FC236}">
                <a16:creationId xmlns:a16="http://schemas.microsoft.com/office/drawing/2014/main" id="{A9FF8A67-8BDB-127D-FD21-65587960544A}"/>
              </a:ext>
            </a:extLst>
          </p:cNvPr>
          <p:cNvSpPr/>
          <p:nvPr/>
        </p:nvSpPr>
        <p:spPr bwMode="auto">
          <a:xfrm rot="16200000">
            <a:off x="-87955" y="3798951"/>
            <a:ext cx="1341754" cy="415926"/>
          </a:xfrm>
          <a:prstGeom prst="roundRect">
            <a:avLst>
              <a:gd name="adj" fmla="val 35524"/>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p>
            <a:pPr algn="ctr" defTabSz="914367">
              <a:spcAft>
                <a:spcPts val="1200"/>
              </a:spcAft>
            </a:pPr>
            <a:r>
              <a:rPr lang="en-US">
                <a:solidFill>
                  <a:schemeClr val="bg1"/>
                </a:solidFill>
                <a:latin typeface="+mj-lt"/>
              </a:rPr>
              <a:t>External</a:t>
            </a:r>
          </a:p>
        </p:txBody>
      </p:sp>
      <p:sp>
        <p:nvSpPr>
          <p:cNvPr id="18" name="TextBox 17">
            <a:extLst>
              <a:ext uri="{FF2B5EF4-FFF2-40B4-BE49-F238E27FC236}">
                <a16:creationId xmlns:a16="http://schemas.microsoft.com/office/drawing/2014/main" id="{021CB727-276F-AD1C-EE5C-57F6A3BBEC0B}"/>
              </a:ext>
            </a:extLst>
          </p:cNvPr>
          <p:cNvSpPr txBox="1"/>
          <p:nvPr/>
        </p:nvSpPr>
        <p:spPr>
          <a:xfrm>
            <a:off x="10401644" y="1698027"/>
            <a:ext cx="1104211" cy="276999"/>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mj-lt"/>
                <a:ea typeface="+mn-ea"/>
                <a:cs typeface="+mn-cs"/>
              </a:rPr>
              <a:t>Year over year change</a:t>
            </a:r>
          </a:p>
        </p:txBody>
      </p:sp>
      <p:sp>
        <p:nvSpPr>
          <p:cNvPr id="22" name="TextBox 21">
            <a:extLst>
              <a:ext uri="{FF2B5EF4-FFF2-40B4-BE49-F238E27FC236}">
                <a16:creationId xmlns:a16="http://schemas.microsoft.com/office/drawing/2014/main" id="{16C5015C-BB88-E0A3-CC09-66B854CA1E76}"/>
              </a:ext>
            </a:extLst>
          </p:cNvPr>
          <p:cNvSpPr txBox="1">
            <a:spLocks/>
          </p:cNvSpPr>
          <p:nvPr/>
        </p:nvSpPr>
        <p:spPr>
          <a:xfrm>
            <a:off x="10767688" y="2472683"/>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+3</a:t>
            </a:r>
          </a:p>
        </p:txBody>
      </p:sp>
      <p:sp>
        <p:nvSpPr>
          <p:cNvPr id="23" name="TextBox 22">
            <a:extLst>
              <a:ext uri="{FF2B5EF4-FFF2-40B4-BE49-F238E27FC236}">
                <a16:creationId xmlns:a16="http://schemas.microsoft.com/office/drawing/2014/main" id="{95C4ECE4-18FC-0AB6-0144-C78A47DEB97A}"/>
              </a:ext>
            </a:extLst>
          </p:cNvPr>
          <p:cNvSpPr txBox="1">
            <a:spLocks/>
          </p:cNvSpPr>
          <p:nvPr/>
        </p:nvSpPr>
        <p:spPr>
          <a:xfrm>
            <a:off x="10767688" y="2879472"/>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-2</a:t>
            </a:r>
          </a:p>
        </p:txBody>
      </p:sp>
      <p:sp>
        <p:nvSpPr>
          <p:cNvPr id="24" name="TextBox 23">
            <a:extLst>
              <a:ext uri="{FF2B5EF4-FFF2-40B4-BE49-F238E27FC236}">
                <a16:creationId xmlns:a16="http://schemas.microsoft.com/office/drawing/2014/main" id="{4F959FCA-0698-DD0E-2DBB-AB05C9360C87}"/>
              </a:ext>
            </a:extLst>
          </p:cNvPr>
          <p:cNvSpPr txBox="1">
            <a:spLocks/>
          </p:cNvSpPr>
          <p:nvPr/>
        </p:nvSpPr>
        <p:spPr>
          <a:xfrm>
            <a:off x="10767688" y="3291023"/>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0</a:t>
            </a:r>
          </a:p>
        </p:txBody>
      </p:sp>
      <p:sp>
        <p:nvSpPr>
          <p:cNvPr id="25" name="TextBox 24">
            <a:extLst>
              <a:ext uri="{FF2B5EF4-FFF2-40B4-BE49-F238E27FC236}">
                <a16:creationId xmlns:a16="http://schemas.microsoft.com/office/drawing/2014/main" id="{5D277045-838E-DD3E-B239-036CA2D078EE}"/>
              </a:ext>
            </a:extLst>
          </p:cNvPr>
          <p:cNvSpPr txBox="1">
            <a:spLocks/>
          </p:cNvSpPr>
          <p:nvPr/>
        </p:nvSpPr>
        <p:spPr>
          <a:xfrm>
            <a:off x="10767688" y="3688286"/>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26" name="TextBox 25">
            <a:extLst>
              <a:ext uri="{FF2B5EF4-FFF2-40B4-BE49-F238E27FC236}">
                <a16:creationId xmlns:a16="http://schemas.microsoft.com/office/drawing/2014/main" id="{60F61D6E-8603-2E16-8D40-04D7BCB12CEC}"/>
              </a:ext>
            </a:extLst>
          </p:cNvPr>
          <p:cNvSpPr txBox="1">
            <a:spLocks/>
          </p:cNvSpPr>
          <p:nvPr/>
        </p:nvSpPr>
        <p:spPr>
          <a:xfrm>
            <a:off x="10767688" y="4109362"/>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-5</a:t>
            </a:r>
          </a:p>
        </p:txBody>
      </p:sp>
      <p:sp>
        <p:nvSpPr>
          <p:cNvPr id="27" name="TextBox 26">
            <a:extLst>
              <a:ext uri="{FF2B5EF4-FFF2-40B4-BE49-F238E27FC236}">
                <a16:creationId xmlns:a16="http://schemas.microsoft.com/office/drawing/2014/main" id="{2796675A-E563-3FD7-EA3C-2AEB8611D343}"/>
              </a:ext>
            </a:extLst>
          </p:cNvPr>
          <p:cNvSpPr txBox="1">
            <a:spLocks/>
          </p:cNvSpPr>
          <p:nvPr/>
        </p:nvSpPr>
        <p:spPr>
          <a:xfrm>
            <a:off x="10767688" y="4516151"/>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29" name="TextBox 28">
            <a:extLst>
              <a:ext uri="{FF2B5EF4-FFF2-40B4-BE49-F238E27FC236}">
                <a16:creationId xmlns:a16="http://schemas.microsoft.com/office/drawing/2014/main" id="{4485A259-6C9D-661D-3618-EB329089D42A}"/>
              </a:ext>
            </a:extLst>
          </p:cNvPr>
          <p:cNvSpPr txBox="1">
            <a:spLocks/>
          </p:cNvSpPr>
          <p:nvPr/>
        </p:nvSpPr>
        <p:spPr>
          <a:xfrm>
            <a:off x="10767688" y="4927702"/>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-10</a:t>
            </a:r>
          </a:p>
        </p:txBody>
      </p:sp>
      <p:sp>
        <p:nvSpPr>
          <p:cNvPr id="30" name="TextBox 29">
            <a:extLst>
              <a:ext uri="{FF2B5EF4-FFF2-40B4-BE49-F238E27FC236}">
                <a16:creationId xmlns:a16="http://schemas.microsoft.com/office/drawing/2014/main" id="{9901CA46-BB85-003A-7EBF-F2F2CEB3565C}"/>
              </a:ext>
            </a:extLst>
          </p:cNvPr>
          <p:cNvSpPr txBox="1">
            <a:spLocks/>
          </p:cNvSpPr>
          <p:nvPr/>
        </p:nvSpPr>
        <p:spPr>
          <a:xfrm>
            <a:off x="10767688" y="5344016"/>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-9</a:t>
            </a:r>
          </a:p>
        </p:txBody>
      </p:sp>
      <p:sp>
        <p:nvSpPr>
          <p:cNvPr id="19" name="TextBox 18">
            <a:extLst>
              <a:ext uri="{FF2B5EF4-FFF2-40B4-BE49-F238E27FC236}">
                <a16:creationId xmlns:a16="http://schemas.microsoft.com/office/drawing/2014/main" id="{8D6B69DD-767D-77D5-F19A-EE28C8F6E8EB}"/>
              </a:ext>
            </a:extLst>
          </p:cNvPr>
          <p:cNvSpPr txBox="1">
            <a:spLocks/>
          </p:cNvSpPr>
          <p:nvPr/>
        </p:nvSpPr>
        <p:spPr>
          <a:xfrm>
            <a:off x="10767688" y="2059632"/>
            <a:ext cx="372125"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a:ea typeface="+mn-ea"/>
                <a:cs typeface="+mn-cs"/>
              </a:rPr>
              <a:t>+4</a:t>
            </a:r>
          </a:p>
        </p:txBody>
      </p:sp>
      <p:sp>
        <p:nvSpPr>
          <p:cNvPr id="3" name="TextBox 2">
            <a:extLst>
              <a:ext uri="{FF2B5EF4-FFF2-40B4-BE49-F238E27FC236}">
                <a16:creationId xmlns:a16="http://schemas.microsoft.com/office/drawing/2014/main" id="{1DCEC37C-C91C-8663-64A1-FF559F8C9130}"/>
              </a:ext>
            </a:extLst>
          </p:cNvPr>
          <p:cNvSpPr txBox="1">
            <a:spLocks/>
          </p:cNvSpPr>
          <p:nvPr/>
        </p:nvSpPr>
        <p:spPr>
          <a:xfrm>
            <a:off x="588264" y="1116481"/>
            <a:ext cx="11017949" cy="215444"/>
          </a:xfrm>
          <a:prstGeom prst="rect">
            <a:avLst/>
          </a:prstGeom>
          <a:noFill/>
        </p:spPr>
        <p:txBody>
          <a:bodyPr wrap="square" lIns="0" tIns="0" rIns="0" bIns="0" rtlCol="0">
            <a:spAutoFit/>
          </a:bodyPr>
          <a:lstStyle/>
          <a:p>
            <a:pPr defTabSz="914367"/>
            <a:r>
              <a:rPr lang="en-US" sz="1400"/>
              <a:t>Core and common external comms responsibilities include speechwriting, identifying speaking opportunities for leaders, and exec social. </a:t>
            </a:r>
          </a:p>
        </p:txBody>
      </p:sp>
    </p:spTree>
    <p:extLst>
      <p:ext uri="{BB962C8B-B14F-4D97-AF65-F5344CB8AC3E}">
        <p14:creationId xmlns:p14="http://schemas.microsoft.com/office/powerpoint/2010/main" val="2749723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EF92-0799-50E5-93EF-BC01565E3F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A54E67-1683-2E63-524A-AAB8C513FE0F}"/>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01B19A44-C785-F29A-8A72-E4981578E91E}"/>
              </a:ext>
            </a:extLst>
          </p:cNvPr>
          <p:cNvSpPr>
            <a:spLocks noGrp="1"/>
          </p:cNvSpPr>
          <p:nvPr>
            <p:ph type="title"/>
          </p:nvPr>
        </p:nvSpPr>
        <p:spPr>
          <a:xfrm>
            <a:off x="6894513" y="2936558"/>
            <a:ext cx="4421757" cy="984885"/>
          </a:xfrm>
        </p:spPr>
        <p:txBody>
          <a:bodyPr/>
          <a:lstStyle/>
          <a:p>
            <a:r>
              <a:rPr lang="en-US" sz="3200"/>
              <a:t>The pandemic and a changing workforce</a:t>
            </a:r>
          </a:p>
        </p:txBody>
      </p:sp>
      <p:sp>
        <p:nvSpPr>
          <p:cNvPr id="15" name="TextBox 14">
            <a:extLst>
              <a:ext uri="{FF2B5EF4-FFF2-40B4-BE49-F238E27FC236}">
                <a16:creationId xmlns:a16="http://schemas.microsoft.com/office/drawing/2014/main" id="{2CDE62EB-74FB-DE7D-566F-497E1CEFD453}"/>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lvl="0" algn="r" defTabSz="914367">
              <a:defRPr/>
            </a:pPr>
            <a:r>
              <a:rPr kumimoji="0" lang="en-US" sz="1200" b="0" i="0" u="none" strike="noStrike" kern="1200" cap="none" spc="0" normalizeH="0" baseline="0" noProof="0">
                <a:ln>
                  <a:noFill/>
                </a:ln>
                <a:solidFill>
                  <a:srgbClr val="000000"/>
                </a:solidFill>
                <a:effectLst/>
                <a:uLnTx/>
                <a:uFillTx/>
                <a:latin typeface="Segoe UI"/>
                <a:ea typeface="+mn-ea"/>
                <a:cs typeface="+mn-cs"/>
              </a:rPr>
              <a:t>Image generated in </a:t>
            </a:r>
            <a:r>
              <a:rPr lang="en-US" sz="1200"/>
              <a:t>Microsoft Copilot Visual Creator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7D008C11-A65F-3F5A-23A7-E624BD3FDE0B}"/>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CE4747B8-3A32-15B8-2484-F05377AD0259}"/>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CBB8C-48C6-E6BB-F9BE-5B6C4796821F}"/>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3A0C7896-12AE-26FE-E873-15A7A5E5305F}"/>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rPr>
                <a:t>4</a:t>
              </a:r>
            </a:p>
          </p:txBody>
        </p:sp>
      </p:grpSp>
      <p:pic>
        <p:nvPicPr>
          <p:cNvPr id="5" name="Picture 4">
            <a:extLst>
              <a:ext uri="{FF2B5EF4-FFF2-40B4-BE49-F238E27FC236}">
                <a16:creationId xmlns:a16="http://schemas.microsoft.com/office/drawing/2014/main" id="{6DCFD0BF-704F-CDDF-49B1-00F46ECADE69}"/>
              </a:ext>
            </a:extLst>
          </p:cNvPr>
          <p:cNvPicPr>
            <a:picLocks noChangeAspect="1"/>
          </p:cNvPicPr>
          <p:nvPr/>
        </p:nvPicPr>
        <p:blipFill>
          <a:blip r:embed="rId3"/>
          <a:stretch>
            <a:fillRect/>
          </a:stretch>
        </p:blipFill>
        <p:spPr>
          <a:xfrm>
            <a:off x="875730" y="734955"/>
            <a:ext cx="5050370" cy="5136456"/>
          </a:xfrm>
          <a:prstGeom prst="rect">
            <a:avLst/>
          </a:prstGeom>
        </p:spPr>
      </p:pic>
    </p:spTree>
    <p:extLst>
      <p:ext uri="{BB962C8B-B14F-4D97-AF65-F5344CB8AC3E}">
        <p14:creationId xmlns:p14="http://schemas.microsoft.com/office/powerpoint/2010/main" val="1723320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A52504-F86F-F30E-3727-C045879C6E9D}"/>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Quote </a:t>
            </a:r>
            <a:endParaRPr lang="en-IN"/>
          </a:p>
        </p:txBody>
      </p:sp>
      <p:sp>
        <p:nvSpPr>
          <p:cNvPr id="15" name="Rectangle: Rounded Corners 14">
            <a:extLst>
              <a:ext uri="{FF2B5EF4-FFF2-40B4-BE49-F238E27FC236}">
                <a16:creationId xmlns:a16="http://schemas.microsoft.com/office/drawing/2014/main" id="{175702C0-AB23-7926-00C7-8AB5D1603BD0}"/>
              </a:ext>
              <a:ext uri="{C183D7F6-B498-43B3-948B-1728B52AA6E4}">
                <adec:decorative xmlns:adec="http://schemas.microsoft.com/office/drawing/2017/decorative" val="1"/>
              </a:ext>
            </a:extLst>
          </p:cNvPr>
          <p:cNvSpPr/>
          <p:nvPr/>
        </p:nvSpPr>
        <p:spPr bwMode="auto">
          <a:xfrm>
            <a:off x="588263" y="1779104"/>
            <a:ext cx="11021125" cy="3468758"/>
          </a:xfrm>
          <a:prstGeom prst="roundRect">
            <a:avLst>
              <a:gd name="adj" fmla="val 3731"/>
            </a:avLst>
          </a:prstGeom>
          <a:solidFill>
            <a:schemeClr val="bg1"/>
          </a:solidFill>
          <a:ln>
            <a:noFill/>
            <a:headEnd type="none" w="med" len="med"/>
            <a:tailEnd type="none" w="med" len="med"/>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37160" rIns="182854" bIns="13716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ts val="200"/>
              </a:spcBef>
              <a:spcAft>
                <a:spcPts val="200"/>
              </a:spcAft>
              <a:buClrTx/>
              <a:buSzTx/>
              <a:buFontTx/>
              <a:buNone/>
              <a:tabLst/>
              <a:defRPr/>
            </a:pPr>
            <a:endParaRPr kumimoji="0" lang="en-IN" sz="3200" b="0" i="0" u="none" strike="noStrike" kern="1200" cap="none" spc="0" normalizeH="0" baseline="0" noProof="0" err="1">
              <a:ln w="3175">
                <a:noFill/>
              </a:ln>
              <a:solidFill>
                <a:srgbClr val="000000"/>
              </a:solidFill>
              <a:effectLst/>
              <a:uLnTx/>
              <a:uFillTx/>
              <a:latin typeface="Segoe UI"/>
              <a:ea typeface="+mn-ea"/>
              <a:cs typeface="Segoe UI" panose="020B0502040204020203" pitchFamily="34" charset="0"/>
            </a:endParaRPr>
          </a:p>
        </p:txBody>
      </p:sp>
      <p:sp>
        <p:nvSpPr>
          <p:cNvPr id="16" name="Rectangle 15">
            <a:extLst>
              <a:ext uri="{FF2B5EF4-FFF2-40B4-BE49-F238E27FC236}">
                <a16:creationId xmlns:a16="http://schemas.microsoft.com/office/drawing/2014/main" id="{037D7115-F156-ABF9-ED8E-5ACA3F1CB841}"/>
              </a:ext>
              <a:ext uri="{C183D7F6-B498-43B3-948B-1728B52AA6E4}">
                <adec:decorative xmlns:adec="http://schemas.microsoft.com/office/drawing/2017/decorative" val="1"/>
              </a:ext>
            </a:extLst>
          </p:cNvPr>
          <p:cNvSpPr/>
          <p:nvPr/>
        </p:nvSpPr>
        <p:spPr bwMode="auto">
          <a:xfrm>
            <a:off x="0" y="4912265"/>
            <a:ext cx="12192000" cy="196977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448EE8AE-EC12-1F1D-6EDE-50666805BA07}"/>
              </a:ext>
              <a:ext uri="{C183D7F6-B498-43B3-948B-1728B52AA6E4}">
                <adec:decorative xmlns:adec="http://schemas.microsoft.com/office/drawing/2017/decorative" val="1"/>
              </a:ext>
            </a:extLst>
          </p:cNvPr>
          <p:cNvSpPr/>
          <p:nvPr/>
        </p:nvSpPr>
        <p:spPr bwMode="auto">
          <a:xfrm flipH="1" flipV="1">
            <a:off x="7223760" y="4914897"/>
            <a:ext cx="4385627" cy="1101311"/>
          </a:xfrm>
          <a:prstGeom prst="round2SameRect">
            <a:avLst/>
          </a:prstGeom>
          <a:solidFill>
            <a:schemeClr val="bg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8" name="Group 7">
            <a:extLst>
              <a:ext uri="{FF2B5EF4-FFF2-40B4-BE49-F238E27FC236}">
                <a16:creationId xmlns:a16="http://schemas.microsoft.com/office/drawing/2014/main" id="{3D57115F-9D14-FB3E-9AEC-FBF5935C0875}"/>
              </a:ext>
              <a:ext uri="{C183D7F6-B498-43B3-948B-1728B52AA6E4}">
                <adec:decorative xmlns:adec="http://schemas.microsoft.com/office/drawing/2017/decorative" val="1"/>
              </a:ext>
            </a:extLst>
          </p:cNvPr>
          <p:cNvGrpSpPr>
            <a:grpSpLocks/>
          </p:cNvGrpSpPr>
          <p:nvPr/>
        </p:nvGrpSpPr>
        <p:grpSpPr>
          <a:xfrm>
            <a:off x="868547" y="1304073"/>
            <a:ext cx="957514" cy="957514"/>
            <a:chOff x="7152496" y="6574790"/>
            <a:chExt cx="4452764" cy="4452764"/>
          </a:xfrm>
        </p:grpSpPr>
        <p:sp>
          <p:nvSpPr>
            <p:cNvPr id="9" name="Oval 8">
              <a:extLst>
                <a:ext uri="{FF2B5EF4-FFF2-40B4-BE49-F238E27FC236}">
                  <a16:creationId xmlns:a16="http://schemas.microsoft.com/office/drawing/2014/main" id="{41FEF391-3B33-6885-5F3C-03EC2E9008AD}"/>
                </a:ext>
                <a:ext uri="{C183D7F6-B498-43B3-948B-1728B52AA6E4}">
                  <adec:decorative xmlns:adec="http://schemas.microsoft.com/office/drawing/2017/decorative" val="1"/>
                </a:ext>
              </a:extLst>
            </p:cNvPr>
            <p:cNvSpPr>
              <a:spLocks/>
            </p:cNvSpPr>
            <p:nvPr/>
          </p:nvSpPr>
          <p:spPr bwMode="auto">
            <a:xfrm>
              <a:off x="7152496" y="6574790"/>
              <a:ext cx="4452764" cy="4452764"/>
            </a:xfrm>
            <a:prstGeom prst="ellipse">
              <a:avLst/>
            </a:prstGeom>
            <a:solidFill>
              <a:srgbClr val="8DC8E8"/>
            </a:solidFill>
            <a:ln>
              <a:noFill/>
              <a:headEnd type="none" w="med" len="med"/>
              <a:tailEnd type="none" w="med" len="med"/>
            </a:ln>
            <a:effectLst>
              <a:outerShdw blurRad="139700" dist="50800" dir="3240000" sx="99000" sy="99000" algn="ctr" rotWithShape="0">
                <a:schemeClr val="bg1">
                  <a:lumMod val="50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1CB5354A-1DC1-8A2F-377C-C75D5138D1DB}"/>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14" t="-234" r="-14" b="-234"/>
            <a:stretch/>
          </p:blipFill>
          <p:spPr>
            <a:xfrm>
              <a:off x="7152496" y="6574790"/>
              <a:ext cx="4452764" cy="4452764"/>
            </a:xfrm>
            <a:prstGeom prst="ellipse">
              <a:avLst/>
            </a:prstGeom>
          </p:spPr>
        </p:pic>
        <p:sp>
          <p:nvSpPr>
            <p:cNvPr id="11" name="Oval 10">
              <a:extLst>
                <a:ext uri="{FF2B5EF4-FFF2-40B4-BE49-F238E27FC236}">
                  <a16:creationId xmlns:a16="http://schemas.microsoft.com/office/drawing/2014/main" id="{D7470464-8013-0294-0B37-4E05D8B5EBAA}"/>
                </a:ext>
              </a:extLst>
            </p:cNvPr>
            <p:cNvSpPr>
              <a:spLocks/>
            </p:cNvSpPr>
            <p:nvPr/>
          </p:nvSpPr>
          <p:spPr bwMode="auto">
            <a:xfrm>
              <a:off x="7401218" y="6823517"/>
              <a:ext cx="3955321" cy="3955309"/>
            </a:xfrm>
            <a:prstGeom prst="ellipse">
              <a:avLst/>
            </a:prstGeom>
            <a:solidFill>
              <a:schemeClr val="bg1">
                <a:alpha val="95000"/>
              </a:schemeClr>
            </a:solidFill>
            <a:ln>
              <a:noFill/>
              <a:headEnd type="none" w="med" len="med"/>
              <a:tailEnd type="none" w="med" len="med"/>
            </a:ln>
            <a:effectLst>
              <a:outerShdw blurRad="127000" dist="762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14" name="Graphic 13" descr="Icon of an open quotation mark">
            <a:extLst>
              <a:ext uri="{FF2B5EF4-FFF2-40B4-BE49-F238E27FC236}">
                <a16:creationId xmlns:a16="http://schemas.microsoft.com/office/drawing/2014/main" id="{BB0F6070-2650-2945-3D0D-D8D4AA4E2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1112398" y="1610672"/>
            <a:ext cx="469812" cy="344316"/>
          </a:xfrm>
          <a:prstGeom prst="rect">
            <a:avLst/>
          </a:prstGeom>
        </p:spPr>
      </p:pic>
      <p:sp>
        <p:nvSpPr>
          <p:cNvPr id="12" name="TextBox 11">
            <a:extLst>
              <a:ext uri="{FF2B5EF4-FFF2-40B4-BE49-F238E27FC236}">
                <a16:creationId xmlns:a16="http://schemas.microsoft.com/office/drawing/2014/main" id="{305A1AC3-24E3-8AAD-7524-C4C5A23436C1}"/>
              </a:ext>
            </a:extLst>
          </p:cNvPr>
          <p:cNvSpPr txBox="1"/>
          <p:nvPr/>
        </p:nvSpPr>
        <p:spPr>
          <a:xfrm>
            <a:off x="868547" y="2481293"/>
            <a:ext cx="10678577" cy="196977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accent5"/>
                </a:solidFill>
                <a:effectLst/>
                <a:uLnTx/>
                <a:uFillTx/>
                <a:latin typeface="+mj-lt"/>
                <a:ea typeface="+mn-ea"/>
                <a:cs typeface="+mn-cs"/>
                <a:sym typeface="Trebuchet MS" panose="020B0603020202020204" pitchFamily="34" charset="0"/>
              </a:rPr>
              <a:t>43% of leaders </a:t>
            </a:r>
            <a:r>
              <a:rPr kumimoji="0" lang="en-US" sz="3200" b="0" i="0" u="none" strike="noStrike" kern="1200" cap="none" spc="0" normalizeH="0" baseline="0" noProof="0">
                <a:ln>
                  <a:noFill/>
                </a:ln>
                <a:effectLst/>
                <a:uLnTx/>
                <a:uFillTx/>
                <a:latin typeface="+mj-lt"/>
                <a:ea typeface="+mn-ea"/>
                <a:cs typeface="+mn-cs"/>
                <a:sym typeface="Trebuchet MS" panose="020B0603020202020204" pitchFamily="34" charset="0"/>
              </a:rPr>
              <a:t>say relationship-building is greatest challenge with hybrid/remote work and employees feel less included, have </a:t>
            </a:r>
            <a:r>
              <a:rPr kumimoji="0" lang="en-US" sz="3200" b="0" i="0" u="none" strike="noStrike" kern="1200" cap="none" spc="0" normalizeH="0" baseline="0" noProof="0">
                <a:ln>
                  <a:noFill/>
                </a:ln>
                <a:solidFill>
                  <a:schemeClr val="accent5"/>
                </a:solidFill>
                <a:effectLst/>
                <a:uLnTx/>
                <a:uFillTx/>
                <a:latin typeface="+mj-lt"/>
                <a:ea typeface="+mn-ea"/>
                <a:cs typeface="+mn-cs"/>
                <a:sym typeface="Trebuchet MS" panose="020B0603020202020204" pitchFamily="34" charset="0"/>
              </a:rPr>
              <a:t>weaker relationships </a:t>
            </a:r>
            <a:r>
              <a:rPr kumimoji="0" lang="en-US" sz="3200" b="0" i="0" u="none" strike="noStrike" kern="1200" cap="none" spc="0" normalizeH="0" baseline="0" noProof="0">
                <a:ln>
                  <a:noFill/>
                </a:ln>
                <a:effectLst/>
                <a:uLnTx/>
                <a:uFillTx/>
                <a:latin typeface="+mj-lt"/>
                <a:ea typeface="+mn-ea"/>
                <a:cs typeface="+mn-cs"/>
                <a:sym typeface="Trebuchet MS" panose="020B0603020202020204" pitchFamily="34" charset="0"/>
              </a:rPr>
              <a:t>with their team, and at </a:t>
            </a:r>
            <a:r>
              <a:rPr kumimoji="0" lang="en-US" sz="3200" b="0" i="0" u="none" strike="noStrike" kern="1200" cap="none" spc="0" normalizeH="0" baseline="0" noProof="0">
                <a:ln>
                  <a:noFill/>
                </a:ln>
                <a:solidFill>
                  <a:schemeClr val="accent5"/>
                </a:solidFill>
                <a:effectLst/>
                <a:uLnTx/>
                <a:uFillTx/>
                <a:latin typeface="+mj-lt"/>
                <a:ea typeface="+mn-ea"/>
                <a:cs typeface="+mn-cs"/>
                <a:sym typeface="Trebuchet MS" panose="020B0603020202020204" pitchFamily="34" charset="0"/>
              </a:rPr>
              <a:t>greater risk of attrition.”</a:t>
            </a:r>
            <a:endParaRPr kumimoji="0" lang="en-IN" sz="1200" b="0" i="0" u="none" strike="noStrike" kern="1200" cap="none" spc="0" normalizeH="0" baseline="0" noProof="0">
              <a:ln>
                <a:noFill/>
              </a:ln>
              <a:solidFill>
                <a:schemeClr val="accent5"/>
              </a:solidFill>
              <a:effectLst/>
              <a:uLnTx/>
              <a:uFillTx/>
              <a:latin typeface="+mj-lt"/>
              <a:ea typeface="+mn-ea"/>
              <a:cs typeface="+mn-cs"/>
            </a:endParaRPr>
          </a:p>
        </p:txBody>
      </p:sp>
      <p:sp>
        <p:nvSpPr>
          <p:cNvPr id="13" name="TextBox 12">
            <a:extLst>
              <a:ext uri="{FF2B5EF4-FFF2-40B4-BE49-F238E27FC236}">
                <a16:creationId xmlns:a16="http://schemas.microsoft.com/office/drawing/2014/main" id="{BD72DC8A-25E4-216F-9F24-9991CE46D3CD}"/>
              </a:ext>
            </a:extLst>
          </p:cNvPr>
          <p:cNvSpPr txBox="1"/>
          <p:nvPr/>
        </p:nvSpPr>
        <p:spPr>
          <a:xfrm>
            <a:off x="7590592" y="5257377"/>
            <a:ext cx="3651962" cy="430887"/>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3175">
                  <a:noFill/>
                </a:ln>
                <a:solidFill>
                  <a:srgbClr val="000000"/>
                </a:solidFill>
                <a:effectLst/>
                <a:uLnTx/>
                <a:uFillTx/>
                <a:latin typeface="Segoe UI"/>
                <a:ea typeface="+mn-ea"/>
                <a:cs typeface="+mn-cs"/>
                <a:sym typeface="Trebuchet MS" panose="020B0603020202020204" pitchFamily="34" charset="0"/>
              </a:rPr>
              <a:t>2022 Work Trend Index</a:t>
            </a: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7672421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EF92-0799-50E5-93EF-BC01565E3F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A54E67-1683-2E63-524A-AAB8C513FE0F}"/>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01B19A44-C785-F29A-8A72-E4981578E91E}"/>
              </a:ext>
            </a:extLst>
          </p:cNvPr>
          <p:cNvSpPr>
            <a:spLocks noGrp="1"/>
          </p:cNvSpPr>
          <p:nvPr>
            <p:ph type="title"/>
          </p:nvPr>
        </p:nvSpPr>
        <p:spPr>
          <a:xfrm>
            <a:off x="6894513" y="2936558"/>
            <a:ext cx="4059237" cy="984885"/>
          </a:xfrm>
        </p:spPr>
        <p:txBody>
          <a:bodyPr/>
          <a:lstStyle/>
          <a:p>
            <a:r>
              <a:rPr lang="en-US" sz="3200"/>
              <a:t>The importance of two-way dialogue</a:t>
            </a:r>
          </a:p>
        </p:txBody>
      </p:sp>
      <p:sp>
        <p:nvSpPr>
          <p:cNvPr id="15" name="TextBox 14">
            <a:extLst>
              <a:ext uri="{FF2B5EF4-FFF2-40B4-BE49-F238E27FC236}">
                <a16:creationId xmlns:a16="http://schemas.microsoft.com/office/drawing/2014/main" id="{2CDE62EB-74FB-DE7D-566F-497E1CEFD453}"/>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lvl="0" algn="r" defTabSz="914367">
              <a:defRPr/>
            </a:pPr>
            <a:r>
              <a:rPr kumimoji="0" lang="en-US" sz="1200" b="0" i="0" u="none" strike="noStrike" kern="1200" cap="none" spc="0" normalizeH="0" baseline="0" noProof="0">
                <a:ln>
                  <a:noFill/>
                </a:ln>
                <a:solidFill>
                  <a:srgbClr val="000000"/>
                </a:solidFill>
                <a:effectLst/>
                <a:uLnTx/>
                <a:uFillTx/>
                <a:latin typeface="Segoe UI"/>
                <a:ea typeface="+mn-ea"/>
                <a:cs typeface="+mn-cs"/>
              </a:rPr>
              <a:t>Image generated in </a:t>
            </a:r>
            <a:r>
              <a:rPr lang="en-US" sz="1200"/>
              <a:t>Microsoft Copilot Visual Creator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7D008C11-A65F-3F5A-23A7-E624BD3FDE0B}"/>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CE4747B8-3A32-15B8-2484-F05377AD0259}"/>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CBB8C-48C6-E6BB-F9BE-5B6C4796821F}"/>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3A0C7896-12AE-26FE-E873-15A7A5E5305F}"/>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rPr>
                <a:t>5</a:t>
              </a:r>
            </a:p>
          </p:txBody>
        </p:sp>
      </p:grpSp>
      <p:pic>
        <p:nvPicPr>
          <p:cNvPr id="5" name="Picture 4">
            <a:extLst>
              <a:ext uri="{FF2B5EF4-FFF2-40B4-BE49-F238E27FC236}">
                <a16:creationId xmlns:a16="http://schemas.microsoft.com/office/drawing/2014/main" id="{24DB14E6-933B-BC3C-5887-A0C8F6B5F905}"/>
              </a:ext>
            </a:extLst>
          </p:cNvPr>
          <p:cNvPicPr>
            <a:picLocks noChangeAspect="1"/>
          </p:cNvPicPr>
          <p:nvPr/>
        </p:nvPicPr>
        <p:blipFill>
          <a:blip r:embed="rId3"/>
          <a:stretch>
            <a:fillRect/>
          </a:stretch>
        </p:blipFill>
        <p:spPr>
          <a:xfrm>
            <a:off x="586331" y="556995"/>
            <a:ext cx="5885860" cy="5631735"/>
          </a:xfrm>
          <a:prstGeom prst="rect">
            <a:avLst/>
          </a:prstGeom>
        </p:spPr>
      </p:pic>
    </p:spTree>
    <p:extLst>
      <p:ext uri="{BB962C8B-B14F-4D97-AF65-F5344CB8AC3E}">
        <p14:creationId xmlns:p14="http://schemas.microsoft.com/office/powerpoint/2010/main" val="297789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15373-C6D8-741C-7FCD-9926E3DFDA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4D8EB7-45CC-A0B7-4D4F-BD6B5936E84F}"/>
              </a:ext>
            </a:extLst>
          </p:cNvPr>
          <p:cNvSpPr>
            <a:spLocks noGrp="1"/>
          </p:cNvSpPr>
          <p:nvPr>
            <p:ph type="title"/>
          </p:nvPr>
        </p:nvSpPr>
        <p:spPr>
          <a:xfrm>
            <a:off x="588263" y="457200"/>
            <a:ext cx="11018520" cy="553998"/>
          </a:xfrm>
        </p:spPr>
        <p:txBody>
          <a:bodyPr/>
          <a:lstStyle/>
          <a:p>
            <a:r>
              <a:rPr lang="en-US"/>
              <a:t>Leaders with high overall comms scores…</a:t>
            </a:r>
          </a:p>
        </p:txBody>
      </p:sp>
      <p:sp>
        <p:nvSpPr>
          <p:cNvPr id="6" name="Rectangle: Rounded Corners 5">
            <a:extLst>
              <a:ext uri="{FF2B5EF4-FFF2-40B4-BE49-F238E27FC236}">
                <a16:creationId xmlns:a16="http://schemas.microsoft.com/office/drawing/2014/main" id="{A7219F90-50FD-02EA-0C79-691BD4783D7F}"/>
              </a:ext>
              <a:ext uri="{C183D7F6-B498-43B3-948B-1728B52AA6E4}">
                <adec:decorative xmlns:adec="http://schemas.microsoft.com/office/drawing/2017/decorative" val="1"/>
              </a:ext>
            </a:extLst>
          </p:cNvPr>
          <p:cNvSpPr>
            <a:spLocks/>
          </p:cNvSpPr>
          <p:nvPr/>
        </p:nvSpPr>
        <p:spPr bwMode="auto">
          <a:xfrm>
            <a:off x="588963" y="1435426"/>
            <a:ext cx="5368422" cy="2294033"/>
          </a:xfrm>
          <a:prstGeom prst="roundRect">
            <a:avLst>
              <a:gd name="adj" fmla="val 2679"/>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chemeClr val="tx1"/>
              </a:solidFill>
              <a:effectLst/>
              <a:uLnTx/>
              <a:uFillTx/>
              <a:cs typeface="Segoe Sans Small Semilight" pitchFamily="2" charset="0"/>
            </a:endParaRPr>
          </a:p>
        </p:txBody>
      </p:sp>
      <p:sp>
        <p:nvSpPr>
          <p:cNvPr id="7" name="Rectangle: Rounded Corners 6">
            <a:extLst>
              <a:ext uri="{FF2B5EF4-FFF2-40B4-BE49-F238E27FC236}">
                <a16:creationId xmlns:a16="http://schemas.microsoft.com/office/drawing/2014/main" id="{D34ECA45-C0FD-B1BD-C4C4-7627F4559419}"/>
              </a:ext>
              <a:ext uri="{C183D7F6-B498-43B3-948B-1728B52AA6E4}">
                <adec:decorative xmlns:adec="http://schemas.microsoft.com/office/drawing/2017/decorative" val="1"/>
              </a:ext>
            </a:extLst>
          </p:cNvPr>
          <p:cNvSpPr>
            <a:spLocks/>
          </p:cNvSpPr>
          <p:nvPr/>
        </p:nvSpPr>
        <p:spPr bwMode="auto">
          <a:xfrm>
            <a:off x="6217009" y="1436688"/>
            <a:ext cx="5368422" cy="2294033"/>
          </a:xfrm>
          <a:prstGeom prst="roundRect">
            <a:avLst>
              <a:gd name="adj" fmla="val 2679"/>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chemeClr val="tx1"/>
              </a:solidFill>
              <a:effectLst/>
              <a:uLnTx/>
              <a:uFillTx/>
              <a:cs typeface="Segoe Sans Small Semilight" pitchFamily="2" charset="0"/>
            </a:endParaRPr>
          </a:p>
        </p:txBody>
      </p:sp>
      <p:sp>
        <p:nvSpPr>
          <p:cNvPr id="8" name="Rectangle: Rounded Corners 7">
            <a:extLst>
              <a:ext uri="{FF2B5EF4-FFF2-40B4-BE49-F238E27FC236}">
                <a16:creationId xmlns:a16="http://schemas.microsoft.com/office/drawing/2014/main" id="{A3972C23-6844-012C-A7DE-273087A9154E}"/>
              </a:ext>
              <a:ext uri="{C183D7F6-B498-43B3-948B-1728B52AA6E4}">
                <adec:decorative xmlns:adec="http://schemas.microsoft.com/office/drawing/2017/decorative" val="1"/>
              </a:ext>
            </a:extLst>
          </p:cNvPr>
          <p:cNvSpPr>
            <a:spLocks/>
          </p:cNvSpPr>
          <p:nvPr/>
        </p:nvSpPr>
        <p:spPr bwMode="auto">
          <a:xfrm>
            <a:off x="588963" y="3975004"/>
            <a:ext cx="5368422" cy="2294033"/>
          </a:xfrm>
          <a:prstGeom prst="roundRect">
            <a:avLst>
              <a:gd name="adj" fmla="val 2679"/>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chemeClr val="tx1"/>
              </a:solidFill>
              <a:effectLst/>
              <a:uLnTx/>
              <a:uFillTx/>
              <a:cs typeface="Segoe Sans Small Semilight" pitchFamily="2" charset="0"/>
            </a:endParaRPr>
          </a:p>
        </p:txBody>
      </p:sp>
      <p:sp>
        <p:nvSpPr>
          <p:cNvPr id="9" name="Rectangle: Rounded Corners 8">
            <a:extLst>
              <a:ext uri="{FF2B5EF4-FFF2-40B4-BE49-F238E27FC236}">
                <a16:creationId xmlns:a16="http://schemas.microsoft.com/office/drawing/2014/main" id="{EF5E5580-059B-41EB-5DA4-BBF916C86EA4}"/>
              </a:ext>
              <a:ext uri="{C183D7F6-B498-43B3-948B-1728B52AA6E4}">
                <adec:decorative xmlns:adec="http://schemas.microsoft.com/office/drawing/2017/decorative" val="1"/>
              </a:ext>
            </a:extLst>
          </p:cNvPr>
          <p:cNvSpPr>
            <a:spLocks/>
          </p:cNvSpPr>
          <p:nvPr/>
        </p:nvSpPr>
        <p:spPr bwMode="auto">
          <a:xfrm>
            <a:off x="6217009" y="3975004"/>
            <a:ext cx="5368422" cy="2294033"/>
          </a:xfrm>
          <a:prstGeom prst="roundRect">
            <a:avLst>
              <a:gd name="adj" fmla="val 2679"/>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chemeClr val="tx1"/>
              </a:solidFill>
              <a:effectLst/>
              <a:uLnTx/>
              <a:uFillTx/>
              <a:cs typeface="Segoe Sans Small Semilight" pitchFamily="2" charset="0"/>
            </a:endParaRPr>
          </a:p>
        </p:txBody>
      </p:sp>
      <p:sp>
        <p:nvSpPr>
          <p:cNvPr id="10" name="TextBox 9">
            <a:extLst>
              <a:ext uri="{FF2B5EF4-FFF2-40B4-BE49-F238E27FC236}">
                <a16:creationId xmlns:a16="http://schemas.microsoft.com/office/drawing/2014/main" id="{94D394F5-1F1A-3DF6-230E-4C91471E036E}"/>
              </a:ext>
            </a:extLst>
          </p:cNvPr>
          <p:cNvSpPr txBox="1">
            <a:spLocks/>
          </p:cNvSpPr>
          <p:nvPr/>
        </p:nvSpPr>
        <p:spPr>
          <a:xfrm>
            <a:off x="2050836" y="2213110"/>
            <a:ext cx="3697358" cy="738664"/>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cs typeface="Segoe Sans Small Semilight" pitchFamily="2" charset="0"/>
              </a:rPr>
              <a:t>Prioritize authenticity and intentionally build trust </a:t>
            </a:r>
          </a:p>
        </p:txBody>
      </p:sp>
      <p:sp>
        <p:nvSpPr>
          <p:cNvPr id="11" name="TextBox 10">
            <a:extLst>
              <a:ext uri="{FF2B5EF4-FFF2-40B4-BE49-F238E27FC236}">
                <a16:creationId xmlns:a16="http://schemas.microsoft.com/office/drawing/2014/main" id="{0E3CB5E7-8518-D115-400B-BECBBEC0C491}"/>
              </a:ext>
            </a:extLst>
          </p:cNvPr>
          <p:cNvSpPr txBox="1">
            <a:spLocks/>
          </p:cNvSpPr>
          <p:nvPr/>
        </p:nvSpPr>
        <p:spPr>
          <a:xfrm>
            <a:off x="7678882" y="2213110"/>
            <a:ext cx="3697358" cy="738664"/>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cs typeface="Segoe Sans Small Semilight" pitchFamily="2" charset="0"/>
              </a:rPr>
              <a:t>Optimize for opportunities to build connection</a:t>
            </a:r>
          </a:p>
        </p:txBody>
      </p:sp>
      <p:sp>
        <p:nvSpPr>
          <p:cNvPr id="12" name="TextBox 11">
            <a:extLst>
              <a:ext uri="{FF2B5EF4-FFF2-40B4-BE49-F238E27FC236}">
                <a16:creationId xmlns:a16="http://schemas.microsoft.com/office/drawing/2014/main" id="{C7ECF841-5F1E-DF04-AC38-D234816BDF39}"/>
              </a:ext>
            </a:extLst>
          </p:cNvPr>
          <p:cNvSpPr txBox="1">
            <a:spLocks/>
          </p:cNvSpPr>
          <p:nvPr/>
        </p:nvSpPr>
        <p:spPr>
          <a:xfrm>
            <a:off x="2050835" y="4936092"/>
            <a:ext cx="3906549" cy="369332"/>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cs typeface="Segoe Sans Small Semilight" pitchFamily="2" charset="0"/>
              </a:rPr>
              <a:t>Drive clarity around strategy</a:t>
            </a:r>
          </a:p>
        </p:txBody>
      </p:sp>
      <p:sp>
        <p:nvSpPr>
          <p:cNvPr id="13" name="TextBox 12">
            <a:extLst>
              <a:ext uri="{FF2B5EF4-FFF2-40B4-BE49-F238E27FC236}">
                <a16:creationId xmlns:a16="http://schemas.microsoft.com/office/drawing/2014/main" id="{D76C3676-2142-C0E2-5A7C-2B3BD0B7D41D}"/>
              </a:ext>
            </a:extLst>
          </p:cNvPr>
          <p:cNvSpPr txBox="1">
            <a:spLocks/>
          </p:cNvSpPr>
          <p:nvPr/>
        </p:nvSpPr>
        <p:spPr>
          <a:xfrm>
            <a:off x="7678882" y="4937354"/>
            <a:ext cx="4014354" cy="369332"/>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cs typeface="Segoe Sans Small Semilight" pitchFamily="2" charset="0"/>
              </a:rPr>
              <a:t>Lean into thought leadership</a:t>
            </a:r>
          </a:p>
        </p:txBody>
      </p:sp>
      <p:sp>
        <p:nvSpPr>
          <p:cNvPr id="14" name="Oval 13">
            <a:extLst>
              <a:ext uri="{FF2B5EF4-FFF2-40B4-BE49-F238E27FC236}">
                <a16:creationId xmlns:a16="http://schemas.microsoft.com/office/drawing/2014/main" id="{439ACEC3-B895-2B1D-DF3D-08D652D5646C}"/>
              </a:ext>
              <a:ext uri="{C183D7F6-B498-43B3-948B-1728B52AA6E4}">
                <adec:decorative xmlns:adec="http://schemas.microsoft.com/office/drawing/2017/decorative" val="1"/>
              </a:ext>
            </a:extLst>
          </p:cNvPr>
          <p:cNvSpPr/>
          <p:nvPr/>
        </p:nvSpPr>
        <p:spPr bwMode="auto">
          <a:xfrm>
            <a:off x="955609" y="2170224"/>
            <a:ext cx="824440" cy="824436"/>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5" name="Oval 14">
            <a:extLst>
              <a:ext uri="{FF2B5EF4-FFF2-40B4-BE49-F238E27FC236}">
                <a16:creationId xmlns:a16="http://schemas.microsoft.com/office/drawing/2014/main" id="{EE8B2A6F-5723-C8AC-565E-356C1116AFBB}"/>
              </a:ext>
              <a:ext uri="{C183D7F6-B498-43B3-948B-1728B52AA6E4}">
                <adec:decorative xmlns:adec="http://schemas.microsoft.com/office/drawing/2017/decorative" val="1"/>
              </a:ext>
            </a:extLst>
          </p:cNvPr>
          <p:cNvSpPr/>
          <p:nvPr/>
        </p:nvSpPr>
        <p:spPr bwMode="auto">
          <a:xfrm>
            <a:off x="955609" y="4709802"/>
            <a:ext cx="824440" cy="824436"/>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6" name="Oval 15">
            <a:extLst>
              <a:ext uri="{FF2B5EF4-FFF2-40B4-BE49-F238E27FC236}">
                <a16:creationId xmlns:a16="http://schemas.microsoft.com/office/drawing/2014/main" id="{622D38A2-6AF8-171E-2906-927093AE67DD}"/>
              </a:ext>
              <a:ext uri="{C183D7F6-B498-43B3-948B-1728B52AA6E4}">
                <adec:decorative xmlns:adec="http://schemas.microsoft.com/office/drawing/2017/decorative" val="1"/>
              </a:ext>
            </a:extLst>
          </p:cNvPr>
          <p:cNvSpPr/>
          <p:nvPr/>
        </p:nvSpPr>
        <p:spPr bwMode="auto">
          <a:xfrm>
            <a:off x="6562924" y="2170224"/>
            <a:ext cx="824440" cy="824436"/>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7" name="Oval 16">
            <a:extLst>
              <a:ext uri="{FF2B5EF4-FFF2-40B4-BE49-F238E27FC236}">
                <a16:creationId xmlns:a16="http://schemas.microsoft.com/office/drawing/2014/main" id="{53D21EE2-BE58-CF67-BA09-30E5350F1BB4}"/>
              </a:ext>
              <a:ext uri="{C183D7F6-B498-43B3-948B-1728B52AA6E4}">
                <adec:decorative xmlns:adec="http://schemas.microsoft.com/office/drawing/2017/decorative" val="1"/>
              </a:ext>
            </a:extLst>
          </p:cNvPr>
          <p:cNvSpPr/>
          <p:nvPr/>
        </p:nvSpPr>
        <p:spPr bwMode="auto">
          <a:xfrm>
            <a:off x="6562924" y="4709802"/>
            <a:ext cx="824440" cy="824436"/>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8" name="Rounded Rectangle 41">
            <a:extLst>
              <a:ext uri="{FF2B5EF4-FFF2-40B4-BE49-F238E27FC236}">
                <a16:creationId xmlns:a16="http://schemas.microsoft.com/office/drawing/2014/main" id="{6A7E4F01-64DD-C6F4-8B4D-61FE4FDC86E5}"/>
              </a:ext>
            </a:extLst>
          </p:cNvPr>
          <p:cNvSpPr/>
          <p:nvPr/>
        </p:nvSpPr>
        <p:spPr bwMode="auto">
          <a:xfrm rot="5400000">
            <a:off x="429920" y="2549105"/>
            <a:ext cx="647700" cy="66674"/>
          </a:xfrm>
          <a:prstGeom prst="roundRect">
            <a:avLst>
              <a:gd name="adj" fmla="val 50000"/>
            </a:avLst>
          </a:prstGeom>
          <a:gradFill flip="none" rotWithShape="1">
            <a:gsLst>
              <a:gs pos="100000">
                <a:srgbClr val="8661C5"/>
              </a:gs>
              <a:gs pos="0">
                <a:srgbClr val="0078D4"/>
              </a:gs>
            </a:gsLst>
            <a:lin ang="0" scaled="1"/>
            <a:tileRect/>
          </a:gradFill>
          <a:effectLst/>
        </p:spPr>
        <p:txBody>
          <a:bodyPr wrap="square" lIns="0" tIns="0" rIns="0" bIns="0" anchor="ctr" anchorCtr="0">
            <a:noAutofit/>
          </a:bodyPr>
          <a:lstStyle/>
          <a:p>
            <a:pPr algn="ctr" defTabSz="914367" fontAlgn="base">
              <a:spcBef>
                <a:spcPct val="0"/>
              </a:spcBef>
              <a:spcAft>
                <a:spcPct val="0"/>
              </a:spcAft>
              <a:defRPr/>
            </a:pPr>
            <a:endParaRPr lang="en-US">
              <a:solidFill>
                <a:srgbClr val="FFFFFF"/>
              </a:solidFill>
              <a:latin typeface="+mj-lt"/>
            </a:endParaRPr>
          </a:p>
        </p:txBody>
      </p:sp>
      <p:sp>
        <p:nvSpPr>
          <p:cNvPr id="19" name="Rounded Rectangle 41">
            <a:extLst>
              <a:ext uri="{FF2B5EF4-FFF2-40B4-BE49-F238E27FC236}">
                <a16:creationId xmlns:a16="http://schemas.microsoft.com/office/drawing/2014/main" id="{9B0B98BE-CA89-7E42-EEC9-35F7FFC1620A}"/>
              </a:ext>
            </a:extLst>
          </p:cNvPr>
          <p:cNvSpPr/>
          <p:nvPr/>
        </p:nvSpPr>
        <p:spPr bwMode="auto">
          <a:xfrm rot="5400000">
            <a:off x="6023329" y="2549105"/>
            <a:ext cx="647700" cy="66674"/>
          </a:xfrm>
          <a:prstGeom prst="roundRect">
            <a:avLst>
              <a:gd name="adj" fmla="val 50000"/>
            </a:avLst>
          </a:prstGeom>
          <a:gradFill flip="none" rotWithShape="1">
            <a:gsLst>
              <a:gs pos="100000">
                <a:srgbClr val="8661C5"/>
              </a:gs>
              <a:gs pos="0">
                <a:srgbClr val="0078D4"/>
              </a:gs>
            </a:gsLst>
            <a:lin ang="0" scaled="1"/>
            <a:tileRect/>
          </a:gradFill>
          <a:effectLst/>
        </p:spPr>
        <p:txBody>
          <a:bodyPr wrap="square" lIns="0" tIns="0" rIns="0" bIns="0" anchor="ctr" anchorCtr="0">
            <a:noAutofit/>
          </a:bodyPr>
          <a:lstStyle/>
          <a:p>
            <a:pPr algn="ctr" defTabSz="914367" fontAlgn="base">
              <a:spcBef>
                <a:spcPct val="0"/>
              </a:spcBef>
              <a:spcAft>
                <a:spcPct val="0"/>
              </a:spcAft>
              <a:defRPr/>
            </a:pPr>
            <a:endParaRPr lang="en-US">
              <a:solidFill>
                <a:srgbClr val="FFFFFF"/>
              </a:solidFill>
              <a:latin typeface="+mj-lt"/>
            </a:endParaRPr>
          </a:p>
        </p:txBody>
      </p:sp>
      <p:sp>
        <p:nvSpPr>
          <p:cNvPr id="20" name="Rounded Rectangle 41">
            <a:extLst>
              <a:ext uri="{FF2B5EF4-FFF2-40B4-BE49-F238E27FC236}">
                <a16:creationId xmlns:a16="http://schemas.microsoft.com/office/drawing/2014/main" id="{A2E71F8D-86B5-A058-5D1B-CCA6F3C361A0}"/>
              </a:ext>
            </a:extLst>
          </p:cNvPr>
          <p:cNvSpPr/>
          <p:nvPr/>
        </p:nvSpPr>
        <p:spPr bwMode="auto">
          <a:xfrm rot="5400000">
            <a:off x="429920" y="5088683"/>
            <a:ext cx="647700" cy="66674"/>
          </a:xfrm>
          <a:prstGeom prst="roundRect">
            <a:avLst>
              <a:gd name="adj" fmla="val 50000"/>
            </a:avLst>
          </a:prstGeom>
          <a:gradFill flip="none" rotWithShape="1">
            <a:gsLst>
              <a:gs pos="100000">
                <a:srgbClr val="8661C5"/>
              </a:gs>
              <a:gs pos="0">
                <a:srgbClr val="0078D4"/>
              </a:gs>
            </a:gsLst>
            <a:lin ang="0" scaled="1"/>
            <a:tileRect/>
          </a:gradFill>
          <a:effectLst/>
        </p:spPr>
        <p:txBody>
          <a:bodyPr wrap="square" lIns="0" tIns="0" rIns="0" bIns="0" anchor="ctr" anchorCtr="0">
            <a:noAutofit/>
          </a:bodyPr>
          <a:lstStyle/>
          <a:p>
            <a:pPr algn="ctr" defTabSz="914367" fontAlgn="base">
              <a:spcBef>
                <a:spcPct val="0"/>
              </a:spcBef>
              <a:spcAft>
                <a:spcPct val="0"/>
              </a:spcAft>
              <a:defRPr/>
            </a:pPr>
            <a:endParaRPr lang="en-US">
              <a:solidFill>
                <a:srgbClr val="FFFFFF"/>
              </a:solidFill>
              <a:latin typeface="+mj-lt"/>
            </a:endParaRPr>
          </a:p>
        </p:txBody>
      </p:sp>
      <p:sp>
        <p:nvSpPr>
          <p:cNvPr id="21" name="Rounded Rectangle 41">
            <a:extLst>
              <a:ext uri="{FF2B5EF4-FFF2-40B4-BE49-F238E27FC236}">
                <a16:creationId xmlns:a16="http://schemas.microsoft.com/office/drawing/2014/main" id="{14D7BFE3-9E5E-F838-2572-5B6557796900}"/>
              </a:ext>
            </a:extLst>
          </p:cNvPr>
          <p:cNvSpPr/>
          <p:nvPr/>
        </p:nvSpPr>
        <p:spPr bwMode="auto">
          <a:xfrm rot="5400000">
            <a:off x="6023329" y="5088683"/>
            <a:ext cx="647700" cy="66674"/>
          </a:xfrm>
          <a:prstGeom prst="roundRect">
            <a:avLst>
              <a:gd name="adj" fmla="val 50000"/>
            </a:avLst>
          </a:prstGeom>
          <a:gradFill flip="none" rotWithShape="1">
            <a:gsLst>
              <a:gs pos="100000">
                <a:srgbClr val="8661C5"/>
              </a:gs>
              <a:gs pos="0">
                <a:srgbClr val="0078D4"/>
              </a:gs>
            </a:gsLst>
            <a:lin ang="0" scaled="1"/>
            <a:tileRect/>
          </a:gradFill>
          <a:effectLst/>
        </p:spPr>
        <p:txBody>
          <a:bodyPr wrap="square" lIns="0" tIns="0" rIns="0" bIns="0" anchor="ctr" anchorCtr="0">
            <a:noAutofit/>
          </a:bodyPr>
          <a:lstStyle/>
          <a:p>
            <a:pPr algn="ctr" defTabSz="914367" fontAlgn="base">
              <a:spcBef>
                <a:spcPct val="0"/>
              </a:spcBef>
              <a:spcAft>
                <a:spcPct val="0"/>
              </a:spcAft>
              <a:defRPr/>
            </a:pPr>
            <a:endParaRPr lang="en-US">
              <a:solidFill>
                <a:srgbClr val="FFFFFF"/>
              </a:solidFill>
              <a:latin typeface="+mj-lt"/>
            </a:endParaRPr>
          </a:p>
        </p:txBody>
      </p:sp>
      <p:pic>
        <p:nvPicPr>
          <p:cNvPr id="22" name="Graphic 21" descr="Badge Tick outline">
            <a:extLst>
              <a:ext uri="{FF2B5EF4-FFF2-40B4-BE49-F238E27FC236}">
                <a16:creationId xmlns:a16="http://schemas.microsoft.com/office/drawing/2014/main" id="{0DC90F87-0FBA-AA06-0A1D-6F3373F596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8657" y="2331472"/>
            <a:ext cx="490142" cy="490142"/>
          </a:xfrm>
          <a:prstGeom prst="rect">
            <a:avLst/>
          </a:prstGeom>
        </p:spPr>
      </p:pic>
      <p:pic>
        <p:nvPicPr>
          <p:cNvPr id="23" name="Graphic 22">
            <a:extLst>
              <a:ext uri="{FF2B5EF4-FFF2-40B4-BE49-F238E27FC236}">
                <a16:creationId xmlns:a16="http://schemas.microsoft.com/office/drawing/2014/main" id="{18286CAF-C1BC-25FD-C326-D3C4BB063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2758" y="4876949"/>
            <a:ext cx="490142" cy="490142"/>
          </a:xfrm>
          <a:prstGeom prst="rect">
            <a:avLst/>
          </a:prstGeom>
        </p:spPr>
      </p:pic>
      <p:pic>
        <p:nvPicPr>
          <p:cNvPr id="5" name="Graphic 4">
            <a:extLst>
              <a:ext uri="{FF2B5EF4-FFF2-40B4-BE49-F238E27FC236}">
                <a16:creationId xmlns:a16="http://schemas.microsoft.com/office/drawing/2014/main" id="{B400CCA9-293D-A6B8-0AC3-C489EB6CBD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0073" y="2333879"/>
            <a:ext cx="490142" cy="490142"/>
          </a:xfrm>
          <a:prstGeom prst="rect">
            <a:avLst/>
          </a:prstGeom>
        </p:spPr>
      </p:pic>
      <p:pic>
        <p:nvPicPr>
          <p:cNvPr id="26" name="Graphic 25">
            <a:extLst>
              <a:ext uri="{FF2B5EF4-FFF2-40B4-BE49-F238E27FC236}">
                <a16:creationId xmlns:a16="http://schemas.microsoft.com/office/drawing/2014/main" id="{0D53BC3E-6162-60CA-AE85-D14355783E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6431" y="4875687"/>
            <a:ext cx="490142" cy="490142"/>
          </a:xfrm>
          <a:prstGeom prst="rect">
            <a:avLst/>
          </a:prstGeom>
        </p:spPr>
      </p:pic>
    </p:spTree>
    <p:extLst>
      <p:ext uri="{BB962C8B-B14F-4D97-AF65-F5344CB8AC3E}">
        <p14:creationId xmlns:p14="http://schemas.microsoft.com/office/powerpoint/2010/main" val="49508177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7A41FD50-3614-CC0A-6A60-42BFD98BB159}"/>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0D949F0A-F7EA-8714-F242-58D3EB6A6B3B}"/>
              </a:ext>
              <a:ext uri="{C183D7F6-B498-43B3-948B-1728B52AA6E4}">
                <adec:decorative xmlns:adec="http://schemas.microsoft.com/office/drawing/2017/decorative" val="1"/>
              </a:ext>
            </a:extLst>
          </p:cNvPr>
          <p:cNvSpPr>
            <a:spLocks/>
          </p:cNvSpPr>
          <p:nvPr/>
        </p:nvSpPr>
        <p:spPr bwMode="auto">
          <a:xfrm>
            <a:off x="586740" y="1209220"/>
            <a:ext cx="11018520" cy="4485743"/>
          </a:xfrm>
          <a:prstGeom prst="roundRect">
            <a:avLst>
              <a:gd name="adj" fmla="val 3398"/>
            </a:avLst>
          </a:prstGeom>
          <a:solidFill>
            <a:schemeClr val="bg1"/>
          </a:solidFill>
          <a:ln>
            <a:noFill/>
            <a:headEnd type="none" w="med" len="med"/>
            <a:tailEnd type="none" w="med" len="med"/>
          </a:ln>
          <a:effectLst>
            <a:outerShdw blurRad="114300" dist="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2" name="Arrow: Bent 41">
            <a:extLst>
              <a:ext uri="{FF2B5EF4-FFF2-40B4-BE49-F238E27FC236}">
                <a16:creationId xmlns:a16="http://schemas.microsoft.com/office/drawing/2014/main" id="{85DF7EF7-0D47-C126-F631-1F9505684AB0}"/>
              </a:ext>
            </a:extLst>
          </p:cNvPr>
          <p:cNvSpPr/>
          <p:nvPr/>
        </p:nvSpPr>
        <p:spPr bwMode="auto">
          <a:xfrm flipH="1" flipV="1">
            <a:off x="-1" y="1630873"/>
            <a:ext cx="6373091" cy="4180128"/>
          </a:xfrm>
          <a:prstGeom prst="bentArrow">
            <a:avLst>
              <a:gd name="adj1" fmla="val 25000"/>
              <a:gd name="adj2" fmla="val 0"/>
              <a:gd name="adj3" fmla="val 25000"/>
              <a:gd name="adj4" fmla="val 3305"/>
            </a:avLst>
          </a:prstGeom>
          <a:ln>
            <a:solidFill>
              <a:schemeClr val="bg1">
                <a:lumMod val="75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E9B58719-B46D-909F-F3E3-5A68BFB3EF09}"/>
              </a:ext>
            </a:extLst>
          </p:cNvPr>
          <p:cNvSpPr>
            <a:spLocks/>
          </p:cNvSpPr>
          <p:nvPr/>
        </p:nvSpPr>
        <p:spPr bwMode="auto">
          <a:xfrm>
            <a:off x="6373090" y="1337955"/>
            <a:ext cx="5076520" cy="4045402"/>
          </a:xfrm>
          <a:custGeom>
            <a:avLst/>
            <a:gdLst>
              <a:gd name="connsiteX0" fmla="*/ 0 w 5856530"/>
              <a:gd name="connsiteY0" fmla="*/ 134726 h 4180128"/>
              <a:gd name="connsiteX1" fmla="*/ 134726 w 5856530"/>
              <a:gd name="connsiteY1" fmla="*/ 0 h 4180128"/>
              <a:gd name="connsiteX2" fmla="*/ 5721804 w 5856530"/>
              <a:gd name="connsiteY2" fmla="*/ 0 h 4180128"/>
              <a:gd name="connsiteX3" fmla="*/ 5856530 w 5856530"/>
              <a:gd name="connsiteY3" fmla="*/ 134726 h 4180128"/>
              <a:gd name="connsiteX4" fmla="*/ 5856530 w 5856530"/>
              <a:gd name="connsiteY4" fmla="*/ 4045402 h 4180128"/>
              <a:gd name="connsiteX5" fmla="*/ 5721804 w 5856530"/>
              <a:gd name="connsiteY5" fmla="*/ 4180128 h 4180128"/>
              <a:gd name="connsiteX6" fmla="*/ 134726 w 5856530"/>
              <a:gd name="connsiteY6" fmla="*/ 4180128 h 4180128"/>
              <a:gd name="connsiteX7" fmla="*/ 0 w 5856530"/>
              <a:gd name="connsiteY7" fmla="*/ 4045402 h 4180128"/>
              <a:gd name="connsiteX8" fmla="*/ 0 w 5856530"/>
              <a:gd name="connsiteY8" fmla="*/ 134726 h 4180128"/>
              <a:gd name="connsiteX0" fmla="*/ 134726 w 5856530"/>
              <a:gd name="connsiteY0" fmla="*/ 4180128 h 4271568"/>
              <a:gd name="connsiteX1" fmla="*/ 0 w 5856530"/>
              <a:gd name="connsiteY1" fmla="*/ 4045402 h 4271568"/>
              <a:gd name="connsiteX2" fmla="*/ 0 w 5856530"/>
              <a:gd name="connsiteY2" fmla="*/ 134726 h 4271568"/>
              <a:gd name="connsiteX3" fmla="*/ 134726 w 5856530"/>
              <a:gd name="connsiteY3" fmla="*/ 0 h 4271568"/>
              <a:gd name="connsiteX4" fmla="*/ 5721804 w 5856530"/>
              <a:gd name="connsiteY4" fmla="*/ 0 h 4271568"/>
              <a:gd name="connsiteX5" fmla="*/ 5856530 w 5856530"/>
              <a:gd name="connsiteY5" fmla="*/ 134726 h 4271568"/>
              <a:gd name="connsiteX6" fmla="*/ 5856530 w 5856530"/>
              <a:gd name="connsiteY6" fmla="*/ 4045402 h 4271568"/>
              <a:gd name="connsiteX7" fmla="*/ 5721804 w 5856530"/>
              <a:gd name="connsiteY7" fmla="*/ 4180128 h 4271568"/>
              <a:gd name="connsiteX8" fmla="*/ 226166 w 5856530"/>
              <a:gd name="connsiteY8" fmla="*/ 4271568 h 4271568"/>
              <a:gd name="connsiteX0" fmla="*/ 134726 w 5856530"/>
              <a:gd name="connsiteY0" fmla="*/ 4180128 h 4180128"/>
              <a:gd name="connsiteX1" fmla="*/ 0 w 5856530"/>
              <a:gd name="connsiteY1" fmla="*/ 4045402 h 4180128"/>
              <a:gd name="connsiteX2" fmla="*/ 0 w 5856530"/>
              <a:gd name="connsiteY2" fmla="*/ 134726 h 4180128"/>
              <a:gd name="connsiteX3" fmla="*/ 134726 w 5856530"/>
              <a:gd name="connsiteY3" fmla="*/ 0 h 4180128"/>
              <a:gd name="connsiteX4" fmla="*/ 5721804 w 5856530"/>
              <a:gd name="connsiteY4" fmla="*/ 0 h 4180128"/>
              <a:gd name="connsiteX5" fmla="*/ 5856530 w 5856530"/>
              <a:gd name="connsiteY5" fmla="*/ 134726 h 4180128"/>
              <a:gd name="connsiteX6" fmla="*/ 5856530 w 5856530"/>
              <a:gd name="connsiteY6" fmla="*/ 4045402 h 4180128"/>
              <a:gd name="connsiteX7" fmla="*/ 5721804 w 5856530"/>
              <a:gd name="connsiteY7" fmla="*/ 4180128 h 4180128"/>
              <a:gd name="connsiteX0" fmla="*/ 0 w 5856530"/>
              <a:gd name="connsiteY0" fmla="*/ 4045402 h 4180128"/>
              <a:gd name="connsiteX1" fmla="*/ 0 w 5856530"/>
              <a:gd name="connsiteY1" fmla="*/ 134726 h 4180128"/>
              <a:gd name="connsiteX2" fmla="*/ 134726 w 5856530"/>
              <a:gd name="connsiteY2" fmla="*/ 0 h 4180128"/>
              <a:gd name="connsiteX3" fmla="*/ 5721804 w 5856530"/>
              <a:gd name="connsiteY3" fmla="*/ 0 h 4180128"/>
              <a:gd name="connsiteX4" fmla="*/ 5856530 w 5856530"/>
              <a:gd name="connsiteY4" fmla="*/ 134726 h 4180128"/>
              <a:gd name="connsiteX5" fmla="*/ 5856530 w 5856530"/>
              <a:gd name="connsiteY5" fmla="*/ 4045402 h 4180128"/>
              <a:gd name="connsiteX6" fmla="*/ 5721804 w 5856530"/>
              <a:gd name="connsiteY6" fmla="*/ 4180128 h 4180128"/>
              <a:gd name="connsiteX0" fmla="*/ 0 w 5856530"/>
              <a:gd name="connsiteY0" fmla="*/ 4045402 h 4180128"/>
              <a:gd name="connsiteX1" fmla="*/ 0 w 5856530"/>
              <a:gd name="connsiteY1" fmla="*/ 134726 h 4180128"/>
              <a:gd name="connsiteX2" fmla="*/ 134726 w 5856530"/>
              <a:gd name="connsiteY2" fmla="*/ 0 h 4180128"/>
              <a:gd name="connsiteX3" fmla="*/ 5721804 w 5856530"/>
              <a:gd name="connsiteY3" fmla="*/ 0 h 4180128"/>
              <a:gd name="connsiteX4" fmla="*/ 5856530 w 5856530"/>
              <a:gd name="connsiteY4" fmla="*/ 134726 h 4180128"/>
              <a:gd name="connsiteX5" fmla="*/ 5854733 w 5856530"/>
              <a:gd name="connsiteY5" fmla="*/ 679122 h 4180128"/>
              <a:gd name="connsiteX6" fmla="*/ 5856530 w 5856530"/>
              <a:gd name="connsiteY6" fmla="*/ 4045402 h 4180128"/>
              <a:gd name="connsiteX7" fmla="*/ 5721804 w 5856530"/>
              <a:gd name="connsiteY7" fmla="*/ 4180128 h 4180128"/>
              <a:gd name="connsiteX0" fmla="*/ 0 w 5856530"/>
              <a:gd name="connsiteY0" fmla="*/ 4045402 h 4045402"/>
              <a:gd name="connsiteX1" fmla="*/ 0 w 5856530"/>
              <a:gd name="connsiteY1" fmla="*/ 134726 h 4045402"/>
              <a:gd name="connsiteX2" fmla="*/ 134726 w 5856530"/>
              <a:gd name="connsiteY2" fmla="*/ 0 h 4045402"/>
              <a:gd name="connsiteX3" fmla="*/ 5721804 w 5856530"/>
              <a:gd name="connsiteY3" fmla="*/ 0 h 4045402"/>
              <a:gd name="connsiteX4" fmla="*/ 5856530 w 5856530"/>
              <a:gd name="connsiteY4" fmla="*/ 134726 h 4045402"/>
              <a:gd name="connsiteX5" fmla="*/ 5854733 w 5856530"/>
              <a:gd name="connsiteY5" fmla="*/ 679122 h 4045402"/>
              <a:gd name="connsiteX6" fmla="*/ 5856530 w 5856530"/>
              <a:gd name="connsiteY6" fmla="*/ 4045402 h 4045402"/>
              <a:gd name="connsiteX0" fmla="*/ 0 w 5856530"/>
              <a:gd name="connsiteY0" fmla="*/ 4045402 h 4045402"/>
              <a:gd name="connsiteX1" fmla="*/ 0 w 5856530"/>
              <a:gd name="connsiteY1" fmla="*/ 134726 h 4045402"/>
              <a:gd name="connsiteX2" fmla="*/ 134726 w 5856530"/>
              <a:gd name="connsiteY2" fmla="*/ 0 h 4045402"/>
              <a:gd name="connsiteX3" fmla="*/ 5721804 w 5856530"/>
              <a:gd name="connsiteY3" fmla="*/ 0 h 4045402"/>
              <a:gd name="connsiteX4" fmla="*/ 5856530 w 5856530"/>
              <a:gd name="connsiteY4" fmla="*/ 134726 h 4045402"/>
              <a:gd name="connsiteX5" fmla="*/ 5854733 w 5856530"/>
              <a:gd name="connsiteY5" fmla="*/ 679122 h 4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6530" h="4045402">
                <a:moveTo>
                  <a:pt x="0" y="4045402"/>
                </a:moveTo>
                <a:lnTo>
                  <a:pt x="0" y="134726"/>
                </a:lnTo>
                <a:cubicBezTo>
                  <a:pt x="0" y="60319"/>
                  <a:pt x="60319" y="0"/>
                  <a:pt x="134726" y="0"/>
                </a:cubicBezTo>
                <a:lnTo>
                  <a:pt x="5721804" y="0"/>
                </a:lnTo>
                <a:cubicBezTo>
                  <a:pt x="5796211" y="0"/>
                  <a:pt x="5856530" y="60319"/>
                  <a:pt x="5856530" y="134726"/>
                </a:cubicBezTo>
                <a:lnTo>
                  <a:pt x="5854733" y="679122"/>
                </a:lnTo>
              </a:path>
            </a:pathLst>
          </a:custGeom>
          <a:noFill/>
          <a:ln>
            <a:solidFill>
              <a:schemeClr val="bg1">
                <a:lumMod val="75000"/>
              </a:schemeClr>
            </a:solidFill>
            <a:tailEnd type="ova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2" name="Rectangle: Rounded Corners 31">
            <a:extLst>
              <a:ext uri="{FF2B5EF4-FFF2-40B4-BE49-F238E27FC236}">
                <a16:creationId xmlns:a16="http://schemas.microsoft.com/office/drawing/2014/main" id="{E27B6E42-AD24-F93B-EA87-9130CA5704D8}"/>
              </a:ext>
            </a:extLst>
          </p:cNvPr>
          <p:cNvSpPr/>
          <p:nvPr/>
        </p:nvSpPr>
        <p:spPr bwMode="auto">
          <a:xfrm>
            <a:off x="6599226" y="3529570"/>
            <a:ext cx="4684680" cy="1916306"/>
          </a:xfrm>
          <a:prstGeom prst="roundRect">
            <a:avLst>
              <a:gd name="adj" fmla="val 6206"/>
            </a:avLst>
          </a:prstGeom>
          <a:solidFill>
            <a:schemeClr val="bg1">
              <a:lumMod val="95000"/>
            </a:schemeClr>
          </a:solidFill>
          <a:ln>
            <a:noFill/>
            <a:headEnd type="none" w="med" len="med"/>
            <a:tailEnd type="none" w="med" len="med"/>
          </a:ln>
          <a:effectLst>
            <a:outerShdw blurRad="76200" dist="25400" dir="3600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CB667DEB-158E-B787-AB9C-30F991BFF8CC}"/>
              </a:ext>
            </a:extLst>
          </p:cNvPr>
          <p:cNvSpPr/>
          <p:nvPr/>
        </p:nvSpPr>
        <p:spPr bwMode="auto">
          <a:xfrm>
            <a:off x="6599226" y="1386403"/>
            <a:ext cx="4684680" cy="1916306"/>
          </a:xfrm>
          <a:prstGeom prst="roundRect">
            <a:avLst>
              <a:gd name="adj" fmla="val 6206"/>
            </a:avLst>
          </a:prstGeom>
          <a:solidFill>
            <a:schemeClr val="bg1">
              <a:lumMod val="95000"/>
            </a:schemeClr>
          </a:solidFill>
          <a:ln>
            <a:noFill/>
            <a:headEnd type="none" w="med" len="med"/>
            <a:tailEnd type="none" w="med" len="med"/>
          </a:ln>
          <a:effectLst>
            <a:outerShdw blurRad="76200" dist="25400" dir="3600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5E17EF45-428D-BCDD-37E0-5D63DBADB849}"/>
              </a:ext>
            </a:extLst>
          </p:cNvPr>
          <p:cNvSpPr>
            <a:spLocks noGrp="1"/>
          </p:cNvSpPr>
          <p:nvPr>
            <p:ph type="title"/>
          </p:nvPr>
        </p:nvSpPr>
        <p:spPr>
          <a:xfrm>
            <a:off x="1124365" y="2147962"/>
            <a:ext cx="4711101" cy="2646878"/>
          </a:xfrm>
        </p:spPr>
        <p:txBody>
          <a:bodyPr/>
          <a:lstStyle/>
          <a:p>
            <a:r>
              <a:rPr lang="en-US" sz="8800"/>
              <a:t>Trust </a:t>
            </a:r>
            <a:br>
              <a:rPr lang="en-US"/>
            </a:br>
            <a:r>
              <a:rPr lang="en-US" sz="2800"/>
              <a:t>emerges as most impactful driver to overall leader and employee comms satisfaction </a:t>
            </a:r>
          </a:p>
        </p:txBody>
      </p:sp>
      <p:grpSp>
        <p:nvGrpSpPr>
          <p:cNvPr id="8" name="Group 7" descr="Arrow pointing towards ">
            <a:extLst>
              <a:ext uri="{FF2B5EF4-FFF2-40B4-BE49-F238E27FC236}">
                <a16:creationId xmlns:a16="http://schemas.microsoft.com/office/drawing/2014/main" id="{C0FD13EB-D7B4-1AFC-3A4D-0AACBBB2A302}"/>
              </a:ext>
            </a:extLst>
          </p:cNvPr>
          <p:cNvGrpSpPr>
            <a:grpSpLocks/>
          </p:cNvGrpSpPr>
          <p:nvPr/>
        </p:nvGrpSpPr>
        <p:grpSpPr>
          <a:xfrm rot="5400000">
            <a:off x="8786533" y="2189525"/>
            <a:ext cx="310066" cy="310064"/>
            <a:chOff x="-1755757" y="2549849"/>
            <a:chExt cx="265094" cy="265094"/>
          </a:xfrm>
        </p:grpSpPr>
        <p:sp>
          <p:nvSpPr>
            <p:cNvPr id="11" name="Oval 10">
              <a:extLst>
                <a:ext uri="{FF2B5EF4-FFF2-40B4-BE49-F238E27FC236}">
                  <a16:creationId xmlns:a16="http://schemas.microsoft.com/office/drawing/2014/main" id="{20D88682-7EA9-C7AD-56EE-0B4093FB2FD4}"/>
                </a:ext>
              </a:extLst>
            </p:cNvPr>
            <p:cNvSpPr/>
            <p:nvPr/>
          </p:nvSpPr>
          <p:spPr bwMode="auto">
            <a:xfrm>
              <a:off x="-1755757" y="2549849"/>
              <a:ext cx="265094" cy="265094"/>
            </a:xfrm>
            <a:prstGeom prst="ellipse">
              <a:avLst/>
            </a:prstGeom>
            <a:solidFill>
              <a:schemeClr val="bg1"/>
            </a:solidFill>
            <a:ln w="12700" cap="flat">
              <a:solidFill>
                <a:schemeClr val="tx2"/>
              </a:solid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Graphic 27">
              <a:extLst>
                <a:ext uri="{FF2B5EF4-FFF2-40B4-BE49-F238E27FC236}">
                  <a16:creationId xmlns:a16="http://schemas.microsoft.com/office/drawing/2014/main" id="{13AD9C1D-F0B5-10FB-C223-DA69ABB85CBF}"/>
                </a:ext>
              </a:extLst>
            </p:cNvPr>
            <p:cNvSpPr/>
            <p:nvPr/>
          </p:nvSpPr>
          <p:spPr>
            <a:xfrm>
              <a:off x="-1695587" y="2598163"/>
              <a:ext cx="144756" cy="168465"/>
            </a:xfrm>
            <a:custGeom>
              <a:avLst/>
              <a:gdLst>
                <a:gd name="connsiteX0" fmla="*/ 2246319 w 4739392"/>
                <a:gd name="connsiteY0" fmla="*/ 160496 h 5515641"/>
                <a:gd name="connsiteX1" fmla="*/ 4643095 w 4739392"/>
                <a:gd name="connsiteY1" fmla="*/ 2527364 h 5515641"/>
                <a:gd name="connsiteX2" fmla="*/ 4643095 w 4739392"/>
                <a:gd name="connsiteY2" fmla="*/ 2988278 h 5515641"/>
                <a:gd name="connsiteX3" fmla="*/ 2246319 w 4739392"/>
                <a:gd name="connsiteY3" fmla="*/ 5355145 h 5515641"/>
                <a:gd name="connsiteX4" fmla="*/ 1855508 w 4739392"/>
                <a:gd name="connsiteY4" fmla="*/ 5515642 h 5515641"/>
                <a:gd name="connsiteX5" fmla="*/ 557346 w 4739392"/>
                <a:gd name="connsiteY5" fmla="*/ 5515642 h 5515641"/>
                <a:gd name="connsiteX6" fmla="*/ 166535 w 4739392"/>
                <a:gd name="connsiteY6" fmla="*/ 4563618 h 5515641"/>
                <a:gd name="connsiteX7" fmla="*/ 1594333 w 4739392"/>
                <a:gd name="connsiteY7" fmla="*/ 3153632 h 5515641"/>
                <a:gd name="connsiteX8" fmla="*/ 1594333 w 4739392"/>
                <a:gd name="connsiteY8" fmla="*/ 2362105 h 5515641"/>
                <a:gd name="connsiteX9" fmla="*/ 166535 w 4739392"/>
                <a:gd name="connsiteY9" fmla="*/ 952024 h 5515641"/>
                <a:gd name="connsiteX10" fmla="*/ 557346 w 4739392"/>
                <a:gd name="connsiteY10" fmla="*/ 0 h 5515641"/>
                <a:gd name="connsiteX11" fmla="*/ 1855413 w 4739392"/>
                <a:gd name="connsiteY11" fmla="*/ 0 h 5515641"/>
                <a:gd name="connsiteX12" fmla="*/ 2246224 w 4739392"/>
                <a:gd name="connsiteY12" fmla="*/ 160496 h 551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392" h="5515641">
                  <a:moveTo>
                    <a:pt x="2246319" y="160496"/>
                  </a:moveTo>
                  <a:lnTo>
                    <a:pt x="4643095" y="2527364"/>
                  </a:lnTo>
                  <a:cubicBezTo>
                    <a:pt x="4771492" y="2654141"/>
                    <a:pt x="4771492" y="2861501"/>
                    <a:pt x="4643095" y="2988278"/>
                  </a:cubicBezTo>
                  <a:lnTo>
                    <a:pt x="2246319" y="5355145"/>
                  </a:lnTo>
                  <a:cubicBezTo>
                    <a:pt x="2142211" y="5457921"/>
                    <a:pt x="2001812" y="5515642"/>
                    <a:pt x="1855508" y="5515642"/>
                  </a:cubicBezTo>
                  <a:lnTo>
                    <a:pt x="557346" y="5515642"/>
                  </a:lnTo>
                  <a:cubicBezTo>
                    <a:pt x="60141" y="5515642"/>
                    <a:pt x="-187319" y="4912995"/>
                    <a:pt x="166535" y="4563618"/>
                  </a:cubicBezTo>
                  <a:lnTo>
                    <a:pt x="1594333" y="3153632"/>
                  </a:lnTo>
                  <a:cubicBezTo>
                    <a:pt x="1814836" y="2935891"/>
                    <a:pt x="1814836" y="2579846"/>
                    <a:pt x="1594333" y="2362105"/>
                  </a:cubicBezTo>
                  <a:lnTo>
                    <a:pt x="166535" y="952024"/>
                  </a:lnTo>
                  <a:cubicBezTo>
                    <a:pt x="-187224" y="602647"/>
                    <a:pt x="60141" y="0"/>
                    <a:pt x="557346" y="0"/>
                  </a:cubicBezTo>
                  <a:lnTo>
                    <a:pt x="1855413" y="0"/>
                  </a:lnTo>
                  <a:cubicBezTo>
                    <a:pt x="2001717" y="0"/>
                    <a:pt x="2142115" y="57626"/>
                    <a:pt x="2246224" y="160496"/>
                  </a:cubicBezTo>
                  <a:close/>
                </a:path>
              </a:pathLst>
            </a:custGeom>
            <a:solidFill>
              <a:schemeClr val="accent1"/>
            </a:solidFill>
            <a:ln w="12700" cap="flat">
              <a:no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16" name="TextBox 15">
            <a:extLst>
              <a:ext uri="{FF2B5EF4-FFF2-40B4-BE49-F238E27FC236}">
                <a16:creationId xmlns:a16="http://schemas.microsoft.com/office/drawing/2014/main" id="{6EC1636A-1873-8455-991F-AA7320524C7F}"/>
              </a:ext>
            </a:extLst>
          </p:cNvPr>
          <p:cNvSpPr txBox="1"/>
          <p:nvPr/>
        </p:nvSpPr>
        <p:spPr>
          <a:xfrm>
            <a:off x="6999828" y="1563192"/>
            <a:ext cx="3686433" cy="89255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463668"/>
                </a:solidFill>
                <a:effectLst/>
                <a:uLnTx/>
                <a:uFillTx/>
                <a:latin typeface="Segoe UI"/>
                <a:ea typeface="+mn-ea"/>
                <a:cs typeface="+mn-cs"/>
              </a:rPr>
              <a:t>Microsoft builds </a:t>
            </a:r>
            <a:r>
              <a:rPr kumimoji="0" lang="en-US" sz="16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rPr>
              <a:t>trust</a:t>
            </a:r>
            <a:r>
              <a:rPr kumimoji="0" lang="en-US" sz="1600" b="0" i="0" u="none" strike="noStrike" kern="1200" cap="none" spc="0" normalizeH="0" baseline="0" noProof="0">
                <a:ln>
                  <a:noFill/>
                </a:ln>
                <a:solidFill>
                  <a:srgbClr val="463668"/>
                </a:solidFill>
                <a:effectLst/>
                <a:uLnTx/>
                <a:uFillTx/>
                <a:latin typeface="Segoe UI"/>
                <a:ea typeface="+mn-ea"/>
                <a:cs typeface="+mn-cs"/>
              </a:rPr>
              <a:t> in its communications with employees.</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463668"/>
              </a:solidFill>
              <a:effectLst/>
              <a:uLnTx/>
              <a:uFillTx/>
              <a:latin typeface="Segoe UI"/>
              <a:ea typeface="+mn-ea"/>
              <a:cs typeface="+mn-cs"/>
              <a:sym typeface="Wingdings" panose="05000000000000000000" pitchFamily="2" charset="2"/>
            </a:endParaRPr>
          </a:p>
        </p:txBody>
      </p:sp>
      <p:sp>
        <p:nvSpPr>
          <p:cNvPr id="21" name="TextBox 20">
            <a:extLst>
              <a:ext uri="{FF2B5EF4-FFF2-40B4-BE49-F238E27FC236}">
                <a16:creationId xmlns:a16="http://schemas.microsoft.com/office/drawing/2014/main" id="{4750AA4F-3FBA-3E20-C518-5936835EB01F}"/>
              </a:ext>
            </a:extLst>
          </p:cNvPr>
          <p:cNvSpPr txBox="1"/>
          <p:nvPr/>
        </p:nvSpPr>
        <p:spPr>
          <a:xfrm>
            <a:off x="7060590" y="2633478"/>
            <a:ext cx="376195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rPr>
              <a:t>Top driver for “Microsoft does a good job communicating with employees” </a:t>
            </a:r>
            <a:endParaRPr kumimoji="0" lang="en-US" sz="1600" b="0"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endParaRPr>
          </a:p>
        </p:txBody>
      </p:sp>
      <p:grpSp>
        <p:nvGrpSpPr>
          <p:cNvPr id="27" name="Group 26" descr="Arrow pointing towards ">
            <a:extLst>
              <a:ext uri="{FF2B5EF4-FFF2-40B4-BE49-F238E27FC236}">
                <a16:creationId xmlns:a16="http://schemas.microsoft.com/office/drawing/2014/main" id="{ED6DC993-07F7-72C2-5171-6F846838760D}"/>
              </a:ext>
            </a:extLst>
          </p:cNvPr>
          <p:cNvGrpSpPr>
            <a:grpSpLocks/>
          </p:cNvGrpSpPr>
          <p:nvPr/>
        </p:nvGrpSpPr>
        <p:grpSpPr>
          <a:xfrm rot="5400000">
            <a:off x="8786533" y="4332692"/>
            <a:ext cx="310066" cy="310064"/>
            <a:chOff x="-1755757" y="2549849"/>
            <a:chExt cx="265094" cy="265094"/>
          </a:xfrm>
        </p:grpSpPr>
        <p:sp>
          <p:nvSpPr>
            <p:cNvPr id="28" name="Oval 27">
              <a:extLst>
                <a:ext uri="{FF2B5EF4-FFF2-40B4-BE49-F238E27FC236}">
                  <a16:creationId xmlns:a16="http://schemas.microsoft.com/office/drawing/2014/main" id="{4F69E94E-71DD-1223-11B7-FBA57E7ACBC4}"/>
                </a:ext>
              </a:extLst>
            </p:cNvPr>
            <p:cNvSpPr/>
            <p:nvPr/>
          </p:nvSpPr>
          <p:spPr bwMode="auto">
            <a:xfrm>
              <a:off x="-1755757" y="2549849"/>
              <a:ext cx="265094" cy="265094"/>
            </a:xfrm>
            <a:prstGeom prst="ellipse">
              <a:avLst/>
            </a:prstGeom>
            <a:solidFill>
              <a:schemeClr val="bg1"/>
            </a:solidFill>
            <a:ln w="12700" cap="flat">
              <a:solidFill>
                <a:schemeClr val="tx2"/>
              </a:solid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Graphic 27">
              <a:extLst>
                <a:ext uri="{FF2B5EF4-FFF2-40B4-BE49-F238E27FC236}">
                  <a16:creationId xmlns:a16="http://schemas.microsoft.com/office/drawing/2014/main" id="{3252B3B9-ADBB-0F5F-F934-AE8986A32ECD}"/>
                </a:ext>
              </a:extLst>
            </p:cNvPr>
            <p:cNvSpPr/>
            <p:nvPr/>
          </p:nvSpPr>
          <p:spPr>
            <a:xfrm>
              <a:off x="-1695587" y="2598163"/>
              <a:ext cx="144756" cy="168465"/>
            </a:xfrm>
            <a:custGeom>
              <a:avLst/>
              <a:gdLst>
                <a:gd name="connsiteX0" fmla="*/ 2246319 w 4739392"/>
                <a:gd name="connsiteY0" fmla="*/ 160496 h 5515641"/>
                <a:gd name="connsiteX1" fmla="*/ 4643095 w 4739392"/>
                <a:gd name="connsiteY1" fmla="*/ 2527364 h 5515641"/>
                <a:gd name="connsiteX2" fmla="*/ 4643095 w 4739392"/>
                <a:gd name="connsiteY2" fmla="*/ 2988278 h 5515641"/>
                <a:gd name="connsiteX3" fmla="*/ 2246319 w 4739392"/>
                <a:gd name="connsiteY3" fmla="*/ 5355145 h 5515641"/>
                <a:gd name="connsiteX4" fmla="*/ 1855508 w 4739392"/>
                <a:gd name="connsiteY4" fmla="*/ 5515642 h 5515641"/>
                <a:gd name="connsiteX5" fmla="*/ 557346 w 4739392"/>
                <a:gd name="connsiteY5" fmla="*/ 5515642 h 5515641"/>
                <a:gd name="connsiteX6" fmla="*/ 166535 w 4739392"/>
                <a:gd name="connsiteY6" fmla="*/ 4563618 h 5515641"/>
                <a:gd name="connsiteX7" fmla="*/ 1594333 w 4739392"/>
                <a:gd name="connsiteY7" fmla="*/ 3153632 h 5515641"/>
                <a:gd name="connsiteX8" fmla="*/ 1594333 w 4739392"/>
                <a:gd name="connsiteY8" fmla="*/ 2362105 h 5515641"/>
                <a:gd name="connsiteX9" fmla="*/ 166535 w 4739392"/>
                <a:gd name="connsiteY9" fmla="*/ 952024 h 5515641"/>
                <a:gd name="connsiteX10" fmla="*/ 557346 w 4739392"/>
                <a:gd name="connsiteY10" fmla="*/ 0 h 5515641"/>
                <a:gd name="connsiteX11" fmla="*/ 1855413 w 4739392"/>
                <a:gd name="connsiteY11" fmla="*/ 0 h 5515641"/>
                <a:gd name="connsiteX12" fmla="*/ 2246224 w 4739392"/>
                <a:gd name="connsiteY12" fmla="*/ 160496 h 551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392" h="5515641">
                  <a:moveTo>
                    <a:pt x="2246319" y="160496"/>
                  </a:moveTo>
                  <a:lnTo>
                    <a:pt x="4643095" y="2527364"/>
                  </a:lnTo>
                  <a:cubicBezTo>
                    <a:pt x="4771492" y="2654141"/>
                    <a:pt x="4771492" y="2861501"/>
                    <a:pt x="4643095" y="2988278"/>
                  </a:cubicBezTo>
                  <a:lnTo>
                    <a:pt x="2246319" y="5355145"/>
                  </a:lnTo>
                  <a:cubicBezTo>
                    <a:pt x="2142211" y="5457921"/>
                    <a:pt x="2001812" y="5515642"/>
                    <a:pt x="1855508" y="5515642"/>
                  </a:cubicBezTo>
                  <a:lnTo>
                    <a:pt x="557346" y="5515642"/>
                  </a:lnTo>
                  <a:cubicBezTo>
                    <a:pt x="60141" y="5515642"/>
                    <a:pt x="-187319" y="4912995"/>
                    <a:pt x="166535" y="4563618"/>
                  </a:cubicBezTo>
                  <a:lnTo>
                    <a:pt x="1594333" y="3153632"/>
                  </a:lnTo>
                  <a:cubicBezTo>
                    <a:pt x="1814836" y="2935891"/>
                    <a:pt x="1814836" y="2579846"/>
                    <a:pt x="1594333" y="2362105"/>
                  </a:cubicBezTo>
                  <a:lnTo>
                    <a:pt x="166535" y="952024"/>
                  </a:lnTo>
                  <a:cubicBezTo>
                    <a:pt x="-187224" y="602647"/>
                    <a:pt x="60141" y="0"/>
                    <a:pt x="557346" y="0"/>
                  </a:cubicBezTo>
                  <a:lnTo>
                    <a:pt x="1855413" y="0"/>
                  </a:lnTo>
                  <a:cubicBezTo>
                    <a:pt x="2001717" y="0"/>
                    <a:pt x="2142115" y="57626"/>
                    <a:pt x="2246224" y="160496"/>
                  </a:cubicBezTo>
                  <a:close/>
                </a:path>
              </a:pathLst>
            </a:custGeom>
            <a:solidFill>
              <a:schemeClr val="accent1"/>
            </a:solidFill>
            <a:ln w="12700" cap="flat">
              <a:no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30" name="TextBox 29">
            <a:extLst>
              <a:ext uri="{FF2B5EF4-FFF2-40B4-BE49-F238E27FC236}">
                <a16:creationId xmlns:a16="http://schemas.microsoft.com/office/drawing/2014/main" id="{785569B9-6DA9-0989-2607-18D303C06B14}"/>
              </a:ext>
            </a:extLst>
          </p:cNvPr>
          <p:cNvSpPr txBox="1"/>
          <p:nvPr/>
        </p:nvSpPr>
        <p:spPr>
          <a:xfrm>
            <a:off x="6952876" y="3708396"/>
            <a:ext cx="3977379" cy="89255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463668"/>
                </a:solidFill>
                <a:effectLst/>
                <a:uLnTx/>
                <a:uFillTx/>
                <a:latin typeface="Segoe UI"/>
                <a:ea typeface="+mn-ea"/>
                <a:cs typeface="+mn-cs"/>
              </a:rPr>
              <a:t>My leader has earned my </a:t>
            </a:r>
            <a:r>
              <a:rPr kumimoji="0" lang="en-US" sz="16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rPr>
              <a:t>trust</a:t>
            </a:r>
            <a:r>
              <a:rPr kumimoji="0" lang="en-US" sz="1600" b="0" i="0" u="none" strike="noStrike" kern="1200" cap="none" spc="0" normalizeH="0" baseline="0" noProof="0">
                <a:ln>
                  <a:noFill/>
                </a:ln>
                <a:solidFill>
                  <a:srgbClr val="463668"/>
                </a:solidFill>
                <a:effectLst/>
                <a:uLnTx/>
                <a:uFillTx/>
                <a:latin typeface="Segoe UI"/>
                <a:ea typeface="+mn-ea"/>
                <a:cs typeface="+mn-cs"/>
              </a:rPr>
              <a:t> and confidence in their leadership.</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463668"/>
              </a:solidFill>
              <a:effectLst/>
              <a:uLnTx/>
              <a:uFillTx/>
              <a:latin typeface="Segoe UI"/>
              <a:ea typeface="+mn-ea"/>
              <a:cs typeface="+mn-cs"/>
              <a:sym typeface="Wingdings" panose="05000000000000000000" pitchFamily="2" charset="2"/>
            </a:endParaRPr>
          </a:p>
        </p:txBody>
      </p:sp>
      <p:sp>
        <p:nvSpPr>
          <p:cNvPr id="31" name="TextBox 30">
            <a:extLst>
              <a:ext uri="{FF2B5EF4-FFF2-40B4-BE49-F238E27FC236}">
                <a16:creationId xmlns:a16="http://schemas.microsoft.com/office/drawing/2014/main" id="{8B1281AE-8CC3-05A3-F0A7-05751C65B53B}"/>
              </a:ext>
            </a:extLst>
          </p:cNvPr>
          <p:cNvSpPr txBox="1"/>
          <p:nvPr/>
        </p:nvSpPr>
        <p:spPr>
          <a:xfrm>
            <a:off x="7060590" y="4774608"/>
            <a:ext cx="376195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rPr>
              <a:t>Top driver for “My leader does a good job communicating with employees” </a:t>
            </a:r>
            <a:endParaRPr kumimoji="0" lang="en-US" sz="1600" b="0"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endParaRPr>
          </a:p>
        </p:txBody>
      </p:sp>
    </p:spTree>
    <p:extLst>
      <p:ext uri="{BB962C8B-B14F-4D97-AF65-F5344CB8AC3E}">
        <p14:creationId xmlns:p14="http://schemas.microsoft.com/office/powerpoint/2010/main" val="32725671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0C922047-C69F-C9FA-6A5B-CDD16E047DFA}"/>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9FA8BB46-D37F-A554-4FD5-26DD2BBBA2C8}"/>
              </a:ext>
            </a:extLst>
          </p:cNvPr>
          <p:cNvSpPr/>
          <p:nvPr/>
        </p:nvSpPr>
        <p:spPr bwMode="auto">
          <a:xfrm>
            <a:off x="0" y="1895039"/>
            <a:ext cx="5008563" cy="3329214"/>
          </a:xfrm>
          <a:prstGeom prst="rect">
            <a:avLst/>
          </a:prstGeom>
          <a:gradFill flip="none" rotWithShape="1">
            <a:gsLst>
              <a:gs pos="0">
                <a:schemeClr val="bg1"/>
              </a:gs>
              <a:gs pos="100000">
                <a:schemeClr val="bg1">
                  <a:alpha val="0"/>
                </a:schemeClr>
              </a:gs>
            </a:gsLst>
            <a:lin ang="0" scaled="1"/>
            <a:tileRect/>
          </a:gradFill>
          <a:ln>
            <a:noFill/>
            <a:headEnd type="none" w="med" len="med"/>
            <a:tailEnd type="none" w="med" len="med"/>
          </a:ln>
          <a:effectLst>
            <a:outerShdw blurRad="406400" dist="762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Text"/>
              <a:cs typeface="Segoe UI" pitchFamily="34" charset="0"/>
            </a:endParaRPr>
          </a:p>
        </p:txBody>
      </p:sp>
      <p:sp>
        <p:nvSpPr>
          <p:cNvPr id="3" name="Rectangle: Rounded Corners 2">
            <a:extLst>
              <a:ext uri="{FF2B5EF4-FFF2-40B4-BE49-F238E27FC236}">
                <a16:creationId xmlns:a16="http://schemas.microsoft.com/office/drawing/2014/main" id="{219376FD-AD2A-6C44-D3FB-2D1F2430B556}"/>
              </a:ext>
              <a:ext uri="{C183D7F6-B498-43B3-948B-1728B52AA6E4}">
                <adec:decorative xmlns:adec="http://schemas.microsoft.com/office/drawing/2017/decorative" val="1"/>
              </a:ext>
            </a:extLst>
          </p:cNvPr>
          <p:cNvSpPr>
            <a:spLocks/>
          </p:cNvSpPr>
          <p:nvPr/>
        </p:nvSpPr>
        <p:spPr bwMode="auto">
          <a:xfrm>
            <a:off x="5008563" y="1441528"/>
            <a:ext cx="6615913" cy="4236236"/>
          </a:xfrm>
          <a:prstGeom prst="roundRect">
            <a:avLst>
              <a:gd name="adj" fmla="val 2679"/>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2000">
              <a:solidFill>
                <a:schemeClr val="bg1"/>
              </a:solidFill>
              <a:cs typeface="Segoe UI" pitchFamily="34" charset="0"/>
            </a:endParaRPr>
          </a:p>
        </p:txBody>
      </p:sp>
      <p:sp>
        <p:nvSpPr>
          <p:cNvPr id="23" name="Title 1">
            <a:extLst>
              <a:ext uri="{FF2B5EF4-FFF2-40B4-BE49-F238E27FC236}">
                <a16:creationId xmlns:a16="http://schemas.microsoft.com/office/drawing/2014/main" id="{E9F0C08C-BF52-F736-FF27-35917F3B5B73}"/>
              </a:ext>
            </a:extLst>
          </p:cNvPr>
          <p:cNvSpPr txBox="1">
            <a:spLocks/>
          </p:cNvSpPr>
          <p:nvPr/>
        </p:nvSpPr>
        <p:spPr>
          <a:xfrm>
            <a:off x="571500" y="6273800"/>
            <a:ext cx="11034713" cy="123111"/>
          </a:xfrm>
          <a:prstGeom prst="rect">
            <a:avLst/>
          </a:prstGeom>
        </p:spPr>
        <p:txBody>
          <a:bodyPr vert="horz" wrap="square" lIns="0" tIns="0" rIns="0" bIns="0" rtlCol="0" anchor="t">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384"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w="3175">
                  <a:noFill/>
                </a:ln>
                <a:effectLst/>
                <a:uLnTx/>
                <a:uFillTx/>
                <a:latin typeface="+mn-lt"/>
                <a:ea typeface="+mn-ea"/>
                <a:cs typeface="Segoe UI" pitchFamily="34" charset="0"/>
              </a:rPr>
              <a:t>*Summarizing top positive sentiment verbatims rom the Q: What do you value most from your leader’s comms?</a:t>
            </a:r>
          </a:p>
        </p:txBody>
      </p:sp>
      <p:sp>
        <p:nvSpPr>
          <p:cNvPr id="33" name="Title 1">
            <a:extLst>
              <a:ext uri="{FF2B5EF4-FFF2-40B4-BE49-F238E27FC236}">
                <a16:creationId xmlns:a16="http://schemas.microsoft.com/office/drawing/2014/main" id="{7A272B78-AF14-15F5-5852-8DC6AF530D1F}"/>
              </a:ext>
            </a:extLst>
          </p:cNvPr>
          <p:cNvSpPr txBox="1">
            <a:spLocks/>
          </p:cNvSpPr>
          <p:nvPr/>
        </p:nvSpPr>
        <p:spPr>
          <a:xfrm>
            <a:off x="695256" y="3005811"/>
            <a:ext cx="3072151" cy="984885"/>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3200"/>
              <a:t>How do leaders build trust? </a:t>
            </a:r>
            <a:endParaRPr lang="en-US" sz="3200">
              <a:solidFill>
                <a:schemeClr val="accent3"/>
              </a:solidFill>
            </a:endParaRPr>
          </a:p>
        </p:txBody>
      </p:sp>
      <p:sp>
        <p:nvSpPr>
          <p:cNvPr id="46" name="Graphic 44">
            <a:extLst>
              <a:ext uri="{FF2B5EF4-FFF2-40B4-BE49-F238E27FC236}">
                <a16:creationId xmlns:a16="http://schemas.microsoft.com/office/drawing/2014/main" id="{8EE36A96-5F94-64A1-619B-EF6B38E5FFE3}"/>
              </a:ext>
            </a:extLst>
          </p:cNvPr>
          <p:cNvSpPr/>
          <p:nvPr/>
        </p:nvSpPr>
        <p:spPr>
          <a:xfrm>
            <a:off x="11069762" y="1582606"/>
            <a:ext cx="409575" cy="3954079"/>
          </a:xfrm>
          <a:custGeom>
            <a:avLst/>
            <a:gdLst>
              <a:gd name="connsiteX0" fmla="*/ -1164 w 409575"/>
              <a:gd name="connsiteY0" fmla="*/ 3927072 h 3954079"/>
              <a:gd name="connsiteX1" fmla="*/ -1164 w 409575"/>
              <a:gd name="connsiteY1" fmla="*/ 185595 h 3954079"/>
              <a:gd name="connsiteX2" fmla="*/ 19601 w 409575"/>
              <a:gd name="connsiteY2" fmla="*/ 141770 h 3954079"/>
              <a:gd name="connsiteX3" fmla="*/ 185526 w 409575"/>
              <a:gd name="connsiteY3" fmla="*/ 6277 h 3954079"/>
              <a:gd name="connsiteX4" fmla="*/ 221721 w 409575"/>
              <a:gd name="connsiteY4" fmla="*/ 6277 h 3954079"/>
              <a:gd name="connsiteX5" fmla="*/ 387646 w 409575"/>
              <a:gd name="connsiteY5" fmla="*/ 141770 h 3954079"/>
              <a:gd name="connsiteX6" fmla="*/ 408411 w 409575"/>
              <a:gd name="connsiteY6" fmla="*/ 185595 h 3954079"/>
              <a:gd name="connsiteX7" fmla="*/ 408411 w 409575"/>
              <a:gd name="connsiteY7" fmla="*/ 3927072 h 3954079"/>
              <a:gd name="connsiteX8" fmla="*/ 381551 w 409575"/>
              <a:gd name="connsiteY8" fmla="*/ 3953913 h 3954079"/>
              <a:gd name="connsiteX9" fmla="*/ 25696 w 409575"/>
              <a:gd name="connsiteY9" fmla="*/ 3953913 h 3954079"/>
              <a:gd name="connsiteX10" fmla="*/ -1164 w 409575"/>
              <a:gd name="connsiteY10" fmla="*/ 3927072 h 395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3954079">
                <a:moveTo>
                  <a:pt x="-1164" y="3927072"/>
                </a:moveTo>
                <a:lnTo>
                  <a:pt x="-1164" y="185595"/>
                </a:lnTo>
                <a:cubicBezTo>
                  <a:pt x="-1164" y="168611"/>
                  <a:pt x="6456" y="152524"/>
                  <a:pt x="19601" y="141770"/>
                </a:cubicBezTo>
                <a:lnTo>
                  <a:pt x="185526" y="6277"/>
                </a:lnTo>
                <a:cubicBezTo>
                  <a:pt x="196098" y="-2315"/>
                  <a:pt x="211149" y="-2315"/>
                  <a:pt x="221721" y="6277"/>
                </a:cubicBezTo>
                <a:lnTo>
                  <a:pt x="387646" y="141770"/>
                </a:lnTo>
                <a:cubicBezTo>
                  <a:pt x="400791" y="152524"/>
                  <a:pt x="408411" y="168611"/>
                  <a:pt x="408411" y="185595"/>
                </a:cubicBezTo>
                <a:lnTo>
                  <a:pt x="408411" y="3927072"/>
                </a:lnTo>
                <a:cubicBezTo>
                  <a:pt x="408411" y="3941892"/>
                  <a:pt x="396409" y="3953913"/>
                  <a:pt x="381551" y="3953913"/>
                </a:cubicBezTo>
                <a:lnTo>
                  <a:pt x="25696" y="3953913"/>
                </a:lnTo>
                <a:cubicBezTo>
                  <a:pt x="10838" y="3953913"/>
                  <a:pt x="-1164" y="3941892"/>
                  <a:pt x="-1164" y="3927072"/>
                </a:cubicBezTo>
                <a:close/>
              </a:path>
            </a:pathLst>
          </a:custGeom>
          <a:gradFill flip="none" rotWithShape="1">
            <a:gsLst>
              <a:gs pos="100000">
                <a:srgbClr val="8661C5"/>
              </a:gs>
              <a:gs pos="0">
                <a:srgbClr val="0078D4"/>
              </a:gs>
            </a:gsLst>
            <a:lin ang="16200000" scaled="1"/>
            <a:tileRect/>
          </a:gradFill>
          <a:effectLst>
            <a:outerShdw blurRad="63500" dist="38100" algn="l" rotWithShape="0">
              <a:prstClr val="black">
                <a:alpha val="20000"/>
              </a:prstClr>
            </a:outerShdw>
          </a:effectLst>
        </p:spPr>
        <p:txBody>
          <a:bodyPr vert="vert270" wrap="square" lIns="9144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mj-lt"/>
                <a:ea typeface="+mn-ea"/>
                <a:cs typeface="Segoe UI Light" panose="020B0502040204020203" pitchFamily="34" charset="0"/>
              </a:rPr>
              <a:t>IMPORTANCE</a:t>
            </a:r>
          </a:p>
        </p:txBody>
      </p:sp>
      <p:cxnSp>
        <p:nvCxnSpPr>
          <p:cNvPr id="49" name="Straight Connector 48">
            <a:extLst>
              <a:ext uri="{FF2B5EF4-FFF2-40B4-BE49-F238E27FC236}">
                <a16:creationId xmlns:a16="http://schemas.microsoft.com/office/drawing/2014/main" id="{3EE20FA9-30E2-C353-F5CC-F8B4E2981FA5}"/>
              </a:ext>
            </a:extLst>
          </p:cNvPr>
          <p:cNvCxnSpPr>
            <a:cxnSpLocks/>
          </p:cNvCxnSpPr>
          <p:nvPr/>
        </p:nvCxnSpPr>
        <p:spPr>
          <a:xfrm>
            <a:off x="6081868" y="2478003"/>
            <a:ext cx="458137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933CD5-1D9B-F613-5476-416C27878CFD}"/>
              </a:ext>
            </a:extLst>
          </p:cNvPr>
          <p:cNvCxnSpPr>
            <a:cxnSpLocks/>
          </p:cNvCxnSpPr>
          <p:nvPr/>
        </p:nvCxnSpPr>
        <p:spPr>
          <a:xfrm>
            <a:off x="6081868" y="3498254"/>
            <a:ext cx="458137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1D5A34-7D7E-09A2-63F6-727D186E4B3E}"/>
              </a:ext>
            </a:extLst>
          </p:cNvPr>
          <p:cNvCxnSpPr>
            <a:cxnSpLocks/>
          </p:cNvCxnSpPr>
          <p:nvPr/>
        </p:nvCxnSpPr>
        <p:spPr>
          <a:xfrm>
            <a:off x="6081868" y="4564967"/>
            <a:ext cx="458137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BE2333F-5BFE-626C-9C7C-7E7FF128E701}"/>
              </a:ext>
            </a:extLst>
          </p:cNvPr>
          <p:cNvSpPr txBox="1">
            <a:spLocks/>
          </p:cNvSpPr>
          <p:nvPr/>
        </p:nvSpPr>
        <p:spPr>
          <a:xfrm>
            <a:off x="6081868" y="1813989"/>
            <a:ext cx="4581370" cy="307777"/>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ea typeface="+mn-ea"/>
                <a:cs typeface="+mn-cs"/>
              </a:rPr>
              <a:t>Communicate authentically</a:t>
            </a:r>
            <a:endParaRPr kumimoji="0" lang="en-US" sz="2800" b="0" i="0" u="none" strike="noStrike" kern="1200" cap="none" spc="0" normalizeH="0" baseline="0" noProof="0">
              <a:ln>
                <a:noFill/>
              </a:ln>
              <a:solidFill>
                <a:srgbClr val="000000"/>
              </a:solidFill>
              <a:effectLst/>
              <a:uLnTx/>
              <a:uFillTx/>
              <a:ea typeface="+mn-ea"/>
              <a:cs typeface="+mn-cs"/>
            </a:endParaRPr>
          </a:p>
        </p:txBody>
      </p:sp>
      <p:sp>
        <p:nvSpPr>
          <p:cNvPr id="52" name="Oval 51">
            <a:extLst>
              <a:ext uri="{FF2B5EF4-FFF2-40B4-BE49-F238E27FC236}">
                <a16:creationId xmlns:a16="http://schemas.microsoft.com/office/drawing/2014/main" id="{D34DA512-E250-67DE-EC08-22DD43CD34C6}"/>
              </a:ext>
              <a:ext uri="{C183D7F6-B498-43B3-948B-1728B52AA6E4}">
                <adec:decorative xmlns:adec="http://schemas.microsoft.com/office/drawing/2017/decorative" val="1"/>
              </a:ext>
            </a:extLst>
          </p:cNvPr>
          <p:cNvSpPr/>
          <p:nvPr/>
        </p:nvSpPr>
        <p:spPr bwMode="auto">
          <a:xfrm>
            <a:off x="5290832" y="1683332"/>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IN" sz="2400" b="1" kern="0">
              <a:solidFill>
                <a:srgbClr val="FFFFFF"/>
              </a:solidFill>
              <a:cs typeface="Segoe UI" pitchFamily="34" charset="0"/>
            </a:endParaRPr>
          </a:p>
        </p:txBody>
      </p:sp>
      <p:sp>
        <p:nvSpPr>
          <p:cNvPr id="11" name="TextBox 10">
            <a:extLst>
              <a:ext uri="{FF2B5EF4-FFF2-40B4-BE49-F238E27FC236}">
                <a16:creationId xmlns:a16="http://schemas.microsoft.com/office/drawing/2014/main" id="{40D55152-76C2-008C-613D-D59CEA676061}"/>
              </a:ext>
            </a:extLst>
          </p:cNvPr>
          <p:cNvSpPr txBox="1">
            <a:spLocks/>
          </p:cNvSpPr>
          <p:nvPr/>
        </p:nvSpPr>
        <p:spPr>
          <a:xfrm>
            <a:off x="6081868" y="2834240"/>
            <a:ext cx="4581371" cy="307777"/>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ea typeface="+mn-ea"/>
                <a:cs typeface="+mn-cs"/>
              </a:rPr>
              <a:t>Address topics in a timely manner</a:t>
            </a:r>
            <a:endParaRPr kumimoji="0" lang="en-US" sz="2800" b="0" i="0" u="none" strike="noStrike" kern="1200" cap="none" spc="0" normalizeH="0" baseline="0" noProof="0">
              <a:ln>
                <a:noFill/>
              </a:ln>
              <a:solidFill>
                <a:srgbClr val="000000"/>
              </a:solidFill>
              <a:effectLst/>
              <a:uLnTx/>
              <a:uFillTx/>
              <a:ea typeface="+mn-ea"/>
              <a:cs typeface="+mn-cs"/>
            </a:endParaRPr>
          </a:p>
        </p:txBody>
      </p:sp>
      <p:sp>
        <p:nvSpPr>
          <p:cNvPr id="53" name="Oval 52">
            <a:extLst>
              <a:ext uri="{FF2B5EF4-FFF2-40B4-BE49-F238E27FC236}">
                <a16:creationId xmlns:a16="http://schemas.microsoft.com/office/drawing/2014/main" id="{E762E312-07FD-14C4-4AB1-32EA0229BF28}"/>
              </a:ext>
              <a:ext uri="{C183D7F6-B498-43B3-948B-1728B52AA6E4}">
                <adec:decorative xmlns:adec="http://schemas.microsoft.com/office/drawing/2017/decorative" val="1"/>
              </a:ext>
            </a:extLst>
          </p:cNvPr>
          <p:cNvSpPr/>
          <p:nvPr/>
        </p:nvSpPr>
        <p:spPr bwMode="auto">
          <a:xfrm>
            <a:off x="5290832" y="2703583"/>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IN" sz="2400" b="1" kern="0">
              <a:solidFill>
                <a:srgbClr val="FFFFFF"/>
              </a:solidFill>
              <a:cs typeface="Segoe UI" pitchFamily="34" charset="0"/>
            </a:endParaRPr>
          </a:p>
        </p:txBody>
      </p:sp>
      <p:sp>
        <p:nvSpPr>
          <p:cNvPr id="12" name="TextBox 11">
            <a:extLst>
              <a:ext uri="{FF2B5EF4-FFF2-40B4-BE49-F238E27FC236}">
                <a16:creationId xmlns:a16="http://schemas.microsoft.com/office/drawing/2014/main" id="{28670FBC-A122-41D1-7EA9-1492F86780E6}"/>
              </a:ext>
            </a:extLst>
          </p:cNvPr>
          <p:cNvSpPr txBox="1">
            <a:spLocks/>
          </p:cNvSpPr>
          <p:nvPr/>
        </p:nvSpPr>
        <p:spPr>
          <a:xfrm>
            <a:off x="6081868" y="3723834"/>
            <a:ext cx="4581371" cy="615553"/>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ea typeface="+mn-ea"/>
                <a:cs typeface="+mn-cs"/>
              </a:rPr>
              <a:t>Foster an environment of open communication</a:t>
            </a:r>
            <a:endParaRPr kumimoji="0" lang="en-US" sz="2800" b="0" i="0" u="none" strike="noStrike" kern="1200" cap="none" spc="0" normalizeH="0" baseline="0" noProof="0">
              <a:ln>
                <a:noFill/>
              </a:ln>
              <a:solidFill>
                <a:srgbClr val="000000"/>
              </a:solidFill>
              <a:effectLst/>
              <a:uLnTx/>
              <a:uFillTx/>
              <a:ea typeface="+mn-ea"/>
              <a:cs typeface="+mn-cs"/>
            </a:endParaRPr>
          </a:p>
        </p:txBody>
      </p:sp>
      <p:sp>
        <p:nvSpPr>
          <p:cNvPr id="54" name="Oval 53">
            <a:extLst>
              <a:ext uri="{FF2B5EF4-FFF2-40B4-BE49-F238E27FC236}">
                <a16:creationId xmlns:a16="http://schemas.microsoft.com/office/drawing/2014/main" id="{61B17421-44DF-A0B6-FDA8-CD1A7DC2D930}"/>
              </a:ext>
              <a:ext uri="{C183D7F6-B498-43B3-948B-1728B52AA6E4}">
                <adec:decorative xmlns:adec="http://schemas.microsoft.com/office/drawing/2017/decorative" val="1"/>
              </a:ext>
            </a:extLst>
          </p:cNvPr>
          <p:cNvSpPr/>
          <p:nvPr/>
        </p:nvSpPr>
        <p:spPr bwMode="auto">
          <a:xfrm>
            <a:off x="5290832" y="3747065"/>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IN" sz="2400" b="1" kern="0">
              <a:solidFill>
                <a:srgbClr val="FFFFFF"/>
              </a:solidFill>
              <a:cs typeface="Segoe UI" pitchFamily="34" charset="0"/>
            </a:endParaRPr>
          </a:p>
        </p:txBody>
      </p:sp>
      <p:sp>
        <p:nvSpPr>
          <p:cNvPr id="10" name="TextBox 9">
            <a:extLst>
              <a:ext uri="{FF2B5EF4-FFF2-40B4-BE49-F238E27FC236}">
                <a16:creationId xmlns:a16="http://schemas.microsoft.com/office/drawing/2014/main" id="{F23EF09F-BE6B-A5CE-6453-31A3E9098C3D}"/>
              </a:ext>
            </a:extLst>
          </p:cNvPr>
          <p:cNvSpPr txBox="1">
            <a:spLocks/>
          </p:cNvSpPr>
          <p:nvPr/>
        </p:nvSpPr>
        <p:spPr>
          <a:xfrm>
            <a:off x="6081868" y="4944438"/>
            <a:ext cx="4581370" cy="307777"/>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ea typeface="+mn-ea"/>
                <a:cs typeface="+mn-cs"/>
              </a:rPr>
              <a:t>Listening to what employees care about</a:t>
            </a:r>
            <a:endParaRPr kumimoji="0" lang="en-US" sz="1200" b="0" i="0" u="none" strike="noStrike" kern="1200" cap="none" spc="0" normalizeH="0" baseline="0" noProof="0">
              <a:ln>
                <a:noFill/>
              </a:ln>
              <a:solidFill>
                <a:srgbClr val="000000"/>
              </a:solidFill>
              <a:effectLst/>
              <a:uLnTx/>
              <a:uFillTx/>
              <a:ea typeface="+mn-ea"/>
              <a:cs typeface="+mn-cs"/>
            </a:endParaRPr>
          </a:p>
        </p:txBody>
      </p:sp>
      <p:sp>
        <p:nvSpPr>
          <p:cNvPr id="55" name="Oval 54">
            <a:extLst>
              <a:ext uri="{FF2B5EF4-FFF2-40B4-BE49-F238E27FC236}">
                <a16:creationId xmlns:a16="http://schemas.microsoft.com/office/drawing/2014/main" id="{BBA72F5A-23CC-ECA1-23DA-ECAC6FF90BA5}"/>
              </a:ext>
              <a:ext uri="{C183D7F6-B498-43B3-948B-1728B52AA6E4}">
                <adec:decorative xmlns:adec="http://schemas.microsoft.com/office/drawing/2017/decorative" val="1"/>
              </a:ext>
            </a:extLst>
          </p:cNvPr>
          <p:cNvSpPr/>
          <p:nvPr/>
        </p:nvSpPr>
        <p:spPr bwMode="auto">
          <a:xfrm>
            <a:off x="5290832" y="4813781"/>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endParaRPr lang="en-IN" sz="2400" b="1" kern="0">
              <a:solidFill>
                <a:srgbClr val="FFFFFF"/>
              </a:solidFill>
              <a:cs typeface="Segoe UI" pitchFamily="34" charset="0"/>
            </a:endParaRPr>
          </a:p>
        </p:txBody>
      </p:sp>
      <p:sp>
        <p:nvSpPr>
          <p:cNvPr id="15" name="Graphic 13">
            <a:extLst>
              <a:ext uri="{FF2B5EF4-FFF2-40B4-BE49-F238E27FC236}">
                <a16:creationId xmlns:a16="http://schemas.microsoft.com/office/drawing/2014/main" id="{2E41F29F-2D1C-2262-23E5-25168959AA82}"/>
              </a:ext>
            </a:extLst>
          </p:cNvPr>
          <p:cNvSpPr/>
          <p:nvPr/>
        </p:nvSpPr>
        <p:spPr>
          <a:xfrm>
            <a:off x="5407126" y="1816905"/>
            <a:ext cx="336503" cy="301945"/>
          </a:xfrm>
          <a:custGeom>
            <a:avLst/>
            <a:gdLst>
              <a:gd name="connsiteX0" fmla="*/ 126810 w 336503"/>
              <a:gd name="connsiteY0" fmla="*/ 0 h 301945"/>
              <a:gd name="connsiteX1" fmla="*/ 986 w 336503"/>
              <a:gd name="connsiteY1" fmla="*/ 125748 h 301945"/>
              <a:gd name="connsiteX2" fmla="*/ 12797 w 336503"/>
              <a:gd name="connsiteY2" fmla="*/ 179002 h 301945"/>
              <a:gd name="connsiteX3" fmla="*/ 655 w 336503"/>
              <a:gd name="connsiteY3" fmla="*/ 226667 h 301945"/>
              <a:gd name="connsiteX4" fmla="*/ 15791 w 336503"/>
              <a:gd name="connsiteY4" fmla="*/ 252160 h 301945"/>
              <a:gd name="connsiteX5" fmla="*/ 25879 w 336503"/>
              <a:gd name="connsiteY5" fmla="*/ 252227 h 301945"/>
              <a:gd name="connsiteX6" fmla="*/ 75019 w 336503"/>
              <a:gd name="connsiteY6" fmla="*/ 240453 h 301945"/>
              <a:gd name="connsiteX7" fmla="*/ 241394 w 336503"/>
              <a:gd name="connsiteY7" fmla="*/ 177494 h 301945"/>
              <a:gd name="connsiteX8" fmla="*/ 178436 w 336503"/>
              <a:gd name="connsiteY8" fmla="*/ 11120 h 301945"/>
              <a:gd name="connsiteX9" fmla="*/ 126793 w 336503"/>
              <a:gd name="connsiteY9" fmla="*/ 0 h 301945"/>
              <a:gd name="connsiteX10" fmla="*/ 26181 w 336503"/>
              <a:gd name="connsiteY10" fmla="*/ 125786 h 301945"/>
              <a:gd name="connsiteX11" fmla="*/ 126840 w 336503"/>
              <a:gd name="connsiteY11" fmla="*/ 25188 h 301945"/>
              <a:gd name="connsiteX12" fmla="*/ 227439 w 336503"/>
              <a:gd name="connsiteY12" fmla="*/ 125847 h 301945"/>
              <a:gd name="connsiteX13" fmla="*/ 126779 w 336503"/>
              <a:gd name="connsiteY13" fmla="*/ 226445 h 301945"/>
              <a:gd name="connsiteX14" fmla="*/ 82030 w 336503"/>
              <a:gd name="connsiteY14" fmla="*/ 215933 h 301945"/>
              <a:gd name="connsiteX15" fmla="*/ 77938 w 336503"/>
              <a:gd name="connsiteY15" fmla="*/ 213904 h 301945"/>
              <a:gd name="connsiteX16" fmla="*/ 73510 w 336503"/>
              <a:gd name="connsiteY16" fmla="*/ 214960 h 301945"/>
              <a:gd name="connsiteX17" fmla="*/ 26751 w 336503"/>
              <a:gd name="connsiteY17" fmla="*/ 226147 h 301945"/>
              <a:gd name="connsiteX18" fmla="*/ 38323 w 336503"/>
              <a:gd name="connsiteY18" fmla="*/ 180730 h 301945"/>
              <a:gd name="connsiteX19" fmla="*/ 39497 w 336503"/>
              <a:gd name="connsiteY19" fmla="*/ 176101 h 301945"/>
              <a:gd name="connsiteX20" fmla="*/ 37317 w 336503"/>
              <a:gd name="connsiteY20" fmla="*/ 171858 h 301945"/>
              <a:gd name="connsiteX21" fmla="*/ 26181 w 336503"/>
              <a:gd name="connsiteY21" fmla="*/ 125786 h 301945"/>
              <a:gd name="connsiteX22" fmla="*/ 210667 w 336503"/>
              <a:gd name="connsiteY22" fmla="*/ 301887 h 301945"/>
              <a:gd name="connsiteX23" fmla="*/ 125133 w 336503"/>
              <a:gd name="connsiteY23" fmla="*/ 268344 h 301945"/>
              <a:gd name="connsiteX24" fmla="*/ 126810 w 336503"/>
              <a:gd name="connsiteY24" fmla="*/ 268344 h 301945"/>
              <a:gd name="connsiteX25" fmla="*/ 161695 w 336503"/>
              <a:gd name="connsiteY25" fmla="*/ 264034 h 301945"/>
              <a:gd name="connsiteX26" fmla="*/ 210667 w 336503"/>
              <a:gd name="connsiteY26" fmla="*/ 276730 h 301945"/>
              <a:gd name="connsiteX27" fmla="*/ 255447 w 336503"/>
              <a:gd name="connsiteY27" fmla="*/ 266248 h 301945"/>
              <a:gd name="connsiteX28" fmla="*/ 259523 w 336503"/>
              <a:gd name="connsiteY28" fmla="*/ 264218 h 301945"/>
              <a:gd name="connsiteX29" fmla="*/ 263950 w 336503"/>
              <a:gd name="connsiteY29" fmla="*/ 265275 h 301945"/>
              <a:gd name="connsiteX30" fmla="*/ 309904 w 336503"/>
              <a:gd name="connsiteY30" fmla="*/ 275505 h 301945"/>
              <a:gd name="connsiteX31" fmla="*/ 299137 w 336503"/>
              <a:gd name="connsiteY31" fmla="*/ 231044 h 301945"/>
              <a:gd name="connsiteX32" fmla="*/ 297963 w 336503"/>
              <a:gd name="connsiteY32" fmla="*/ 226415 h 301945"/>
              <a:gd name="connsiteX33" fmla="*/ 300143 w 336503"/>
              <a:gd name="connsiteY33" fmla="*/ 222172 h 301945"/>
              <a:gd name="connsiteX34" fmla="*/ 311296 w 336503"/>
              <a:gd name="connsiteY34" fmla="*/ 176101 h 301945"/>
              <a:gd name="connsiteX35" fmla="*/ 265225 w 336503"/>
              <a:gd name="connsiteY35" fmla="*/ 91539 h 301945"/>
              <a:gd name="connsiteX36" fmla="*/ 251808 w 336503"/>
              <a:gd name="connsiteY36" fmla="*/ 57208 h 301945"/>
              <a:gd name="connsiteX37" fmla="*/ 329542 w 336503"/>
              <a:gd name="connsiteY37" fmla="*/ 217292 h 301945"/>
              <a:gd name="connsiteX38" fmla="*/ 324663 w 336503"/>
              <a:gd name="connsiteY38" fmla="*/ 229334 h 301945"/>
              <a:gd name="connsiteX39" fmla="*/ 335917 w 336503"/>
              <a:gd name="connsiteY39" fmla="*/ 276344 h 301945"/>
              <a:gd name="connsiteX40" fmla="*/ 320336 w 336503"/>
              <a:gd name="connsiteY40" fmla="*/ 301401 h 301945"/>
              <a:gd name="connsiteX41" fmla="*/ 311313 w 336503"/>
              <a:gd name="connsiteY41" fmla="*/ 301501 h 301945"/>
              <a:gd name="connsiteX42" fmla="*/ 262458 w 336503"/>
              <a:gd name="connsiteY42" fmla="*/ 290768 h 301945"/>
              <a:gd name="connsiteX43" fmla="*/ 210667 w 336503"/>
              <a:gd name="connsiteY43" fmla="*/ 301887 h 30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6503" h="301945">
                <a:moveTo>
                  <a:pt x="126810" y="0"/>
                </a:moveTo>
                <a:cubicBezTo>
                  <a:pt x="57340" y="-21"/>
                  <a:pt x="1007" y="56278"/>
                  <a:pt x="986" y="125748"/>
                </a:cubicBezTo>
                <a:cubicBezTo>
                  <a:pt x="980" y="144149"/>
                  <a:pt x="5012" y="162328"/>
                  <a:pt x="12797" y="179002"/>
                </a:cubicBezTo>
                <a:lnTo>
                  <a:pt x="655" y="226667"/>
                </a:lnTo>
                <a:cubicBezTo>
                  <a:pt x="-2205" y="237887"/>
                  <a:pt x="4571" y="249300"/>
                  <a:pt x="15791" y="252160"/>
                </a:cubicBezTo>
                <a:cubicBezTo>
                  <a:pt x="19098" y="253003"/>
                  <a:pt x="22561" y="253027"/>
                  <a:pt x="25879" y="252227"/>
                </a:cubicBezTo>
                <a:cubicBezTo>
                  <a:pt x="38458" y="249208"/>
                  <a:pt x="57795" y="244562"/>
                  <a:pt x="75019" y="240453"/>
                </a:cubicBezTo>
                <a:cubicBezTo>
                  <a:pt x="138349" y="269010"/>
                  <a:pt x="212836" y="240824"/>
                  <a:pt x="241394" y="177494"/>
                </a:cubicBezTo>
                <a:cubicBezTo>
                  <a:pt x="269951" y="114165"/>
                  <a:pt x="241763" y="39677"/>
                  <a:pt x="178436" y="11120"/>
                </a:cubicBezTo>
                <a:cubicBezTo>
                  <a:pt x="162203" y="3799"/>
                  <a:pt x="144599" y="9"/>
                  <a:pt x="126793" y="0"/>
                </a:cubicBezTo>
                <a:close/>
                <a:moveTo>
                  <a:pt x="26181" y="125786"/>
                </a:moveTo>
                <a:cubicBezTo>
                  <a:pt x="26198" y="70210"/>
                  <a:pt x="71264" y="25171"/>
                  <a:pt x="126840" y="25188"/>
                </a:cubicBezTo>
                <a:cubicBezTo>
                  <a:pt x="182416" y="25205"/>
                  <a:pt x="227456" y="70271"/>
                  <a:pt x="227439" y="125847"/>
                </a:cubicBezTo>
                <a:cubicBezTo>
                  <a:pt x="227422" y="181422"/>
                  <a:pt x="182355" y="226462"/>
                  <a:pt x="126779" y="226445"/>
                </a:cubicBezTo>
                <a:cubicBezTo>
                  <a:pt x="111252" y="226440"/>
                  <a:pt x="95936" y="222843"/>
                  <a:pt x="82030" y="215933"/>
                </a:cubicBezTo>
                <a:lnTo>
                  <a:pt x="77938" y="213904"/>
                </a:lnTo>
                <a:lnTo>
                  <a:pt x="73510" y="214960"/>
                </a:lnTo>
                <a:cubicBezTo>
                  <a:pt x="58030" y="218650"/>
                  <a:pt x="40135" y="222927"/>
                  <a:pt x="26751" y="226147"/>
                </a:cubicBezTo>
                <a:lnTo>
                  <a:pt x="38323" y="180730"/>
                </a:lnTo>
                <a:lnTo>
                  <a:pt x="39497" y="176101"/>
                </a:lnTo>
                <a:lnTo>
                  <a:pt x="37317" y="171858"/>
                </a:lnTo>
                <a:cubicBezTo>
                  <a:pt x="29972" y="157614"/>
                  <a:pt x="26153" y="141813"/>
                  <a:pt x="26181" y="125786"/>
                </a:cubicBezTo>
                <a:close/>
                <a:moveTo>
                  <a:pt x="210667" y="301887"/>
                </a:moveTo>
                <a:cubicBezTo>
                  <a:pt x="177628" y="301887"/>
                  <a:pt x="147573" y="289157"/>
                  <a:pt x="125133" y="268344"/>
                </a:cubicBezTo>
                <a:lnTo>
                  <a:pt x="126810" y="268344"/>
                </a:lnTo>
                <a:cubicBezTo>
                  <a:pt x="138852" y="268344"/>
                  <a:pt x="150542" y="266851"/>
                  <a:pt x="161695" y="264034"/>
                </a:cubicBezTo>
                <a:cubicBezTo>
                  <a:pt x="176202" y="272118"/>
                  <a:pt x="192890" y="276730"/>
                  <a:pt x="210667" y="276730"/>
                </a:cubicBezTo>
                <a:cubicBezTo>
                  <a:pt x="226768" y="276730"/>
                  <a:pt x="241963" y="272956"/>
                  <a:pt x="255447" y="266248"/>
                </a:cubicBezTo>
                <a:lnTo>
                  <a:pt x="259523" y="264218"/>
                </a:lnTo>
                <a:lnTo>
                  <a:pt x="263950" y="265275"/>
                </a:lnTo>
                <a:cubicBezTo>
                  <a:pt x="279414" y="268965"/>
                  <a:pt x="296923" y="272738"/>
                  <a:pt x="309904" y="275505"/>
                </a:cubicBezTo>
                <a:cubicBezTo>
                  <a:pt x="306969" y="262910"/>
                  <a:pt x="302961" y="246055"/>
                  <a:pt x="299137" y="231044"/>
                </a:cubicBezTo>
                <a:lnTo>
                  <a:pt x="297963" y="226415"/>
                </a:lnTo>
                <a:lnTo>
                  <a:pt x="300143" y="222172"/>
                </a:lnTo>
                <a:cubicBezTo>
                  <a:pt x="307494" y="207928"/>
                  <a:pt x="311320" y="192129"/>
                  <a:pt x="311296" y="176101"/>
                </a:cubicBezTo>
                <a:cubicBezTo>
                  <a:pt x="311315" y="141914"/>
                  <a:pt x="293960" y="110061"/>
                  <a:pt x="265225" y="91539"/>
                </a:cubicBezTo>
                <a:cubicBezTo>
                  <a:pt x="262268" y="79559"/>
                  <a:pt x="257757" y="68018"/>
                  <a:pt x="251808" y="57208"/>
                </a:cubicBezTo>
                <a:cubicBezTo>
                  <a:pt x="317480" y="79948"/>
                  <a:pt x="352283" y="151619"/>
                  <a:pt x="329542" y="217292"/>
                </a:cubicBezTo>
                <a:cubicBezTo>
                  <a:pt x="328125" y="221387"/>
                  <a:pt x="326496" y="225406"/>
                  <a:pt x="324663" y="229334"/>
                </a:cubicBezTo>
                <a:cubicBezTo>
                  <a:pt x="328906" y="246239"/>
                  <a:pt x="333200" y="264554"/>
                  <a:pt x="335917" y="276344"/>
                </a:cubicBezTo>
                <a:cubicBezTo>
                  <a:pt x="338533" y="287566"/>
                  <a:pt x="331558" y="298784"/>
                  <a:pt x="320336" y="301401"/>
                </a:cubicBezTo>
                <a:cubicBezTo>
                  <a:pt x="317373" y="302092"/>
                  <a:pt x="314292" y="302127"/>
                  <a:pt x="311313" y="301501"/>
                </a:cubicBezTo>
                <a:cubicBezTo>
                  <a:pt x="294988" y="298107"/>
                  <a:pt x="278703" y="294528"/>
                  <a:pt x="262458" y="290768"/>
                </a:cubicBezTo>
                <a:cubicBezTo>
                  <a:pt x="246183" y="298120"/>
                  <a:pt x="228526" y="301911"/>
                  <a:pt x="210667" y="301887"/>
                </a:cubicBezTo>
                <a:close/>
              </a:path>
            </a:pathLst>
          </a:custGeom>
          <a:solidFill>
            <a:schemeClr val="bg1"/>
          </a:solidFill>
          <a:ln w="16669" cap="flat">
            <a:noFill/>
            <a:prstDash val="solid"/>
            <a:miter/>
          </a:ln>
        </p:spPr>
        <p:txBody>
          <a:bodyPr rtlCol="0" anchor="ctr"/>
          <a:lstStyle/>
          <a:p>
            <a:endParaRPr lang="en-US"/>
          </a:p>
        </p:txBody>
      </p:sp>
      <p:sp>
        <p:nvSpPr>
          <p:cNvPr id="25" name="Graphic 16">
            <a:extLst>
              <a:ext uri="{FF2B5EF4-FFF2-40B4-BE49-F238E27FC236}">
                <a16:creationId xmlns:a16="http://schemas.microsoft.com/office/drawing/2014/main" id="{5E549279-139D-A22C-A9E3-1342389CBCEB}"/>
              </a:ext>
            </a:extLst>
          </p:cNvPr>
          <p:cNvSpPr/>
          <p:nvPr/>
        </p:nvSpPr>
        <p:spPr>
          <a:xfrm>
            <a:off x="5414455" y="2827206"/>
            <a:ext cx="321845" cy="32184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5878 h 190500"/>
              <a:gd name="connsiteX6" fmla="*/ 15878 w 190500"/>
              <a:gd name="connsiteY6" fmla="*/ 95250 h 190500"/>
              <a:gd name="connsiteX7" fmla="*/ 95250 w 190500"/>
              <a:gd name="connsiteY7" fmla="*/ 174622 h 190500"/>
              <a:gd name="connsiteX8" fmla="*/ 174622 w 190500"/>
              <a:gd name="connsiteY8" fmla="*/ 95250 h 190500"/>
              <a:gd name="connsiteX9" fmla="*/ 95250 w 190500"/>
              <a:gd name="connsiteY9" fmla="*/ 15878 h 190500"/>
              <a:gd name="connsiteX10" fmla="*/ 88106 w 190500"/>
              <a:gd name="connsiteY10" fmla="*/ 38100 h 190500"/>
              <a:gd name="connsiteX11" fmla="*/ 95183 w 190500"/>
              <a:gd name="connsiteY11" fmla="*/ 44272 h 190500"/>
              <a:gd name="connsiteX12" fmla="*/ 95250 w 190500"/>
              <a:gd name="connsiteY12" fmla="*/ 45244 h 190500"/>
              <a:gd name="connsiteX13" fmla="*/ 95250 w 190500"/>
              <a:gd name="connsiteY13" fmla="*/ 95250 h 190500"/>
              <a:gd name="connsiteX14" fmla="*/ 126206 w 190500"/>
              <a:gd name="connsiteY14" fmla="*/ 95250 h 190500"/>
              <a:gd name="connsiteX15" fmla="*/ 133348 w 190500"/>
              <a:gd name="connsiteY15" fmla="*/ 102396 h 190500"/>
              <a:gd name="connsiteX16" fmla="*/ 127178 w 190500"/>
              <a:gd name="connsiteY16" fmla="*/ 109471 h 190500"/>
              <a:gd name="connsiteX17" fmla="*/ 126206 w 190500"/>
              <a:gd name="connsiteY17" fmla="*/ 109538 h 190500"/>
              <a:gd name="connsiteX18" fmla="*/ 88106 w 190500"/>
              <a:gd name="connsiteY18" fmla="*/ 109538 h 190500"/>
              <a:gd name="connsiteX19" fmla="*/ 81029 w 190500"/>
              <a:gd name="connsiteY19" fmla="*/ 103365 h 190500"/>
              <a:gd name="connsiteX20" fmla="*/ 80963 w 190500"/>
              <a:gd name="connsiteY20" fmla="*/ 102394 h 190500"/>
              <a:gd name="connsiteX21" fmla="*/ 80963 w 190500"/>
              <a:gd name="connsiteY21" fmla="*/ 45244 h 190500"/>
              <a:gd name="connsiteX22" fmla="*/ 88106 w 190500"/>
              <a:gd name="connsiteY22" fmla="*/ 381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90500">
                <a:moveTo>
                  <a:pt x="95250" y="0"/>
                </a:moveTo>
                <a:cubicBezTo>
                  <a:pt x="147857" y="0"/>
                  <a:pt x="190500" y="42653"/>
                  <a:pt x="190500" y="95250"/>
                </a:cubicBezTo>
                <a:cubicBezTo>
                  <a:pt x="190500" y="147847"/>
                  <a:pt x="147857" y="190500"/>
                  <a:pt x="95250" y="190500"/>
                </a:cubicBezTo>
                <a:cubicBezTo>
                  <a:pt x="42643" y="190500"/>
                  <a:pt x="0" y="147847"/>
                  <a:pt x="0" y="95250"/>
                </a:cubicBezTo>
                <a:cubicBezTo>
                  <a:pt x="0" y="42653"/>
                  <a:pt x="42643" y="0"/>
                  <a:pt x="95250" y="0"/>
                </a:cubicBezTo>
                <a:close/>
                <a:moveTo>
                  <a:pt x="95250" y="15878"/>
                </a:moveTo>
                <a:cubicBezTo>
                  <a:pt x="51483" y="15878"/>
                  <a:pt x="15878" y="51483"/>
                  <a:pt x="15878" y="95250"/>
                </a:cubicBezTo>
                <a:cubicBezTo>
                  <a:pt x="15878" y="139017"/>
                  <a:pt x="51483" y="174622"/>
                  <a:pt x="95250" y="174622"/>
                </a:cubicBezTo>
                <a:cubicBezTo>
                  <a:pt x="139017" y="174622"/>
                  <a:pt x="174622" y="139017"/>
                  <a:pt x="174622" y="95250"/>
                </a:cubicBezTo>
                <a:cubicBezTo>
                  <a:pt x="174622" y="51483"/>
                  <a:pt x="139017" y="15878"/>
                  <a:pt x="95250" y="15878"/>
                </a:cubicBezTo>
                <a:close/>
                <a:moveTo>
                  <a:pt x="88106" y="38100"/>
                </a:moveTo>
                <a:cubicBezTo>
                  <a:pt x="91676" y="38100"/>
                  <a:pt x="94698" y="40736"/>
                  <a:pt x="95183" y="44272"/>
                </a:cubicBezTo>
                <a:lnTo>
                  <a:pt x="95250" y="45244"/>
                </a:lnTo>
                <a:lnTo>
                  <a:pt x="95250" y="95250"/>
                </a:lnTo>
                <a:lnTo>
                  <a:pt x="126206" y="95250"/>
                </a:lnTo>
                <a:cubicBezTo>
                  <a:pt x="130152" y="95251"/>
                  <a:pt x="133349" y="98450"/>
                  <a:pt x="133348" y="102396"/>
                </a:cubicBezTo>
                <a:cubicBezTo>
                  <a:pt x="133347" y="105965"/>
                  <a:pt x="130713" y="108984"/>
                  <a:pt x="127178" y="109471"/>
                </a:cubicBezTo>
                <a:lnTo>
                  <a:pt x="126206" y="109538"/>
                </a:lnTo>
                <a:lnTo>
                  <a:pt x="88106" y="109538"/>
                </a:lnTo>
                <a:cubicBezTo>
                  <a:pt x="84536" y="109538"/>
                  <a:pt x="81515" y="106902"/>
                  <a:pt x="81029" y="103365"/>
                </a:cubicBezTo>
                <a:lnTo>
                  <a:pt x="80963" y="102394"/>
                </a:lnTo>
                <a:lnTo>
                  <a:pt x="80963" y="45244"/>
                </a:lnTo>
                <a:cubicBezTo>
                  <a:pt x="80963" y="41298"/>
                  <a:pt x="84161" y="38100"/>
                  <a:pt x="88106" y="38100"/>
                </a:cubicBezTo>
                <a:close/>
              </a:path>
            </a:pathLst>
          </a:custGeom>
          <a:solidFill>
            <a:schemeClr val="bg1"/>
          </a:solidFill>
          <a:ln w="9525" cap="flat">
            <a:noFill/>
            <a:prstDash val="solid"/>
            <a:miter/>
          </a:ln>
        </p:spPr>
        <p:txBody>
          <a:bodyPr rtlCol="0" anchor="ctr"/>
          <a:lstStyle/>
          <a:p>
            <a:endParaRPr lang="en-US"/>
          </a:p>
        </p:txBody>
      </p:sp>
      <p:sp>
        <p:nvSpPr>
          <p:cNvPr id="26" name="Graphic 19">
            <a:extLst>
              <a:ext uri="{FF2B5EF4-FFF2-40B4-BE49-F238E27FC236}">
                <a16:creationId xmlns:a16="http://schemas.microsoft.com/office/drawing/2014/main" id="{AA714E13-C604-24E1-646B-4CA2975498BB}"/>
              </a:ext>
            </a:extLst>
          </p:cNvPr>
          <p:cNvSpPr/>
          <p:nvPr/>
        </p:nvSpPr>
        <p:spPr>
          <a:xfrm>
            <a:off x="5416704" y="3880801"/>
            <a:ext cx="317346" cy="301618"/>
          </a:xfrm>
          <a:custGeom>
            <a:avLst/>
            <a:gdLst>
              <a:gd name="connsiteX0" fmla="*/ 83344 w 190500"/>
              <a:gd name="connsiteY0" fmla="*/ 114300 h 181060"/>
              <a:gd name="connsiteX1" fmla="*/ 104775 w 190500"/>
              <a:gd name="connsiteY1" fmla="*/ 135731 h 181060"/>
              <a:gd name="connsiteX2" fmla="*/ 104775 w 190500"/>
              <a:gd name="connsiteY2" fmla="*/ 150038 h 181060"/>
              <a:gd name="connsiteX3" fmla="*/ 104699 w 190500"/>
              <a:gd name="connsiteY3" fmla="*/ 151067 h 181060"/>
              <a:gd name="connsiteX4" fmla="*/ 53026 w 190500"/>
              <a:gd name="connsiteY4" fmla="*/ 181061 h 181060"/>
              <a:gd name="connsiteX5" fmla="*/ 133 w 190500"/>
              <a:gd name="connsiteY5" fmla="*/ 151419 h 181060"/>
              <a:gd name="connsiteX6" fmla="*/ 0 w 190500"/>
              <a:gd name="connsiteY6" fmla="*/ 150019 h 181060"/>
              <a:gd name="connsiteX7" fmla="*/ 0 w 190500"/>
              <a:gd name="connsiteY7" fmla="*/ 135731 h 181060"/>
              <a:gd name="connsiteX8" fmla="*/ 21431 w 190500"/>
              <a:gd name="connsiteY8" fmla="*/ 114300 h 181060"/>
              <a:gd name="connsiteX9" fmla="*/ 83344 w 190500"/>
              <a:gd name="connsiteY9" fmla="*/ 114300 h 181060"/>
              <a:gd name="connsiteX10" fmla="*/ 83344 w 190500"/>
              <a:gd name="connsiteY10" fmla="*/ 128588 h 181060"/>
              <a:gd name="connsiteX11" fmla="*/ 21431 w 190500"/>
              <a:gd name="connsiteY11" fmla="*/ 128588 h 181060"/>
              <a:gd name="connsiteX12" fmla="*/ 14288 w 190500"/>
              <a:gd name="connsiteY12" fmla="*/ 135731 h 181060"/>
              <a:gd name="connsiteX13" fmla="*/ 14288 w 190500"/>
              <a:gd name="connsiteY13" fmla="*/ 149257 h 181060"/>
              <a:gd name="connsiteX14" fmla="*/ 53026 w 190500"/>
              <a:gd name="connsiteY14" fmla="*/ 166773 h 181060"/>
              <a:gd name="connsiteX15" fmla="*/ 90488 w 190500"/>
              <a:gd name="connsiteY15" fmla="*/ 149476 h 181060"/>
              <a:gd name="connsiteX16" fmla="*/ 90488 w 190500"/>
              <a:gd name="connsiteY16" fmla="*/ 135731 h 181060"/>
              <a:gd name="connsiteX17" fmla="*/ 83344 w 190500"/>
              <a:gd name="connsiteY17" fmla="*/ 128588 h 181060"/>
              <a:gd name="connsiteX18" fmla="*/ 52388 w 190500"/>
              <a:gd name="connsiteY18" fmla="*/ 38100 h 181060"/>
              <a:gd name="connsiteX19" fmla="*/ 85725 w 190500"/>
              <a:gd name="connsiteY19" fmla="*/ 71438 h 181060"/>
              <a:gd name="connsiteX20" fmla="*/ 52388 w 190500"/>
              <a:gd name="connsiteY20" fmla="*/ 104775 h 181060"/>
              <a:gd name="connsiteX21" fmla="*/ 19050 w 190500"/>
              <a:gd name="connsiteY21" fmla="*/ 71438 h 181060"/>
              <a:gd name="connsiteX22" fmla="*/ 52388 w 190500"/>
              <a:gd name="connsiteY22" fmla="*/ 38100 h 181060"/>
              <a:gd name="connsiteX23" fmla="*/ 169069 w 190500"/>
              <a:gd name="connsiteY23" fmla="*/ 0 h 181060"/>
              <a:gd name="connsiteX24" fmla="*/ 190500 w 190500"/>
              <a:gd name="connsiteY24" fmla="*/ 21431 h 181060"/>
              <a:gd name="connsiteX25" fmla="*/ 190500 w 190500"/>
              <a:gd name="connsiteY25" fmla="*/ 54769 h 181060"/>
              <a:gd name="connsiteX26" fmla="*/ 169069 w 190500"/>
              <a:gd name="connsiteY26" fmla="*/ 76200 h 181060"/>
              <a:gd name="connsiteX27" fmla="*/ 155210 w 190500"/>
              <a:gd name="connsiteY27" fmla="*/ 76200 h 181060"/>
              <a:gd name="connsiteX28" fmla="*/ 134579 w 190500"/>
              <a:gd name="connsiteY28" fmla="*/ 96593 h 181060"/>
              <a:gd name="connsiteX29" fmla="*/ 117741 w 190500"/>
              <a:gd name="connsiteY29" fmla="*/ 96501 h 181060"/>
              <a:gd name="connsiteX30" fmla="*/ 114300 w 190500"/>
              <a:gd name="connsiteY30" fmla="*/ 88135 h 181060"/>
              <a:gd name="connsiteX31" fmla="*/ 114300 w 190500"/>
              <a:gd name="connsiteY31" fmla="*/ 76067 h 181060"/>
              <a:gd name="connsiteX32" fmla="*/ 95250 w 190500"/>
              <a:gd name="connsiteY32" fmla="*/ 54769 h 181060"/>
              <a:gd name="connsiteX33" fmla="*/ 95250 w 190500"/>
              <a:gd name="connsiteY33" fmla="*/ 21431 h 181060"/>
              <a:gd name="connsiteX34" fmla="*/ 116681 w 190500"/>
              <a:gd name="connsiteY34" fmla="*/ 0 h 181060"/>
              <a:gd name="connsiteX35" fmla="*/ 169069 w 190500"/>
              <a:gd name="connsiteY35" fmla="*/ 0 h 181060"/>
              <a:gd name="connsiteX36" fmla="*/ 52388 w 190500"/>
              <a:gd name="connsiteY36" fmla="*/ 52388 h 181060"/>
              <a:gd name="connsiteX37" fmla="*/ 33338 w 190500"/>
              <a:gd name="connsiteY37" fmla="*/ 71438 h 181060"/>
              <a:gd name="connsiteX38" fmla="*/ 52388 w 190500"/>
              <a:gd name="connsiteY38" fmla="*/ 90488 h 181060"/>
              <a:gd name="connsiteX39" fmla="*/ 71438 w 190500"/>
              <a:gd name="connsiteY39" fmla="*/ 71438 h 181060"/>
              <a:gd name="connsiteX40" fmla="*/ 52388 w 190500"/>
              <a:gd name="connsiteY40" fmla="*/ 52388 h 181060"/>
              <a:gd name="connsiteX41" fmla="*/ 169069 w 190500"/>
              <a:gd name="connsiteY41" fmla="*/ 14288 h 181060"/>
              <a:gd name="connsiteX42" fmla="*/ 116681 w 190500"/>
              <a:gd name="connsiteY42" fmla="*/ 14288 h 181060"/>
              <a:gd name="connsiteX43" fmla="*/ 109538 w 190500"/>
              <a:gd name="connsiteY43" fmla="*/ 21431 h 181060"/>
              <a:gd name="connsiteX44" fmla="*/ 109538 w 190500"/>
              <a:gd name="connsiteY44" fmla="*/ 54769 h 181060"/>
              <a:gd name="connsiteX45" fmla="*/ 116681 w 190500"/>
              <a:gd name="connsiteY45" fmla="*/ 61913 h 181060"/>
              <a:gd name="connsiteX46" fmla="*/ 128578 w 190500"/>
              <a:gd name="connsiteY46" fmla="*/ 61913 h 181060"/>
              <a:gd name="connsiteX47" fmla="*/ 128578 w 190500"/>
              <a:gd name="connsiteY47" fmla="*/ 82429 h 181060"/>
              <a:gd name="connsiteX48" fmla="*/ 149352 w 190500"/>
              <a:gd name="connsiteY48" fmla="*/ 61913 h 181060"/>
              <a:gd name="connsiteX49" fmla="*/ 169078 w 190500"/>
              <a:gd name="connsiteY49" fmla="*/ 61913 h 181060"/>
              <a:gd name="connsiteX50" fmla="*/ 176222 w 190500"/>
              <a:gd name="connsiteY50" fmla="*/ 54769 h 181060"/>
              <a:gd name="connsiteX51" fmla="*/ 176222 w 190500"/>
              <a:gd name="connsiteY51" fmla="*/ 21431 h 181060"/>
              <a:gd name="connsiteX52" fmla="*/ 169078 w 190500"/>
              <a:gd name="connsiteY52" fmla="*/ 14288 h 18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00" h="181060">
                <a:moveTo>
                  <a:pt x="83344" y="114300"/>
                </a:moveTo>
                <a:cubicBezTo>
                  <a:pt x="95180" y="114300"/>
                  <a:pt x="104775" y="123895"/>
                  <a:pt x="104775" y="135731"/>
                </a:cubicBezTo>
                <a:lnTo>
                  <a:pt x="104775" y="150038"/>
                </a:lnTo>
                <a:lnTo>
                  <a:pt x="104699" y="151067"/>
                </a:lnTo>
                <a:cubicBezTo>
                  <a:pt x="101746" y="171326"/>
                  <a:pt x="83553" y="181061"/>
                  <a:pt x="53026" y="181061"/>
                </a:cubicBezTo>
                <a:cubicBezTo>
                  <a:pt x="22612" y="181061"/>
                  <a:pt x="4124" y="171440"/>
                  <a:pt x="133" y="151419"/>
                </a:cubicBezTo>
                <a:lnTo>
                  <a:pt x="0" y="150019"/>
                </a:lnTo>
                <a:lnTo>
                  <a:pt x="0" y="135731"/>
                </a:lnTo>
                <a:cubicBezTo>
                  <a:pt x="0" y="123895"/>
                  <a:pt x="9595" y="114300"/>
                  <a:pt x="21431" y="114300"/>
                </a:cubicBezTo>
                <a:lnTo>
                  <a:pt x="83344" y="114300"/>
                </a:lnTo>
                <a:close/>
                <a:moveTo>
                  <a:pt x="83344" y="128588"/>
                </a:moveTo>
                <a:lnTo>
                  <a:pt x="21431" y="128588"/>
                </a:lnTo>
                <a:cubicBezTo>
                  <a:pt x="17486" y="128588"/>
                  <a:pt x="14288" y="131786"/>
                  <a:pt x="14288" y="135731"/>
                </a:cubicBezTo>
                <a:lnTo>
                  <a:pt x="14288" y="149257"/>
                </a:lnTo>
                <a:cubicBezTo>
                  <a:pt x="16955" y="160687"/>
                  <a:pt x="29051" y="166773"/>
                  <a:pt x="53026" y="166773"/>
                </a:cubicBezTo>
                <a:cubicBezTo>
                  <a:pt x="76991" y="166773"/>
                  <a:pt x="88554" y="160763"/>
                  <a:pt x="90488" y="149476"/>
                </a:cubicBezTo>
                <a:lnTo>
                  <a:pt x="90488" y="135731"/>
                </a:lnTo>
                <a:cubicBezTo>
                  <a:pt x="90488" y="131786"/>
                  <a:pt x="87289" y="128588"/>
                  <a:pt x="83344" y="128588"/>
                </a:cubicBezTo>
                <a:close/>
                <a:moveTo>
                  <a:pt x="52388" y="38100"/>
                </a:moveTo>
                <a:cubicBezTo>
                  <a:pt x="70799" y="38100"/>
                  <a:pt x="85725" y="53026"/>
                  <a:pt x="85725" y="71438"/>
                </a:cubicBezTo>
                <a:cubicBezTo>
                  <a:pt x="85725" y="89849"/>
                  <a:pt x="70799" y="104775"/>
                  <a:pt x="52388" y="104775"/>
                </a:cubicBezTo>
                <a:cubicBezTo>
                  <a:pt x="33976" y="104775"/>
                  <a:pt x="19050" y="89849"/>
                  <a:pt x="19050" y="71438"/>
                </a:cubicBezTo>
                <a:cubicBezTo>
                  <a:pt x="19050" y="53026"/>
                  <a:pt x="33976" y="38100"/>
                  <a:pt x="52388" y="38100"/>
                </a:cubicBezTo>
                <a:close/>
                <a:moveTo>
                  <a:pt x="169069" y="0"/>
                </a:moveTo>
                <a:cubicBezTo>
                  <a:pt x="180905" y="0"/>
                  <a:pt x="190500" y="9595"/>
                  <a:pt x="190500" y="21431"/>
                </a:cubicBezTo>
                <a:lnTo>
                  <a:pt x="190500" y="54769"/>
                </a:lnTo>
                <a:cubicBezTo>
                  <a:pt x="190500" y="66605"/>
                  <a:pt x="180905" y="76200"/>
                  <a:pt x="169069" y="76200"/>
                </a:cubicBezTo>
                <a:lnTo>
                  <a:pt x="155210" y="76200"/>
                </a:lnTo>
                <a:lnTo>
                  <a:pt x="134579" y="96593"/>
                </a:lnTo>
                <a:cubicBezTo>
                  <a:pt x="129904" y="101217"/>
                  <a:pt x="122365" y="101176"/>
                  <a:pt x="117741" y="96501"/>
                </a:cubicBezTo>
                <a:cubicBezTo>
                  <a:pt x="115538" y="94273"/>
                  <a:pt x="114302" y="91268"/>
                  <a:pt x="114300" y="88135"/>
                </a:cubicBezTo>
                <a:lnTo>
                  <a:pt x="114300" y="76067"/>
                </a:lnTo>
                <a:cubicBezTo>
                  <a:pt x="103453" y="74854"/>
                  <a:pt x="95250" y="65683"/>
                  <a:pt x="95250" y="54769"/>
                </a:cubicBezTo>
                <a:lnTo>
                  <a:pt x="95250" y="21431"/>
                </a:lnTo>
                <a:cubicBezTo>
                  <a:pt x="95250" y="9595"/>
                  <a:pt x="104845" y="0"/>
                  <a:pt x="116681" y="0"/>
                </a:cubicBezTo>
                <a:lnTo>
                  <a:pt x="169069" y="0"/>
                </a:lnTo>
                <a:close/>
                <a:moveTo>
                  <a:pt x="52388" y="52388"/>
                </a:moveTo>
                <a:cubicBezTo>
                  <a:pt x="41866" y="52388"/>
                  <a:pt x="33338" y="60916"/>
                  <a:pt x="33338" y="71438"/>
                </a:cubicBezTo>
                <a:cubicBezTo>
                  <a:pt x="33338" y="81959"/>
                  <a:pt x="41866" y="90488"/>
                  <a:pt x="52388" y="90488"/>
                </a:cubicBezTo>
                <a:cubicBezTo>
                  <a:pt x="62909" y="90488"/>
                  <a:pt x="71438" y="81959"/>
                  <a:pt x="71438" y="71438"/>
                </a:cubicBezTo>
                <a:cubicBezTo>
                  <a:pt x="71438" y="60916"/>
                  <a:pt x="62909" y="52388"/>
                  <a:pt x="52388" y="52388"/>
                </a:cubicBezTo>
                <a:close/>
                <a:moveTo>
                  <a:pt x="169069" y="14288"/>
                </a:moveTo>
                <a:lnTo>
                  <a:pt x="116681" y="14288"/>
                </a:lnTo>
                <a:cubicBezTo>
                  <a:pt x="112736" y="14288"/>
                  <a:pt x="109538" y="17486"/>
                  <a:pt x="109538" y="21431"/>
                </a:cubicBezTo>
                <a:lnTo>
                  <a:pt x="109538" y="54769"/>
                </a:lnTo>
                <a:cubicBezTo>
                  <a:pt x="109538" y="58712"/>
                  <a:pt x="112738" y="61913"/>
                  <a:pt x="116681" y="61913"/>
                </a:cubicBezTo>
                <a:lnTo>
                  <a:pt x="128578" y="61913"/>
                </a:lnTo>
                <a:lnTo>
                  <a:pt x="128578" y="82429"/>
                </a:lnTo>
                <a:lnTo>
                  <a:pt x="149352" y="61913"/>
                </a:lnTo>
                <a:lnTo>
                  <a:pt x="169078" y="61913"/>
                </a:lnTo>
                <a:cubicBezTo>
                  <a:pt x="173024" y="61913"/>
                  <a:pt x="176222" y="58714"/>
                  <a:pt x="176222" y="54769"/>
                </a:cubicBezTo>
                <a:lnTo>
                  <a:pt x="176222" y="21431"/>
                </a:lnTo>
                <a:cubicBezTo>
                  <a:pt x="176222" y="17486"/>
                  <a:pt x="173024" y="14288"/>
                  <a:pt x="169078" y="14288"/>
                </a:cubicBezTo>
                <a:close/>
              </a:path>
            </a:pathLst>
          </a:custGeom>
          <a:solidFill>
            <a:schemeClr val="bg1"/>
          </a:solidFill>
          <a:ln w="9525" cap="flat">
            <a:noFill/>
            <a:prstDash val="solid"/>
            <a:miter/>
          </a:ln>
        </p:spPr>
        <p:txBody>
          <a:bodyPr rtlCol="0" anchor="ctr"/>
          <a:lstStyle/>
          <a:p>
            <a:endParaRPr lang="en-US"/>
          </a:p>
        </p:txBody>
      </p:sp>
      <p:sp>
        <p:nvSpPr>
          <p:cNvPr id="27" name="Graphic 23">
            <a:extLst>
              <a:ext uri="{FF2B5EF4-FFF2-40B4-BE49-F238E27FC236}">
                <a16:creationId xmlns:a16="http://schemas.microsoft.com/office/drawing/2014/main" id="{BAC373A6-CA31-168F-3402-E9C8A150175C}"/>
              </a:ext>
            </a:extLst>
          </p:cNvPr>
          <p:cNvSpPr/>
          <p:nvPr/>
        </p:nvSpPr>
        <p:spPr>
          <a:xfrm>
            <a:off x="5432196" y="4948606"/>
            <a:ext cx="286362" cy="299440"/>
          </a:xfrm>
          <a:custGeom>
            <a:avLst/>
            <a:gdLst>
              <a:gd name="connsiteX0" fmla="*/ 130978 w 197615"/>
              <a:gd name="connsiteY0" fmla="*/ 130443 h 206643"/>
              <a:gd name="connsiteX1" fmla="*/ 152400 w 197615"/>
              <a:gd name="connsiteY1" fmla="*/ 151865 h 206643"/>
              <a:gd name="connsiteX2" fmla="*/ 152400 w 197615"/>
              <a:gd name="connsiteY2" fmla="*/ 157342 h 206643"/>
              <a:gd name="connsiteX3" fmla="*/ 143818 w 197615"/>
              <a:gd name="connsiteY3" fmla="*/ 180573 h 206643"/>
              <a:gd name="connsiteX4" fmla="*/ 76171 w 197615"/>
              <a:gd name="connsiteY4" fmla="*/ 206643 h 206643"/>
              <a:gd name="connsiteX5" fmla="*/ 8563 w 197615"/>
              <a:gd name="connsiteY5" fmla="*/ 180545 h 206643"/>
              <a:gd name="connsiteX6" fmla="*/ 0 w 197615"/>
              <a:gd name="connsiteY6" fmla="*/ 157361 h 206643"/>
              <a:gd name="connsiteX7" fmla="*/ 0 w 197615"/>
              <a:gd name="connsiteY7" fmla="*/ 151856 h 206643"/>
              <a:gd name="connsiteX8" fmla="*/ 21431 w 197615"/>
              <a:gd name="connsiteY8" fmla="*/ 130443 h 206643"/>
              <a:gd name="connsiteX9" fmla="*/ 130978 w 197615"/>
              <a:gd name="connsiteY9" fmla="*/ 130443 h 206643"/>
              <a:gd name="connsiteX10" fmla="*/ 130978 w 197615"/>
              <a:gd name="connsiteY10" fmla="*/ 144731 h 206643"/>
              <a:gd name="connsiteX11" fmla="*/ 21422 w 197615"/>
              <a:gd name="connsiteY11" fmla="*/ 144731 h 206643"/>
              <a:gd name="connsiteX12" fmla="*/ 14288 w 197615"/>
              <a:gd name="connsiteY12" fmla="*/ 151865 h 206643"/>
              <a:gd name="connsiteX13" fmla="*/ 14288 w 197615"/>
              <a:gd name="connsiteY13" fmla="*/ 157371 h 206643"/>
              <a:gd name="connsiteX14" fmla="*/ 19431 w 197615"/>
              <a:gd name="connsiteY14" fmla="*/ 171277 h 206643"/>
              <a:gd name="connsiteX15" fmla="*/ 76171 w 197615"/>
              <a:gd name="connsiteY15" fmla="*/ 192375 h 206643"/>
              <a:gd name="connsiteX16" fmla="*/ 132959 w 197615"/>
              <a:gd name="connsiteY16" fmla="*/ 171287 h 206643"/>
              <a:gd name="connsiteX17" fmla="*/ 138103 w 197615"/>
              <a:gd name="connsiteY17" fmla="*/ 157352 h 206643"/>
              <a:gd name="connsiteX18" fmla="*/ 138103 w 197615"/>
              <a:gd name="connsiteY18" fmla="*/ 151875 h 206643"/>
              <a:gd name="connsiteX19" fmla="*/ 130978 w 197615"/>
              <a:gd name="connsiteY19" fmla="*/ 144740 h 206643"/>
              <a:gd name="connsiteX20" fmla="*/ 171936 w 197615"/>
              <a:gd name="connsiteY20" fmla="*/ 941 h 206643"/>
              <a:gd name="connsiteX21" fmla="*/ 181680 w 197615"/>
              <a:gd name="connsiteY21" fmla="*/ 3599 h 206643"/>
              <a:gd name="connsiteX22" fmla="*/ 197615 w 197615"/>
              <a:gd name="connsiteY22" fmla="*/ 63768 h 206643"/>
              <a:gd name="connsiteX23" fmla="*/ 181575 w 197615"/>
              <a:gd name="connsiteY23" fmla="*/ 124119 h 206643"/>
              <a:gd name="connsiteX24" fmla="*/ 171935 w 197615"/>
              <a:gd name="connsiteY24" fmla="*/ 127141 h 206643"/>
              <a:gd name="connsiteX25" fmla="*/ 168913 w 197615"/>
              <a:gd name="connsiteY25" fmla="*/ 117501 h 206643"/>
              <a:gd name="connsiteX26" fmla="*/ 169193 w 197615"/>
              <a:gd name="connsiteY26" fmla="*/ 117013 h 206643"/>
              <a:gd name="connsiteX27" fmla="*/ 183328 w 197615"/>
              <a:gd name="connsiteY27" fmla="*/ 63768 h 206643"/>
              <a:gd name="connsiteX28" fmla="*/ 169278 w 197615"/>
              <a:gd name="connsiteY28" fmla="*/ 10686 h 206643"/>
              <a:gd name="connsiteX29" fmla="*/ 171936 w 197615"/>
              <a:gd name="connsiteY29" fmla="*/ 941 h 206643"/>
              <a:gd name="connsiteX30" fmla="*/ 76171 w 197615"/>
              <a:gd name="connsiteY30" fmla="*/ 16181 h 206643"/>
              <a:gd name="connsiteX31" fmla="*/ 123796 w 197615"/>
              <a:gd name="connsiteY31" fmla="*/ 63806 h 206643"/>
              <a:gd name="connsiteX32" fmla="*/ 76171 w 197615"/>
              <a:gd name="connsiteY32" fmla="*/ 111431 h 206643"/>
              <a:gd name="connsiteX33" fmla="*/ 28546 w 197615"/>
              <a:gd name="connsiteY33" fmla="*/ 63806 h 206643"/>
              <a:gd name="connsiteX34" fmla="*/ 76171 w 197615"/>
              <a:gd name="connsiteY34" fmla="*/ 16181 h 206643"/>
              <a:gd name="connsiteX35" fmla="*/ 138922 w 197615"/>
              <a:gd name="connsiteY35" fmla="*/ 19953 h 206643"/>
              <a:gd name="connsiteX36" fmla="*/ 148666 w 197615"/>
              <a:gd name="connsiteY36" fmla="*/ 22620 h 206643"/>
              <a:gd name="connsiteX37" fmla="*/ 159515 w 197615"/>
              <a:gd name="connsiteY37" fmla="*/ 63768 h 206643"/>
              <a:gd name="connsiteX38" fmla="*/ 148619 w 197615"/>
              <a:gd name="connsiteY38" fmla="*/ 104993 h 206643"/>
              <a:gd name="connsiteX39" fmla="*/ 138895 w 197615"/>
              <a:gd name="connsiteY39" fmla="*/ 107737 h 206643"/>
              <a:gd name="connsiteX40" fmla="*/ 136151 w 197615"/>
              <a:gd name="connsiteY40" fmla="*/ 98015 h 206643"/>
              <a:gd name="connsiteX41" fmla="*/ 136208 w 197615"/>
              <a:gd name="connsiteY41" fmla="*/ 97916 h 206643"/>
              <a:gd name="connsiteX42" fmla="*/ 145228 w 197615"/>
              <a:gd name="connsiteY42" fmla="*/ 63768 h 206643"/>
              <a:gd name="connsiteX43" fmla="*/ 136246 w 197615"/>
              <a:gd name="connsiteY43" fmla="*/ 29688 h 206643"/>
              <a:gd name="connsiteX44" fmla="*/ 138922 w 197615"/>
              <a:gd name="connsiteY44" fmla="*/ 19953 h 206643"/>
              <a:gd name="connsiteX45" fmla="*/ 76171 w 197615"/>
              <a:gd name="connsiteY45" fmla="*/ 30479 h 206643"/>
              <a:gd name="connsiteX46" fmla="*/ 42834 w 197615"/>
              <a:gd name="connsiteY46" fmla="*/ 63816 h 206643"/>
              <a:gd name="connsiteX47" fmla="*/ 76171 w 197615"/>
              <a:gd name="connsiteY47" fmla="*/ 97154 h 206643"/>
              <a:gd name="connsiteX48" fmla="*/ 109509 w 197615"/>
              <a:gd name="connsiteY48" fmla="*/ 63816 h 206643"/>
              <a:gd name="connsiteX49" fmla="*/ 76171 w 197615"/>
              <a:gd name="connsiteY49" fmla="*/ 30479 h 20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7615" h="206643">
                <a:moveTo>
                  <a:pt x="130978" y="130443"/>
                </a:moveTo>
                <a:cubicBezTo>
                  <a:pt x="142809" y="130443"/>
                  <a:pt x="152400" y="140034"/>
                  <a:pt x="152400" y="151865"/>
                </a:cubicBezTo>
                <a:lnTo>
                  <a:pt x="152400" y="157342"/>
                </a:lnTo>
                <a:cubicBezTo>
                  <a:pt x="152400" y="165867"/>
                  <a:pt x="149352" y="174106"/>
                  <a:pt x="143818" y="180573"/>
                </a:cubicBezTo>
                <a:cubicBezTo>
                  <a:pt x="128864" y="198033"/>
                  <a:pt x="106128" y="206643"/>
                  <a:pt x="76171" y="206643"/>
                </a:cubicBezTo>
                <a:cubicBezTo>
                  <a:pt x="46206" y="206643"/>
                  <a:pt x="23479" y="198023"/>
                  <a:pt x="8563" y="180545"/>
                </a:cubicBezTo>
                <a:cubicBezTo>
                  <a:pt x="3041" y="174082"/>
                  <a:pt x="5" y="165862"/>
                  <a:pt x="0" y="157361"/>
                </a:cubicBezTo>
                <a:lnTo>
                  <a:pt x="0" y="151856"/>
                </a:lnTo>
                <a:cubicBezTo>
                  <a:pt x="5" y="140025"/>
                  <a:pt x="9600" y="130438"/>
                  <a:pt x="21431" y="130443"/>
                </a:cubicBezTo>
                <a:lnTo>
                  <a:pt x="130978" y="130443"/>
                </a:lnTo>
                <a:close/>
                <a:moveTo>
                  <a:pt x="130978" y="144731"/>
                </a:moveTo>
                <a:lnTo>
                  <a:pt x="21422" y="144731"/>
                </a:lnTo>
                <a:cubicBezTo>
                  <a:pt x="17482" y="144731"/>
                  <a:pt x="14288" y="147925"/>
                  <a:pt x="14288" y="151865"/>
                </a:cubicBezTo>
                <a:lnTo>
                  <a:pt x="14288" y="157371"/>
                </a:lnTo>
                <a:cubicBezTo>
                  <a:pt x="14288" y="162466"/>
                  <a:pt x="16116" y="167400"/>
                  <a:pt x="19431" y="171277"/>
                </a:cubicBezTo>
                <a:cubicBezTo>
                  <a:pt x="31356" y="185269"/>
                  <a:pt x="50082" y="192375"/>
                  <a:pt x="76171" y="192375"/>
                </a:cubicBezTo>
                <a:cubicBezTo>
                  <a:pt x="102260" y="192375"/>
                  <a:pt x="120996" y="185269"/>
                  <a:pt x="132959" y="171287"/>
                </a:cubicBezTo>
                <a:cubicBezTo>
                  <a:pt x="136280" y="167403"/>
                  <a:pt x="138105" y="162461"/>
                  <a:pt x="138103" y="157352"/>
                </a:cubicBezTo>
                <a:lnTo>
                  <a:pt x="138103" y="151875"/>
                </a:lnTo>
                <a:cubicBezTo>
                  <a:pt x="138103" y="147938"/>
                  <a:pt x="134915" y="144746"/>
                  <a:pt x="130978" y="144740"/>
                </a:cubicBezTo>
                <a:close/>
                <a:moveTo>
                  <a:pt x="171936" y="941"/>
                </a:moveTo>
                <a:cubicBezTo>
                  <a:pt x="175361" y="-1014"/>
                  <a:pt x="179722" y="175"/>
                  <a:pt x="181680" y="3599"/>
                </a:cubicBezTo>
                <a:cubicBezTo>
                  <a:pt x="192152" y="21921"/>
                  <a:pt x="197646" y="42665"/>
                  <a:pt x="197615" y="63768"/>
                </a:cubicBezTo>
                <a:cubicBezTo>
                  <a:pt x="197615" y="85238"/>
                  <a:pt x="192034" y="105907"/>
                  <a:pt x="181575" y="124119"/>
                </a:cubicBezTo>
                <a:cubicBezTo>
                  <a:pt x="179747" y="127615"/>
                  <a:pt x="175431" y="128969"/>
                  <a:pt x="171935" y="127141"/>
                </a:cubicBezTo>
                <a:cubicBezTo>
                  <a:pt x="168438" y="125313"/>
                  <a:pt x="167086" y="120997"/>
                  <a:pt x="168913" y="117501"/>
                </a:cubicBezTo>
                <a:cubicBezTo>
                  <a:pt x="168999" y="117335"/>
                  <a:pt x="169093" y="117172"/>
                  <a:pt x="169193" y="117013"/>
                </a:cubicBezTo>
                <a:cubicBezTo>
                  <a:pt x="178487" y="100809"/>
                  <a:pt x="183361" y="82448"/>
                  <a:pt x="183328" y="63768"/>
                </a:cubicBezTo>
                <a:cubicBezTo>
                  <a:pt x="183328" y="44880"/>
                  <a:pt x="178441" y="26716"/>
                  <a:pt x="169278" y="10686"/>
                </a:cubicBezTo>
                <a:cubicBezTo>
                  <a:pt x="167323" y="7261"/>
                  <a:pt x="168512" y="2899"/>
                  <a:pt x="171936" y="941"/>
                </a:cubicBezTo>
                <a:close/>
                <a:moveTo>
                  <a:pt x="76171" y="16181"/>
                </a:moveTo>
                <a:cubicBezTo>
                  <a:pt x="102474" y="16181"/>
                  <a:pt x="123796" y="37504"/>
                  <a:pt x="123796" y="63806"/>
                </a:cubicBezTo>
                <a:cubicBezTo>
                  <a:pt x="123796" y="90109"/>
                  <a:pt x="102474" y="111431"/>
                  <a:pt x="76171" y="111431"/>
                </a:cubicBezTo>
                <a:cubicBezTo>
                  <a:pt x="49869" y="111431"/>
                  <a:pt x="28546" y="90109"/>
                  <a:pt x="28546" y="63806"/>
                </a:cubicBezTo>
                <a:cubicBezTo>
                  <a:pt x="28546" y="37504"/>
                  <a:pt x="49869" y="16181"/>
                  <a:pt x="76171" y="16181"/>
                </a:cubicBezTo>
                <a:close/>
                <a:moveTo>
                  <a:pt x="138922" y="19953"/>
                </a:moveTo>
                <a:cubicBezTo>
                  <a:pt x="142349" y="17999"/>
                  <a:pt x="146712" y="19193"/>
                  <a:pt x="148666" y="22620"/>
                </a:cubicBezTo>
                <a:cubicBezTo>
                  <a:pt x="155798" y="35160"/>
                  <a:pt x="159537" y="49343"/>
                  <a:pt x="159515" y="63768"/>
                </a:cubicBezTo>
                <a:cubicBezTo>
                  <a:pt x="159515" y="78418"/>
                  <a:pt x="155724" y="92534"/>
                  <a:pt x="148619" y="104993"/>
                </a:cubicBezTo>
                <a:cubicBezTo>
                  <a:pt x="146692" y="108435"/>
                  <a:pt x="142339" y="109664"/>
                  <a:pt x="138895" y="107737"/>
                </a:cubicBezTo>
                <a:cubicBezTo>
                  <a:pt x="135453" y="105810"/>
                  <a:pt x="134224" y="101457"/>
                  <a:pt x="136151" y="98015"/>
                </a:cubicBezTo>
                <a:cubicBezTo>
                  <a:pt x="136169" y="97981"/>
                  <a:pt x="136188" y="97948"/>
                  <a:pt x="136208" y="97916"/>
                </a:cubicBezTo>
                <a:cubicBezTo>
                  <a:pt x="142138" y="87513"/>
                  <a:pt x="145248" y="75742"/>
                  <a:pt x="145228" y="63768"/>
                </a:cubicBezTo>
                <a:cubicBezTo>
                  <a:pt x="145248" y="51821"/>
                  <a:pt x="142152" y="40074"/>
                  <a:pt x="136246" y="29688"/>
                </a:cubicBezTo>
                <a:cubicBezTo>
                  <a:pt x="134300" y="26260"/>
                  <a:pt x="135497" y="21904"/>
                  <a:pt x="138922" y="19953"/>
                </a:cubicBezTo>
                <a:close/>
                <a:moveTo>
                  <a:pt x="76171" y="30479"/>
                </a:moveTo>
                <a:cubicBezTo>
                  <a:pt x="57760" y="30479"/>
                  <a:pt x="42834" y="45404"/>
                  <a:pt x="42834" y="63816"/>
                </a:cubicBezTo>
                <a:cubicBezTo>
                  <a:pt x="42834" y="82228"/>
                  <a:pt x="57760" y="97154"/>
                  <a:pt x="76171" y="97154"/>
                </a:cubicBezTo>
                <a:cubicBezTo>
                  <a:pt x="94583" y="97154"/>
                  <a:pt x="109509" y="82228"/>
                  <a:pt x="109509" y="63816"/>
                </a:cubicBezTo>
                <a:cubicBezTo>
                  <a:pt x="109509" y="45404"/>
                  <a:pt x="94583" y="30479"/>
                  <a:pt x="76171" y="30479"/>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0115688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9BA76D52-C6F5-4C01-F0A6-61BFF26EE5FD}"/>
              </a:ext>
            </a:extLst>
          </p:cNvPr>
          <p:cNvSpPr/>
          <p:nvPr/>
        </p:nvSpPr>
        <p:spPr bwMode="auto">
          <a:xfrm>
            <a:off x="0" y="1669918"/>
            <a:ext cx="12192000" cy="1288481"/>
          </a:xfrm>
          <a:prstGeom prst="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 1"/>
          <p:cNvSpPr>
            <a:spLocks noGrp="1"/>
          </p:cNvSpPr>
          <p:nvPr/>
        </p:nvSpPr>
        <p:spPr/>
        <p:txBody>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Title 4">
            <a:extLst>
              <a:ext uri="{FF2B5EF4-FFF2-40B4-BE49-F238E27FC236}">
                <a16:creationId xmlns:a16="http://schemas.microsoft.com/office/drawing/2014/main" id="{EA6B72D4-87FB-EA99-3FE7-99CFD110FFC3}"/>
              </a:ext>
            </a:extLst>
          </p:cNvPr>
          <p:cNvSpPr>
            <a:spLocks noGrp="1"/>
          </p:cNvSpPr>
          <p:nvPr>
            <p:ph type="title"/>
          </p:nvPr>
        </p:nvSpPr>
        <p:spPr>
          <a:xfrm>
            <a:off x="588963" y="457200"/>
            <a:ext cx="11017250" cy="554038"/>
          </a:xfrm>
        </p:spPr>
        <p:txBody>
          <a:bodyPr/>
          <a:lstStyle/>
          <a:p>
            <a:r>
              <a:rPr lang="en-US" noProof="0"/>
              <a:t>Elevating the most impactful voices through the most impactful channels</a:t>
            </a:r>
            <a:endParaRPr lang="en-US"/>
          </a:p>
        </p:txBody>
      </p:sp>
      <p:sp>
        <p:nvSpPr>
          <p:cNvPr id="14" name="Rectangle: Rounded Corners 13">
            <a:extLst>
              <a:ext uri="{FF2B5EF4-FFF2-40B4-BE49-F238E27FC236}">
                <a16:creationId xmlns:a16="http://schemas.microsoft.com/office/drawing/2014/main" id="{AD321E94-3741-442B-1E55-E20BAC20EF6B}"/>
              </a:ext>
              <a:ext uri="{C183D7F6-B498-43B3-948B-1728B52AA6E4}">
                <adec:decorative xmlns:adec="http://schemas.microsoft.com/office/drawing/2017/decorative" val="1"/>
              </a:ext>
            </a:extLst>
          </p:cNvPr>
          <p:cNvSpPr>
            <a:spLocks/>
          </p:cNvSpPr>
          <p:nvPr/>
        </p:nvSpPr>
        <p:spPr bwMode="auto">
          <a:xfrm>
            <a:off x="586740" y="2104689"/>
            <a:ext cx="11018520" cy="3883107"/>
          </a:xfrm>
          <a:prstGeom prst="roundRect">
            <a:avLst>
              <a:gd name="adj" fmla="val 3398"/>
            </a:avLst>
          </a:prstGeom>
          <a:solidFill>
            <a:schemeClr val="bg1"/>
          </a:solidFill>
          <a:ln>
            <a:noFill/>
            <a:headEnd type="none" w="med" len="med"/>
            <a:tailEnd type="none" w="med" len="med"/>
          </a:ln>
          <a:effectLst>
            <a:outerShdw blurRad="114300" dist="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TextBox 19">
            <a:extLst>
              <a:ext uri="{FF2B5EF4-FFF2-40B4-BE49-F238E27FC236}">
                <a16:creationId xmlns:a16="http://schemas.microsoft.com/office/drawing/2014/main" id="{FFB14E7F-9112-8206-FBDD-5A8CFAF8870A}"/>
              </a:ext>
            </a:extLst>
          </p:cNvPr>
          <p:cNvSpPr txBox="1"/>
          <p:nvPr/>
        </p:nvSpPr>
        <p:spPr>
          <a:xfrm>
            <a:off x="1524000" y="2167461"/>
            <a:ext cx="9144000" cy="338554"/>
          </a:xfrm>
          <a:prstGeom prst="rect">
            <a:avLst/>
          </a:prstGeom>
          <a:noFill/>
        </p:spPr>
        <p:txBody>
          <a:bodyPr wrap="square" anchor="ctr">
            <a:spAutoFit/>
          </a:bodyPr>
          <a:lstStyle/>
          <a:p>
            <a:pPr marL="0" marR="0" lvl="0" indent="0" algn="ctr" defTabSz="896386" rtl="0" eaLnBrk="1" fontAlgn="auto" latinLnBrk="0" hangingPunct="1">
              <a:lnSpc>
                <a:spcPct val="100000"/>
              </a:lnSpc>
              <a:spcBef>
                <a:spcPts val="997"/>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Segoe UI Semibold" pitchFamily="34" charset="0"/>
                <a:cs typeface="Segoe UI Semibold" pitchFamily="34" charset="0"/>
              </a:rPr>
              <a:t>Where do employees go to learn about key topics like strategy and culture?</a:t>
            </a:r>
          </a:p>
        </p:txBody>
      </p:sp>
      <p:sp>
        <p:nvSpPr>
          <p:cNvPr id="21" name="Rectangle: Top Corners Rounded 20">
            <a:extLst>
              <a:ext uri="{FF2B5EF4-FFF2-40B4-BE49-F238E27FC236}">
                <a16:creationId xmlns:a16="http://schemas.microsoft.com/office/drawing/2014/main" id="{FDF9D774-4375-4645-24A1-8E0FD3442D5C}"/>
              </a:ext>
            </a:extLst>
          </p:cNvPr>
          <p:cNvSpPr/>
          <p:nvPr/>
        </p:nvSpPr>
        <p:spPr bwMode="auto">
          <a:xfrm rot="5400000">
            <a:off x="3015696" y="289220"/>
            <a:ext cx="455634" cy="5313546"/>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Rectangle: Top Corners Rounded 30">
            <a:extLst>
              <a:ext uri="{FF2B5EF4-FFF2-40B4-BE49-F238E27FC236}">
                <a16:creationId xmlns:a16="http://schemas.microsoft.com/office/drawing/2014/main" id="{774821FA-58CC-B36C-5CC5-7E1561996CB7}"/>
              </a:ext>
            </a:extLst>
          </p:cNvPr>
          <p:cNvSpPr/>
          <p:nvPr/>
        </p:nvSpPr>
        <p:spPr bwMode="auto">
          <a:xfrm rot="16200000" flipH="1">
            <a:off x="8720671" y="289221"/>
            <a:ext cx="455634" cy="5313546"/>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Rectangle 32">
            <a:extLst>
              <a:ext uri="{FF2B5EF4-FFF2-40B4-BE49-F238E27FC236}">
                <a16:creationId xmlns:a16="http://schemas.microsoft.com/office/drawing/2014/main" id="{CA2D4642-2A0F-A19A-4C5C-6D228A566BA5}"/>
              </a:ext>
            </a:extLst>
          </p:cNvPr>
          <p:cNvSpPr/>
          <p:nvPr/>
        </p:nvSpPr>
        <p:spPr bwMode="auto">
          <a:xfrm>
            <a:off x="1017767" y="2830073"/>
            <a:ext cx="3576308" cy="250945"/>
          </a:xfrm>
          <a:prstGeom prst="rect">
            <a:avLst/>
          </a:prstGeom>
          <a:noFill/>
        </p:spPr>
        <p:txBody>
          <a:bodyPr wrap="square" lIns="0" tIns="0" rIns="0" bIns="0" rtlCol="0">
            <a:no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463668"/>
                </a:solidFill>
                <a:effectLst/>
                <a:uLnTx/>
                <a:uFillTx/>
                <a:latin typeface="Segoe UI Semibold"/>
                <a:ea typeface="+mn-ea"/>
                <a:cs typeface="Segoe UI" pitchFamily="34" charset="0"/>
              </a:rPr>
              <a:t>VOICES THAT MATTER MOST*</a:t>
            </a:r>
            <a:endParaRPr kumimoji="0" lang="en-US" sz="1050" b="0" i="0" u="none" strike="noStrike" kern="0" cap="none" spc="0" normalizeH="0" baseline="0" noProof="0">
              <a:ln>
                <a:noFill/>
              </a:ln>
              <a:solidFill>
                <a:srgbClr val="463668"/>
              </a:solidFill>
              <a:effectLst/>
              <a:uLnTx/>
              <a:uFillTx/>
              <a:latin typeface="Segoe UI Semibold"/>
              <a:ea typeface="+mn-ea"/>
              <a:cs typeface="+mn-cs"/>
            </a:endParaRPr>
          </a:p>
        </p:txBody>
      </p:sp>
      <p:sp>
        <p:nvSpPr>
          <p:cNvPr id="30" name="Rectangle 29"/>
          <p:cNvSpPr/>
          <p:nvPr/>
        </p:nvSpPr>
        <p:spPr bwMode="auto">
          <a:xfrm>
            <a:off x="6508749" y="2849180"/>
            <a:ext cx="4479953" cy="250437"/>
          </a:xfrm>
          <a:prstGeom prst="rect">
            <a:avLst/>
          </a:prstGeom>
          <a:noFill/>
        </p:spPr>
        <p:txBody>
          <a:bodyPr wrap="square" lIns="0" tIns="0" rIns="0" bIns="0" rtlCol="0">
            <a:no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463668"/>
                </a:solidFill>
                <a:effectLst/>
                <a:uLnTx/>
                <a:uFillTx/>
                <a:latin typeface="Segoe UI Semibold"/>
                <a:ea typeface="+mn-ea"/>
                <a:cs typeface="Segoe UI" pitchFamily="34" charset="0"/>
              </a:rPr>
              <a:t>MOST IMPACTFUL COMMS CHANNELS</a:t>
            </a:r>
          </a:p>
        </p:txBody>
      </p:sp>
      <p:sp>
        <p:nvSpPr>
          <p:cNvPr id="19" name="Rectangle 18"/>
          <p:cNvSpPr/>
          <p:nvPr/>
        </p:nvSpPr>
        <p:spPr bwMode="auto">
          <a:xfrm>
            <a:off x="1017767" y="3401775"/>
            <a:ext cx="4528585" cy="233910"/>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a:ea typeface="+mn-ea"/>
                <a:cs typeface="Segoe UI" pitchFamily="34" charset="0"/>
              </a:rPr>
              <a:t>Internal communications from my </a:t>
            </a:r>
            <a:r>
              <a:rPr kumimoji="0" lang="en-US" sz="16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SLT leader</a:t>
            </a:r>
            <a:endParaRPr kumimoji="0" lang="en-US" sz="1600" b="0" i="0" u="none" strike="noStrike" kern="0" cap="none" spc="0" normalizeH="0" baseline="0" noProof="0">
              <a:ln>
                <a:noFill/>
              </a:ln>
              <a:solidFill>
                <a:srgbClr val="000000"/>
              </a:solidFill>
              <a:effectLst/>
              <a:uLnTx/>
              <a:uFillTx/>
              <a:latin typeface="Segoe UI Semibold"/>
              <a:ea typeface="Segoe UI" pitchFamily="34" charset="0"/>
              <a:cs typeface="+mn-cs"/>
            </a:endParaRPr>
          </a:p>
        </p:txBody>
      </p:sp>
      <p:sp>
        <p:nvSpPr>
          <p:cNvPr id="42" name="Rectangle 41">
            <a:extLst>
              <a:ext uri="{FF2B5EF4-FFF2-40B4-BE49-F238E27FC236}">
                <a16:creationId xmlns:a16="http://schemas.microsoft.com/office/drawing/2014/main" id="{EC1103F2-D144-F31E-0DE0-0840432D699F}"/>
              </a:ext>
            </a:extLst>
          </p:cNvPr>
          <p:cNvSpPr/>
          <p:nvPr/>
        </p:nvSpPr>
        <p:spPr bwMode="auto">
          <a:xfrm>
            <a:off x="1017767" y="3957570"/>
            <a:ext cx="4528585" cy="467820"/>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Internal Communications from </a:t>
            </a:r>
            <a:r>
              <a:rPr kumimoji="0" lang="en-US" sz="16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Satya Nadella </a:t>
            </a:r>
            <a:br>
              <a:rPr kumimoji="0" lang="en-US" sz="16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US" sz="16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and other senior leaders</a:t>
            </a:r>
          </a:p>
        </p:txBody>
      </p:sp>
      <p:sp>
        <p:nvSpPr>
          <p:cNvPr id="47" name="Rectangle 46">
            <a:extLst>
              <a:ext uri="{FF2B5EF4-FFF2-40B4-BE49-F238E27FC236}">
                <a16:creationId xmlns:a16="http://schemas.microsoft.com/office/drawing/2014/main" id="{C4A6DE1E-F499-F678-E0CB-91E335C0B8D2}"/>
              </a:ext>
            </a:extLst>
          </p:cNvPr>
          <p:cNvSpPr/>
          <p:nvPr/>
        </p:nvSpPr>
        <p:spPr bwMode="auto">
          <a:xfrm>
            <a:off x="1017767" y="4747275"/>
            <a:ext cx="4528585" cy="233910"/>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My </a:t>
            </a:r>
            <a:r>
              <a:rPr kumimoji="0" lang="en-US" sz="16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manager</a:t>
            </a:r>
          </a:p>
        </p:txBody>
      </p:sp>
      <p:sp>
        <p:nvSpPr>
          <p:cNvPr id="52" name="Rectangle 51">
            <a:extLst>
              <a:ext uri="{FF2B5EF4-FFF2-40B4-BE49-F238E27FC236}">
                <a16:creationId xmlns:a16="http://schemas.microsoft.com/office/drawing/2014/main" id="{FE7C647B-BFDD-0D97-C946-2316135E1B5C}"/>
              </a:ext>
            </a:extLst>
          </p:cNvPr>
          <p:cNvSpPr/>
          <p:nvPr/>
        </p:nvSpPr>
        <p:spPr bwMode="auto">
          <a:xfrm>
            <a:off x="1017767" y="5420024"/>
            <a:ext cx="4528585" cy="233910"/>
          </a:xfrm>
          <a:prstGeom prst="rect">
            <a:avLst/>
          </a:prstGeom>
          <a:noFill/>
        </p:spPr>
        <p:txBody>
          <a:bodyPr horzOverflow="clip" wrap="square" lIns="0" tIns="0" rIns="0" bIns="0" rtlCol="0" anchor="ctr">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External press</a:t>
            </a:r>
          </a:p>
        </p:txBody>
      </p:sp>
      <p:sp>
        <p:nvSpPr>
          <p:cNvPr id="23" name="Rectangle 22"/>
          <p:cNvSpPr>
            <a:spLocks/>
          </p:cNvSpPr>
          <p:nvPr/>
        </p:nvSpPr>
        <p:spPr bwMode="auto">
          <a:xfrm>
            <a:off x="6508750" y="3376196"/>
            <a:ext cx="4654479" cy="233910"/>
          </a:xfrm>
          <a:prstGeom prst="rect">
            <a:avLst/>
          </a:prstGeom>
          <a:noFill/>
        </p:spPr>
        <p:txBody>
          <a:bodyPr horzOverflow="clip" wrap="square" lIns="0" tIns="0" rIns="0" bIns="0" rtlCol="0" anchor="t">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Org Town Halls/AMA</a:t>
            </a:r>
            <a:endParaRPr kumimoji="0" lang="en-US" sz="1600" b="0" i="0" u="none" strike="noStrike" kern="0" cap="none" spc="0" normalizeH="0" baseline="0" noProof="0">
              <a:ln>
                <a:noFill/>
              </a:ln>
              <a:solidFill>
                <a:srgbClr val="000000"/>
              </a:solidFill>
              <a:effectLst/>
              <a:uLnTx/>
              <a:uFillTx/>
              <a:latin typeface="Segoe UI Semibold"/>
              <a:ea typeface="Segoe UI" pitchFamily="34" charset="0"/>
              <a:cs typeface="+mn-cs"/>
            </a:endParaRPr>
          </a:p>
        </p:txBody>
      </p:sp>
      <p:sp>
        <p:nvSpPr>
          <p:cNvPr id="24" name="Rectangle 23"/>
          <p:cNvSpPr>
            <a:spLocks/>
          </p:cNvSpPr>
          <p:nvPr/>
        </p:nvSpPr>
        <p:spPr bwMode="auto">
          <a:xfrm>
            <a:off x="6508750" y="3857445"/>
            <a:ext cx="4654477" cy="233910"/>
          </a:xfrm>
          <a:prstGeom prst="rect">
            <a:avLst/>
          </a:prstGeom>
          <a:noFill/>
        </p:spPr>
        <p:txBody>
          <a:bodyPr horzOverflow="clip" wrap="square" lIns="0" tIns="0" rIns="0" bIns="0" rtlCol="0" anchor="t">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Emails from my leader</a:t>
            </a:r>
            <a:endParaRPr kumimoji="0" lang="en-US" sz="1600" b="0" i="0" u="none" strike="noStrike" kern="0" cap="none" spc="0" normalizeH="0" baseline="0" noProof="0">
              <a:ln>
                <a:noFill/>
              </a:ln>
              <a:solidFill>
                <a:srgbClr val="000000"/>
              </a:solidFill>
              <a:effectLst/>
              <a:uLnTx/>
              <a:uFillTx/>
              <a:latin typeface="Segoe UI Semibold"/>
              <a:ea typeface="Segoe UI" pitchFamily="34" charset="0"/>
              <a:cs typeface="+mn-cs"/>
            </a:endParaRPr>
          </a:p>
        </p:txBody>
      </p:sp>
      <p:sp>
        <p:nvSpPr>
          <p:cNvPr id="25" name="Rectangle 24"/>
          <p:cNvSpPr>
            <a:spLocks/>
          </p:cNvSpPr>
          <p:nvPr/>
        </p:nvSpPr>
        <p:spPr bwMode="auto">
          <a:xfrm>
            <a:off x="6509822" y="4338694"/>
            <a:ext cx="4677463" cy="701731"/>
          </a:xfrm>
          <a:prstGeom prst="rect">
            <a:avLst/>
          </a:prstGeom>
          <a:noFill/>
        </p:spPr>
        <p:txBody>
          <a:bodyPr horzOverflow="clip" wrap="square" lIns="0" tIns="0" rIns="0" bIns="0" rtlCol="0" anchor="t">
            <a:sp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Viva Engage – </a:t>
            </a:r>
            <a:r>
              <a:rPr kumimoji="0" lang="en-US" sz="160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top 3 channel for a third of employees</a:t>
            </a:r>
          </a:p>
          <a:p>
            <a:pPr marL="0" marR="0" lvl="0" indent="0" algn="l" defTabSz="896386" rtl="0" eaLnBrk="1" fontAlgn="auto" latinLnBrk="0" hangingPunct="1">
              <a:lnSpc>
                <a:spcPct val="95000"/>
              </a:lnSpc>
              <a:spcBef>
                <a:spcPts val="0"/>
              </a:spcBef>
              <a:spcAft>
                <a:spcPts val="0"/>
              </a:spcAft>
              <a:buClrTx/>
              <a:buSzTx/>
              <a:buFontTx/>
              <a:buNone/>
              <a:tabLst/>
              <a:defRPr/>
            </a:pPr>
            <a:endParaRPr kumimoji="0" lang="en-US" sz="160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 name="Rectangle 25"/>
          <p:cNvSpPr>
            <a:spLocks/>
          </p:cNvSpPr>
          <p:nvPr/>
        </p:nvSpPr>
        <p:spPr bwMode="auto">
          <a:xfrm>
            <a:off x="6508750" y="5053618"/>
            <a:ext cx="4654477" cy="268927"/>
          </a:xfrm>
          <a:prstGeom prst="rect">
            <a:avLst/>
          </a:prstGeom>
          <a:noFill/>
        </p:spPr>
        <p:txBody>
          <a:bodyPr horzOverflow="clip" wrap="none" lIns="0" tIns="0" rIns="0" bIns="0" rtlCol="0" anchor="t">
            <a:noAutofit/>
          </a:bodyPr>
          <a:lstStyle/>
          <a:p>
            <a:pPr marL="0" marR="0" lvl="0" indent="0" algn="l" defTabSz="896386"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Corporate events</a:t>
            </a:r>
            <a:endParaRPr kumimoji="0" lang="en-US" sz="1600" b="0" i="0" u="none" strike="noStrike" kern="0" cap="none" spc="0" normalizeH="0" baseline="0" noProof="0">
              <a:ln>
                <a:noFill/>
              </a:ln>
              <a:solidFill>
                <a:srgbClr val="000000"/>
              </a:solidFill>
              <a:effectLst/>
              <a:uLnTx/>
              <a:uFillTx/>
              <a:latin typeface="Segoe UI"/>
              <a:ea typeface="Segoe UI" pitchFamily="34" charset="0"/>
              <a:cs typeface="+mn-cs"/>
            </a:endParaRPr>
          </a:p>
        </p:txBody>
      </p:sp>
      <p:cxnSp>
        <p:nvCxnSpPr>
          <p:cNvPr id="59" name="Straight Connector 58">
            <a:extLst>
              <a:ext uri="{FF2B5EF4-FFF2-40B4-BE49-F238E27FC236}">
                <a16:creationId xmlns:a16="http://schemas.microsoft.com/office/drawing/2014/main" id="{ECFF539E-A9AD-D425-796C-4BEF0FC569EC}"/>
              </a:ext>
            </a:extLst>
          </p:cNvPr>
          <p:cNvCxnSpPr/>
          <p:nvPr/>
        </p:nvCxnSpPr>
        <p:spPr>
          <a:xfrm>
            <a:off x="6096000" y="3290260"/>
            <a:ext cx="0" cy="246524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F98E20-54EA-1885-64B0-6D05CD747351}"/>
              </a:ext>
            </a:extLst>
          </p:cNvPr>
          <p:cNvSpPr txBox="1"/>
          <p:nvPr/>
        </p:nvSpPr>
        <p:spPr>
          <a:xfrm>
            <a:off x="586740" y="6451091"/>
            <a:ext cx="7453161"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*Percentage of employees who selected the voices below as one of their top three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EF92-0799-50E5-93EF-BC01565E3F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A54E67-1683-2E63-524A-AAB8C513FE0F}"/>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01B19A44-C785-F29A-8A72-E4981578E91E}"/>
              </a:ext>
            </a:extLst>
          </p:cNvPr>
          <p:cNvSpPr>
            <a:spLocks noGrp="1"/>
          </p:cNvSpPr>
          <p:nvPr>
            <p:ph type="title"/>
          </p:nvPr>
        </p:nvSpPr>
        <p:spPr>
          <a:xfrm>
            <a:off x="6894513" y="2936558"/>
            <a:ext cx="4421757" cy="492443"/>
          </a:xfrm>
        </p:spPr>
        <p:txBody>
          <a:bodyPr/>
          <a:lstStyle/>
          <a:p>
            <a:r>
              <a:rPr lang="en-US" sz="3200">
                <a:cs typeface="Segoe UI"/>
              </a:rPr>
              <a:t>Balance risk vs. reward</a:t>
            </a:r>
          </a:p>
        </p:txBody>
      </p:sp>
      <p:sp>
        <p:nvSpPr>
          <p:cNvPr id="15" name="TextBox 14">
            <a:extLst>
              <a:ext uri="{FF2B5EF4-FFF2-40B4-BE49-F238E27FC236}">
                <a16:creationId xmlns:a16="http://schemas.microsoft.com/office/drawing/2014/main" id="{2CDE62EB-74FB-DE7D-566F-497E1CEFD453}"/>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lvl="0" algn="r" defTabSz="914367">
              <a:defRPr/>
            </a:pPr>
            <a:r>
              <a:rPr kumimoji="0" lang="en-US" sz="1200" b="0" i="0" u="none" strike="noStrike" kern="1200" cap="none" spc="0" normalizeH="0" baseline="0" noProof="0">
                <a:ln>
                  <a:noFill/>
                </a:ln>
                <a:solidFill>
                  <a:srgbClr val="000000"/>
                </a:solidFill>
                <a:effectLst/>
                <a:uLnTx/>
                <a:uFillTx/>
                <a:latin typeface="Segoe UI"/>
                <a:ea typeface="+mn-ea"/>
                <a:cs typeface="+mn-cs"/>
              </a:rPr>
              <a:t>Image generated in </a:t>
            </a:r>
            <a:r>
              <a:rPr lang="en-US" sz="1200"/>
              <a:t>Microsoft Copilot Visual Creator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7D008C11-A65F-3F5A-23A7-E624BD3FDE0B}"/>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CE4747B8-3A32-15B8-2484-F05377AD0259}"/>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CBB8C-48C6-E6BB-F9BE-5B6C4796821F}"/>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3A0C7896-12AE-26FE-E873-15A7A5E5305F}"/>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b="1">
                  <a:ln w="3175">
                    <a:noFill/>
                  </a:ln>
                  <a:gradFill>
                    <a:gsLst>
                      <a:gs pos="3933">
                        <a:srgbClr val="FFFFFF"/>
                      </a:gs>
                      <a:gs pos="17416">
                        <a:srgbClr val="FFFFFF"/>
                      </a:gs>
                    </a:gsLst>
                    <a:path path="circle">
                      <a:fillToRect l="100000" b="100000"/>
                    </a:path>
                  </a:gradFill>
                  <a:latin typeface="Segoe UI"/>
                  <a:cs typeface="Segoe UI" pitchFamily="34" charset="0"/>
                </a:rPr>
                <a:t>6</a:t>
              </a:r>
              <a:endPar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endParaRPr>
            </a:p>
          </p:txBody>
        </p:sp>
      </p:grpSp>
      <p:pic>
        <p:nvPicPr>
          <p:cNvPr id="5" name="Picture 4" descr="A group of people sitting at a table with scales of justice&#10;&#10;AI-generated content may be incorrect.">
            <a:extLst>
              <a:ext uri="{FF2B5EF4-FFF2-40B4-BE49-F238E27FC236}">
                <a16:creationId xmlns:a16="http://schemas.microsoft.com/office/drawing/2014/main" id="{143BC702-1A3F-8F81-2C2C-B71BB179C822}"/>
              </a:ext>
            </a:extLst>
          </p:cNvPr>
          <p:cNvPicPr>
            <a:picLocks noChangeAspect="1"/>
          </p:cNvPicPr>
          <p:nvPr/>
        </p:nvPicPr>
        <p:blipFill>
          <a:blip r:embed="rId3"/>
          <a:stretch>
            <a:fillRect/>
          </a:stretch>
        </p:blipFill>
        <p:spPr>
          <a:xfrm>
            <a:off x="1086279" y="873435"/>
            <a:ext cx="5111129" cy="5111129"/>
          </a:xfrm>
          <a:prstGeom prst="rect">
            <a:avLst/>
          </a:prstGeom>
        </p:spPr>
      </p:pic>
    </p:spTree>
    <p:extLst>
      <p:ext uri="{BB962C8B-B14F-4D97-AF65-F5344CB8AC3E}">
        <p14:creationId xmlns:p14="http://schemas.microsoft.com/office/powerpoint/2010/main" val="3910680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60049-A10D-0353-0780-2C9C861B8ADA}"/>
              </a:ext>
            </a:extLst>
          </p:cNvPr>
          <p:cNvSpPr>
            <a:spLocks noGrp="1"/>
          </p:cNvSpPr>
          <p:nvPr>
            <p:ph type="title"/>
          </p:nvPr>
        </p:nvSpPr>
        <p:spPr>
          <a:xfrm>
            <a:off x="588263" y="457200"/>
            <a:ext cx="11018520" cy="553998"/>
          </a:xfrm>
        </p:spPr>
        <p:txBody>
          <a:bodyPr wrap="square" anchor="t">
            <a:normAutofit/>
          </a:bodyPr>
          <a:lstStyle/>
          <a:p>
            <a:r>
              <a:rPr lang="en-US"/>
              <a:t>Proactive vs. Reactive</a:t>
            </a:r>
          </a:p>
        </p:txBody>
      </p:sp>
      <p:sp>
        <p:nvSpPr>
          <p:cNvPr id="5" name="Text Placeholder 4">
            <a:extLst>
              <a:ext uri="{FF2B5EF4-FFF2-40B4-BE49-F238E27FC236}">
                <a16:creationId xmlns:a16="http://schemas.microsoft.com/office/drawing/2014/main" id="{552B1C62-76AE-73C4-0143-A6C68847FFAE}"/>
              </a:ext>
            </a:extLst>
          </p:cNvPr>
          <p:cNvSpPr>
            <a:spLocks noGrp="1"/>
          </p:cNvSpPr>
          <p:nvPr>
            <p:ph type="body" sz="quarter" idx="16"/>
          </p:nvPr>
        </p:nvSpPr>
        <p:spPr>
          <a:xfrm>
            <a:off x="584200" y="1436688"/>
            <a:ext cx="5219700" cy="430887"/>
          </a:xfrm>
        </p:spPr>
        <p:txBody>
          <a:bodyPr wrap="square" anchor="t">
            <a:normAutofit/>
          </a:bodyPr>
          <a:lstStyle/>
          <a:p>
            <a:pPr>
              <a:spcAft>
                <a:spcPts val="600"/>
              </a:spcAft>
            </a:pPr>
            <a:r>
              <a:rPr lang="en-US"/>
              <a:t>Proactive strategy </a:t>
            </a:r>
          </a:p>
        </p:txBody>
      </p:sp>
      <p:sp>
        <p:nvSpPr>
          <p:cNvPr id="6" name="Text Placeholder 5">
            <a:extLst>
              <a:ext uri="{FF2B5EF4-FFF2-40B4-BE49-F238E27FC236}">
                <a16:creationId xmlns:a16="http://schemas.microsoft.com/office/drawing/2014/main" id="{6BBA7D8D-31A2-15E8-8E0C-C00696734AE7}"/>
              </a:ext>
            </a:extLst>
          </p:cNvPr>
          <p:cNvSpPr>
            <a:spLocks noGrp="1"/>
          </p:cNvSpPr>
          <p:nvPr>
            <p:ph type="body" sz="quarter" idx="17"/>
          </p:nvPr>
        </p:nvSpPr>
        <p:spPr>
          <a:xfrm>
            <a:off x="6397625" y="1436688"/>
            <a:ext cx="5219700" cy="430887"/>
          </a:xfrm>
        </p:spPr>
        <p:txBody>
          <a:bodyPr wrap="square" anchor="t">
            <a:normAutofit/>
          </a:bodyPr>
          <a:lstStyle/>
          <a:p>
            <a:pPr>
              <a:spcAft>
                <a:spcPts val="600"/>
              </a:spcAft>
            </a:pPr>
            <a:r>
              <a:rPr lang="en-US">
                <a:cs typeface="Segoe UI"/>
              </a:rPr>
              <a:t>Reactive strategy / digital safety</a:t>
            </a:r>
            <a:endParaRPr lang="en-US"/>
          </a:p>
        </p:txBody>
      </p:sp>
      <p:graphicFrame>
        <p:nvGraphicFramePr>
          <p:cNvPr id="8" name="Content Placeholder 2">
            <a:extLst>
              <a:ext uri="{FF2B5EF4-FFF2-40B4-BE49-F238E27FC236}">
                <a16:creationId xmlns:a16="http://schemas.microsoft.com/office/drawing/2014/main" id="{9F7BBCFD-D262-790F-9C34-3F7C08ED4C9E}"/>
              </a:ext>
            </a:extLst>
          </p:cNvPr>
          <p:cNvGraphicFramePr>
            <a:graphicFrameLocks noGrp="1"/>
          </p:cNvGraphicFramePr>
          <p:nvPr>
            <p:ph sz="quarter" idx="11"/>
          </p:nvPr>
        </p:nvGraphicFramePr>
        <p:xfrm>
          <a:off x="588963" y="2081212"/>
          <a:ext cx="5214937" cy="4187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2">
            <a:extLst>
              <a:ext uri="{FF2B5EF4-FFF2-40B4-BE49-F238E27FC236}">
                <a16:creationId xmlns:a16="http://schemas.microsoft.com/office/drawing/2014/main" id="{66627064-4E1C-9389-0A88-7D36687376C1}"/>
              </a:ext>
            </a:extLst>
          </p:cNvPr>
          <p:cNvGraphicFramePr>
            <a:graphicFrameLocks/>
          </p:cNvGraphicFramePr>
          <p:nvPr/>
        </p:nvGraphicFramePr>
        <p:xfrm>
          <a:off x="6388100" y="2081212"/>
          <a:ext cx="5214937" cy="41878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angle 8">
            <a:extLst>
              <a:ext uri="{FF2B5EF4-FFF2-40B4-BE49-F238E27FC236}">
                <a16:creationId xmlns:a16="http://schemas.microsoft.com/office/drawing/2014/main" id="{C1E31560-D4D9-E83C-1904-E4D09436A946}"/>
              </a:ext>
            </a:extLst>
          </p:cNvPr>
          <p:cNvSpPr/>
          <p:nvPr/>
        </p:nvSpPr>
        <p:spPr bwMode="auto">
          <a:xfrm>
            <a:off x="6096000" y="1224835"/>
            <a:ext cx="5810250" cy="5356940"/>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26772881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C969A-52A1-1FF1-5564-AB3E7B2682E5}"/>
              </a:ext>
            </a:extLst>
          </p:cNvPr>
          <p:cNvSpPr>
            <a:spLocks noGrp="1"/>
          </p:cNvSpPr>
          <p:nvPr>
            <p:ph type="title"/>
          </p:nvPr>
        </p:nvSpPr>
        <p:spPr>
          <a:xfrm>
            <a:off x="588963" y="457200"/>
            <a:ext cx="11017250" cy="554038"/>
          </a:xfrm>
        </p:spPr>
        <p:txBody>
          <a:bodyPr/>
          <a:lstStyle/>
          <a:p>
            <a:r>
              <a:rPr lang="en-US"/>
              <a:t>Unprecedented Global Decline for Employer Trust</a:t>
            </a:r>
          </a:p>
        </p:txBody>
      </p:sp>
      <p:sp>
        <p:nvSpPr>
          <p:cNvPr id="8" name="TextBox 7">
            <a:extLst>
              <a:ext uri="{FF2B5EF4-FFF2-40B4-BE49-F238E27FC236}">
                <a16:creationId xmlns:a16="http://schemas.microsoft.com/office/drawing/2014/main" id="{A4778F38-DFB8-BEE7-F973-4C00E76B7DEB}"/>
              </a:ext>
            </a:extLst>
          </p:cNvPr>
          <p:cNvSpPr txBox="1">
            <a:spLocks/>
          </p:cNvSpPr>
          <p:nvPr/>
        </p:nvSpPr>
        <p:spPr>
          <a:xfrm>
            <a:off x="588264" y="1116481"/>
            <a:ext cx="11017949" cy="246221"/>
          </a:xfrm>
          <a:prstGeom prst="rect">
            <a:avLst/>
          </a:prstGeom>
          <a:noFill/>
        </p:spPr>
        <p:txBody>
          <a:bodyPr wrap="square" lIns="0" tIns="0" rIns="0" bIns="0" rtlCol="0">
            <a:spAutoFit/>
          </a:bodyPr>
          <a:lstStyle/>
          <a:p>
            <a:pPr defTabSz="914367"/>
            <a:r>
              <a:rPr lang="en-US" sz="1600"/>
              <a:t>Percent of employees who trust</a:t>
            </a:r>
          </a:p>
        </p:txBody>
      </p:sp>
      <p:sp>
        <p:nvSpPr>
          <p:cNvPr id="9" name="Rectangle: Rounded Corners 8">
            <a:extLst>
              <a:ext uri="{FF2B5EF4-FFF2-40B4-BE49-F238E27FC236}">
                <a16:creationId xmlns:a16="http://schemas.microsoft.com/office/drawing/2014/main" id="{6093271E-B564-EC16-E6FD-E0291EE3D31E}"/>
              </a:ext>
              <a:ext uri="{C183D7F6-B498-43B3-948B-1728B52AA6E4}">
                <adec:decorative xmlns:adec="http://schemas.microsoft.com/office/drawing/2017/decorative" val="1"/>
              </a:ext>
            </a:extLst>
          </p:cNvPr>
          <p:cNvSpPr>
            <a:spLocks/>
          </p:cNvSpPr>
          <p:nvPr/>
        </p:nvSpPr>
        <p:spPr bwMode="auto">
          <a:xfrm>
            <a:off x="588963" y="1543210"/>
            <a:ext cx="11017250" cy="4643278"/>
          </a:xfrm>
          <a:prstGeom prst="roundRect">
            <a:avLst>
              <a:gd name="adj" fmla="val 2744"/>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graphicFrame>
        <p:nvGraphicFramePr>
          <p:cNvPr id="12" name="Chart 11">
            <a:extLst>
              <a:ext uri="{FF2B5EF4-FFF2-40B4-BE49-F238E27FC236}">
                <a16:creationId xmlns:a16="http://schemas.microsoft.com/office/drawing/2014/main" id="{466E5BF3-26CA-DBE8-1F3B-F16E46747317}"/>
              </a:ext>
            </a:extLst>
          </p:cNvPr>
          <p:cNvGraphicFramePr/>
          <p:nvPr>
            <p:extLst>
              <p:ext uri="{D42A27DB-BD31-4B8C-83A1-F6EECF244321}">
                <p14:modId xmlns:p14="http://schemas.microsoft.com/office/powerpoint/2010/main" val="1085230374"/>
              </p:ext>
            </p:extLst>
          </p:nvPr>
        </p:nvGraphicFramePr>
        <p:xfrm>
          <a:off x="4504838" y="2456098"/>
          <a:ext cx="7037646" cy="370512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88142B3E-C0C5-A2A7-49F4-A9F4C4627113}"/>
              </a:ext>
            </a:extLst>
          </p:cNvPr>
          <p:cNvSpPr txBox="1"/>
          <p:nvPr/>
        </p:nvSpPr>
        <p:spPr>
          <a:xfrm>
            <a:off x="698500" y="2582156"/>
            <a:ext cx="2461665" cy="615553"/>
          </a:xfrm>
          <a:prstGeom prst="rect">
            <a:avLst/>
          </a:prstGeom>
          <a:noFill/>
        </p:spPr>
        <p:txBody>
          <a:bodyPr wrap="square" lIns="0" tIns="0" rIns="0" bIns="0">
            <a:spAutoFit/>
          </a:bodyPr>
          <a:lstStyle/>
          <a:p>
            <a:r>
              <a:rPr lang="en-US" sz="2000"/>
              <a:t>I trust </a:t>
            </a:r>
            <a:r>
              <a:rPr lang="en-US" sz="2000">
                <a:latin typeface="+mj-lt"/>
              </a:rPr>
              <a:t>my employer </a:t>
            </a:r>
            <a:r>
              <a:rPr lang="en-US" sz="2000"/>
              <a:t>to do what is right</a:t>
            </a:r>
          </a:p>
        </p:txBody>
      </p:sp>
      <p:sp>
        <p:nvSpPr>
          <p:cNvPr id="15" name="Rectangle: Rounded Corners 14">
            <a:extLst>
              <a:ext uri="{FF2B5EF4-FFF2-40B4-BE49-F238E27FC236}">
                <a16:creationId xmlns:a16="http://schemas.microsoft.com/office/drawing/2014/main" id="{04DB4D65-470D-C651-536D-2F8B695E6859}"/>
              </a:ext>
            </a:extLst>
          </p:cNvPr>
          <p:cNvSpPr/>
          <p:nvPr/>
        </p:nvSpPr>
        <p:spPr bwMode="auto">
          <a:xfrm>
            <a:off x="698500" y="1640920"/>
            <a:ext cx="1672771" cy="397132"/>
          </a:xfrm>
          <a:prstGeom prst="roundRect">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algn="ctr" defTabSz="914367" fontAlgn="base">
              <a:spcBef>
                <a:spcPct val="0"/>
              </a:spcBef>
              <a:spcAft>
                <a:spcPct val="0"/>
              </a:spcAft>
            </a:pPr>
            <a:r>
              <a:rPr lang="en-US" sz="1400" b="1" kern="0">
                <a:solidFill>
                  <a:srgbClr val="FFFFFF"/>
                </a:solidFill>
                <a:latin typeface="+mj-lt"/>
                <a:cs typeface="Segoe UI" pitchFamily="34" charset="0"/>
              </a:rPr>
              <a:t>GLOBAL 22</a:t>
            </a:r>
          </a:p>
        </p:txBody>
      </p:sp>
      <p:graphicFrame>
        <p:nvGraphicFramePr>
          <p:cNvPr id="20" name="Chart 19">
            <a:extLst>
              <a:ext uri="{FF2B5EF4-FFF2-40B4-BE49-F238E27FC236}">
                <a16:creationId xmlns:a16="http://schemas.microsoft.com/office/drawing/2014/main" id="{EEEB15AF-A26C-421D-75B3-5D9DBF5490B9}"/>
              </a:ext>
            </a:extLst>
          </p:cNvPr>
          <p:cNvGraphicFramePr/>
          <p:nvPr>
            <p:extLst>
              <p:ext uri="{D42A27DB-BD31-4B8C-83A1-F6EECF244321}">
                <p14:modId xmlns:p14="http://schemas.microsoft.com/office/powerpoint/2010/main" val="4020185913"/>
              </p:ext>
            </p:extLst>
          </p:nvPr>
        </p:nvGraphicFramePr>
        <p:xfrm>
          <a:off x="698500" y="4265310"/>
          <a:ext cx="2833321" cy="1488169"/>
        </p:xfrm>
        <a:graphic>
          <a:graphicData uri="http://schemas.openxmlformats.org/drawingml/2006/chart">
            <c:chart xmlns:c="http://schemas.openxmlformats.org/drawingml/2006/chart" xmlns:r="http://schemas.openxmlformats.org/officeDocument/2006/relationships" r:id="rId4"/>
          </a:graphicData>
        </a:graphic>
      </p:graphicFrame>
      <p:sp>
        <p:nvSpPr>
          <p:cNvPr id="55" name="Flowchart: Process 54">
            <a:extLst>
              <a:ext uri="{FF2B5EF4-FFF2-40B4-BE49-F238E27FC236}">
                <a16:creationId xmlns:a16="http://schemas.microsoft.com/office/drawing/2014/main" id="{7ABA1D21-AD1F-2096-0476-9957E6B7D86B}"/>
              </a:ext>
            </a:extLst>
          </p:cNvPr>
          <p:cNvSpPr>
            <a:spLocks/>
          </p:cNvSpPr>
          <p:nvPr/>
        </p:nvSpPr>
        <p:spPr bwMode="auto">
          <a:xfrm>
            <a:off x="4616848" y="1741246"/>
            <a:ext cx="201726" cy="196480"/>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a:t>
            </a:r>
          </a:p>
        </p:txBody>
      </p:sp>
      <p:sp>
        <p:nvSpPr>
          <p:cNvPr id="58" name="TextBox 57">
            <a:extLst>
              <a:ext uri="{FF2B5EF4-FFF2-40B4-BE49-F238E27FC236}">
                <a16:creationId xmlns:a16="http://schemas.microsoft.com/office/drawing/2014/main" id="{2D6E9CE1-E860-33DD-190B-455F7385EA6E}"/>
              </a:ext>
            </a:extLst>
          </p:cNvPr>
          <p:cNvSpPr txBox="1"/>
          <p:nvPr/>
        </p:nvSpPr>
        <p:spPr>
          <a:xfrm>
            <a:off x="2518841" y="1982160"/>
            <a:ext cx="389530" cy="276999"/>
          </a:xfrm>
          <a:prstGeom prst="rect">
            <a:avLst/>
          </a:prstGeom>
          <a:noFill/>
        </p:spPr>
        <p:txBody>
          <a:bodyPr wrap="none" lIns="0" tIns="0" rIns="0" bIns="0">
            <a:spAutoFit/>
          </a:bodyPr>
          <a:lstStyle/>
          <a:p>
            <a:pPr algn="ctr"/>
            <a:r>
              <a:rPr lang="en-US" sz="900"/>
              <a:t>Distrust</a:t>
            </a:r>
          </a:p>
          <a:p>
            <a:pPr algn="ctr"/>
            <a:r>
              <a:rPr lang="en-US" sz="900"/>
              <a:t>(1–49) </a:t>
            </a:r>
          </a:p>
        </p:txBody>
      </p:sp>
      <p:sp>
        <p:nvSpPr>
          <p:cNvPr id="59" name="TextBox 58">
            <a:extLst>
              <a:ext uri="{FF2B5EF4-FFF2-40B4-BE49-F238E27FC236}">
                <a16:creationId xmlns:a16="http://schemas.microsoft.com/office/drawing/2014/main" id="{088F60E4-9E91-2833-BC91-C80A24CFE890}"/>
              </a:ext>
            </a:extLst>
          </p:cNvPr>
          <p:cNvSpPr txBox="1"/>
          <p:nvPr/>
        </p:nvSpPr>
        <p:spPr>
          <a:xfrm>
            <a:off x="3157949" y="1982160"/>
            <a:ext cx="399148" cy="276999"/>
          </a:xfrm>
          <a:prstGeom prst="rect">
            <a:avLst/>
          </a:prstGeom>
          <a:noFill/>
        </p:spPr>
        <p:txBody>
          <a:bodyPr wrap="none" lIns="0" tIns="0" rIns="0" bIns="0">
            <a:spAutoFit/>
          </a:bodyPr>
          <a:lstStyle/>
          <a:p>
            <a:pPr algn="ctr"/>
            <a:r>
              <a:rPr lang="en-US" sz="900"/>
              <a:t>Neutral</a:t>
            </a:r>
          </a:p>
          <a:p>
            <a:pPr algn="ctr"/>
            <a:r>
              <a:rPr lang="en-US" sz="900"/>
              <a:t>(50=59)</a:t>
            </a:r>
          </a:p>
        </p:txBody>
      </p:sp>
      <p:sp>
        <p:nvSpPr>
          <p:cNvPr id="60" name="TextBox 59">
            <a:extLst>
              <a:ext uri="{FF2B5EF4-FFF2-40B4-BE49-F238E27FC236}">
                <a16:creationId xmlns:a16="http://schemas.microsoft.com/office/drawing/2014/main" id="{5BB8C69D-10B1-60B6-F685-7C8C70F4F3E9}"/>
              </a:ext>
            </a:extLst>
          </p:cNvPr>
          <p:cNvSpPr txBox="1"/>
          <p:nvPr/>
        </p:nvSpPr>
        <p:spPr>
          <a:xfrm>
            <a:off x="3781025" y="1982160"/>
            <a:ext cx="440826" cy="276999"/>
          </a:xfrm>
          <a:prstGeom prst="rect">
            <a:avLst/>
          </a:prstGeom>
          <a:noFill/>
        </p:spPr>
        <p:txBody>
          <a:bodyPr wrap="none" lIns="0" tIns="0" rIns="0" bIns="0">
            <a:spAutoFit/>
          </a:bodyPr>
          <a:lstStyle/>
          <a:p>
            <a:pPr algn="ctr"/>
            <a:r>
              <a:rPr lang="en-US" sz="900"/>
              <a:t>Trust</a:t>
            </a:r>
          </a:p>
          <a:p>
            <a:pPr algn="ctr"/>
            <a:r>
              <a:rPr lang="en-US" sz="900"/>
              <a:t>(60–100)</a:t>
            </a:r>
          </a:p>
        </p:txBody>
      </p:sp>
      <p:cxnSp>
        <p:nvCxnSpPr>
          <p:cNvPr id="62" name="Straight Connector 61">
            <a:extLst>
              <a:ext uri="{FF2B5EF4-FFF2-40B4-BE49-F238E27FC236}">
                <a16:creationId xmlns:a16="http://schemas.microsoft.com/office/drawing/2014/main" id="{400019E2-B91A-BB6D-C59E-3739DD52DCAB}"/>
              </a:ext>
            </a:extLst>
          </p:cNvPr>
          <p:cNvCxnSpPr>
            <a:cxnSpLocks/>
          </p:cNvCxnSpPr>
          <p:nvPr/>
        </p:nvCxnSpPr>
        <p:spPr>
          <a:xfrm>
            <a:off x="2786504" y="1839486"/>
            <a:ext cx="1142036"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DDE9C949-353B-9EF7-E32F-74BE011B2C48}"/>
              </a:ext>
            </a:extLst>
          </p:cNvPr>
          <p:cNvSpPr>
            <a:spLocks/>
          </p:cNvSpPr>
          <p:nvPr/>
        </p:nvSpPr>
        <p:spPr bwMode="auto">
          <a:xfrm>
            <a:off x="2640709" y="1759330"/>
            <a:ext cx="145795" cy="160311"/>
          </a:xfrm>
          <a:prstGeom prst="round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0" name="Rectangle: Rounded Corners 49">
            <a:extLst>
              <a:ext uri="{FF2B5EF4-FFF2-40B4-BE49-F238E27FC236}">
                <a16:creationId xmlns:a16="http://schemas.microsoft.com/office/drawing/2014/main" id="{F32AEF88-0408-355C-6673-D37FEAB34888}"/>
              </a:ext>
            </a:extLst>
          </p:cNvPr>
          <p:cNvSpPr>
            <a:spLocks/>
          </p:cNvSpPr>
          <p:nvPr/>
        </p:nvSpPr>
        <p:spPr bwMode="auto">
          <a:xfrm>
            <a:off x="3284625" y="1759330"/>
            <a:ext cx="145795" cy="160311"/>
          </a:xfrm>
          <a:prstGeom prst="round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000" err="1">
              <a:solidFill>
                <a:schemeClr val="tx1"/>
              </a:solidFill>
              <a:latin typeface="+mj-lt"/>
              <a:cs typeface="Segoe UI" pitchFamily="34" charset="0"/>
            </a:endParaRPr>
          </a:p>
        </p:txBody>
      </p:sp>
      <p:sp>
        <p:nvSpPr>
          <p:cNvPr id="51" name="Rectangle: Rounded Corners 50">
            <a:extLst>
              <a:ext uri="{FF2B5EF4-FFF2-40B4-BE49-F238E27FC236}">
                <a16:creationId xmlns:a16="http://schemas.microsoft.com/office/drawing/2014/main" id="{A1478AC4-6A88-EF86-F4EB-9F8D46A1823D}"/>
              </a:ext>
            </a:extLst>
          </p:cNvPr>
          <p:cNvSpPr>
            <a:spLocks/>
          </p:cNvSpPr>
          <p:nvPr/>
        </p:nvSpPr>
        <p:spPr bwMode="auto">
          <a:xfrm>
            <a:off x="3928540" y="1759330"/>
            <a:ext cx="145795" cy="160311"/>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9" name="Flowchart: Connector 68">
            <a:extLst>
              <a:ext uri="{FF2B5EF4-FFF2-40B4-BE49-F238E27FC236}">
                <a16:creationId xmlns:a16="http://schemas.microsoft.com/office/drawing/2014/main" id="{2BEBB18B-869E-A61D-2BCD-19EBD1D460F2}"/>
              </a:ext>
            </a:extLst>
          </p:cNvPr>
          <p:cNvSpPr/>
          <p:nvPr/>
        </p:nvSpPr>
        <p:spPr bwMode="auto">
          <a:xfrm>
            <a:off x="3788120" y="4285781"/>
            <a:ext cx="623920" cy="623920"/>
          </a:xfrm>
          <a:prstGeom prst="flowChartConnector">
            <a:avLst/>
          </a:prstGeom>
          <a:solidFill>
            <a:schemeClr val="accent1">
              <a:lumMod val="20000"/>
              <a:lumOff val="80000"/>
            </a:schemeClr>
          </a:solidFill>
          <a:ln>
            <a:solidFill>
              <a:srgbClr val="0B87D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latin typeface="+mj-lt"/>
                <a:cs typeface="Segoe UI" pitchFamily="34" charset="0"/>
              </a:rPr>
              <a:t>-3 pts</a:t>
            </a:r>
          </a:p>
        </p:txBody>
      </p:sp>
      <p:sp>
        <p:nvSpPr>
          <p:cNvPr id="70" name="TextBox 69">
            <a:extLst>
              <a:ext uri="{FF2B5EF4-FFF2-40B4-BE49-F238E27FC236}">
                <a16:creationId xmlns:a16="http://schemas.microsoft.com/office/drawing/2014/main" id="{9C9ACC2E-CA9E-413B-4799-74E1C7E9CFA5}"/>
              </a:ext>
            </a:extLst>
          </p:cNvPr>
          <p:cNvSpPr txBox="1"/>
          <p:nvPr/>
        </p:nvSpPr>
        <p:spPr>
          <a:xfrm>
            <a:off x="3729786" y="4989857"/>
            <a:ext cx="740587" cy="307777"/>
          </a:xfrm>
          <a:prstGeom prst="rect">
            <a:avLst/>
          </a:prstGeom>
          <a:noFill/>
        </p:spPr>
        <p:txBody>
          <a:bodyPr wrap="none" lIns="0" tIns="0" rIns="0" bIns="0">
            <a:spAutoFit/>
          </a:bodyPr>
          <a:lstStyle/>
          <a:p>
            <a:pPr algn="ctr"/>
            <a:r>
              <a:rPr lang="en-US" sz="1000"/>
              <a:t>Change, </a:t>
            </a:r>
          </a:p>
          <a:p>
            <a:pPr algn="ctr"/>
            <a:r>
              <a:rPr lang="en-US" sz="1000"/>
              <a:t>2024 to 2025</a:t>
            </a:r>
          </a:p>
        </p:txBody>
      </p:sp>
      <p:cxnSp>
        <p:nvCxnSpPr>
          <p:cNvPr id="71" name="Straight Connector 70">
            <a:extLst>
              <a:ext uri="{FF2B5EF4-FFF2-40B4-BE49-F238E27FC236}">
                <a16:creationId xmlns:a16="http://schemas.microsoft.com/office/drawing/2014/main" id="{F9068150-F1D7-F3DB-05FC-08CAB6747E53}"/>
              </a:ext>
            </a:extLst>
          </p:cNvPr>
          <p:cNvCxnSpPr>
            <a:cxnSpLocks/>
          </p:cNvCxnSpPr>
          <p:nvPr/>
        </p:nvCxnSpPr>
        <p:spPr>
          <a:xfrm>
            <a:off x="4818574" y="1839486"/>
            <a:ext cx="640194"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6" name="Flowchart: Process 55">
            <a:extLst>
              <a:ext uri="{FF2B5EF4-FFF2-40B4-BE49-F238E27FC236}">
                <a16:creationId xmlns:a16="http://schemas.microsoft.com/office/drawing/2014/main" id="{BD5B5A5B-544A-8ED2-0AD6-F6435E00FC81}"/>
              </a:ext>
            </a:extLst>
          </p:cNvPr>
          <p:cNvSpPr>
            <a:spLocks/>
          </p:cNvSpPr>
          <p:nvPr/>
        </p:nvSpPr>
        <p:spPr bwMode="auto">
          <a:xfrm>
            <a:off x="5037808" y="1741246"/>
            <a:ext cx="201726" cy="196480"/>
          </a:xfrm>
          <a:prstGeom prst="flowChartConnector">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0</a:t>
            </a:r>
          </a:p>
        </p:txBody>
      </p:sp>
      <p:sp>
        <p:nvSpPr>
          <p:cNvPr id="57" name="Flowchart: Process 56">
            <a:extLst>
              <a:ext uri="{FF2B5EF4-FFF2-40B4-BE49-F238E27FC236}">
                <a16:creationId xmlns:a16="http://schemas.microsoft.com/office/drawing/2014/main" id="{A1BD5B7C-0158-F935-FD83-A51C5CF52615}"/>
              </a:ext>
            </a:extLst>
          </p:cNvPr>
          <p:cNvSpPr>
            <a:spLocks/>
          </p:cNvSpPr>
          <p:nvPr/>
        </p:nvSpPr>
        <p:spPr bwMode="auto">
          <a:xfrm>
            <a:off x="5458768" y="1741246"/>
            <a:ext cx="201726" cy="196480"/>
          </a:xfrm>
          <a:prstGeom prst="flowChartConnector">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73152"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a:solidFill>
                  <a:schemeClr val="bg1"/>
                </a:solidFill>
                <a:latin typeface="+mj-lt"/>
                <a:ea typeface="Segoe UI" pitchFamily="34" charset="0"/>
                <a:cs typeface="Segoe UI" pitchFamily="34" charset="0"/>
              </a:rPr>
              <a:t>+</a:t>
            </a:r>
          </a:p>
        </p:txBody>
      </p:sp>
      <p:sp>
        <p:nvSpPr>
          <p:cNvPr id="74" name="TextBox 73">
            <a:extLst>
              <a:ext uri="{FF2B5EF4-FFF2-40B4-BE49-F238E27FC236}">
                <a16:creationId xmlns:a16="http://schemas.microsoft.com/office/drawing/2014/main" id="{AECEA1B3-5EA2-A878-A159-6AD827AB79DC}"/>
              </a:ext>
            </a:extLst>
          </p:cNvPr>
          <p:cNvSpPr txBox="1"/>
          <p:nvPr/>
        </p:nvSpPr>
        <p:spPr>
          <a:xfrm>
            <a:off x="615950" y="5454872"/>
            <a:ext cx="571500" cy="184666"/>
          </a:xfrm>
          <a:prstGeom prst="rect">
            <a:avLst/>
          </a:prstGeom>
          <a:noFill/>
        </p:spPr>
        <p:txBody>
          <a:bodyPr wrap="square" lIns="0" tIns="0" rIns="0" bIns="0" rtlCol="0">
            <a:spAutoFit/>
          </a:bodyPr>
          <a:lstStyle/>
          <a:p>
            <a:pPr algn="ctr"/>
            <a:r>
              <a:rPr lang="en-US" sz="1200">
                <a:latin typeface="+mj-lt"/>
              </a:rPr>
              <a:t>2018</a:t>
            </a:r>
          </a:p>
        </p:txBody>
      </p:sp>
      <p:sp>
        <p:nvSpPr>
          <p:cNvPr id="75" name="TextBox 74">
            <a:extLst>
              <a:ext uri="{FF2B5EF4-FFF2-40B4-BE49-F238E27FC236}">
                <a16:creationId xmlns:a16="http://schemas.microsoft.com/office/drawing/2014/main" id="{A594B932-E2FF-6905-C8F4-516D39A4FE6F}"/>
              </a:ext>
            </a:extLst>
          </p:cNvPr>
          <p:cNvSpPr txBox="1"/>
          <p:nvPr/>
        </p:nvSpPr>
        <p:spPr>
          <a:xfrm>
            <a:off x="3021702" y="5454872"/>
            <a:ext cx="571500" cy="184666"/>
          </a:xfrm>
          <a:prstGeom prst="rect">
            <a:avLst/>
          </a:prstGeom>
          <a:noFill/>
        </p:spPr>
        <p:txBody>
          <a:bodyPr wrap="square" lIns="0" tIns="0" rIns="0" bIns="0" rtlCol="0">
            <a:spAutoFit/>
          </a:bodyPr>
          <a:lstStyle/>
          <a:p>
            <a:pPr algn="ctr"/>
            <a:r>
              <a:rPr lang="en-US" sz="1200">
                <a:latin typeface="+mj-lt"/>
              </a:rPr>
              <a:t>2025</a:t>
            </a:r>
          </a:p>
        </p:txBody>
      </p:sp>
      <p:sp>
        <p:nvSpPr>
          <p:cNvPr id="76" name="TextBox 75">
            <a:extLst>
              <a:ext uri="{FF2B5EF4-FFF2-40B4-BE49-F238E27FC236}">
                <a16:creationId xmlns:a16="http://schemas.microsoft.com/office/drawing/2014/main" id="{E065CDC5-5BC1-209A-30BF-7288E6049D9E}"/>
              </a:ext>
            </a:extLst>
          </p:cNvPr>
          <p:cNvSpPr txBox="1"/>
          <p:nvPr/>
        </p:nvSpPr>
        <p:spPr>
          <a:xfrm>
            <a:off x="6429908" y="1747153"/>
            <a:ext cx="1724242" cy="184666"/>
          </a:xfrm>
          <a:prstGeom prst="rect">
            <a:avLst/>
          </a:prstGeom>
          <a:noFill/>
        </p:spPr>
        <p:txBody>
          <a:bodyPr wrap="square" lIns="0" tIns="0" rIns="0" bIns="0" rtlCol="0">
            <a:spAutoFit/>
          </a:bodyPr>
          <a:lstStyle/>
          <a:p>
            <a:r>
              <a:rPr lang="en-US" sz="1200">
                <a:latin typeface="+mj-lt"/>
              </a:rPr>
              <a:t>Significant change</a:t>
            </a:r>
          </a:p>
        </p:txBody>
      </p:sp>
      <p:sp>
        <p:nvSpPr>
          <p:cNvPr id="77" name="Flowchart: Connector 76">
            <a:extLst>
              <a:ext uri="{FF2B5EF4-FFF2-40B4-BE49-F238E27FC236}">
                <a16:creationId xmlns:a16="http://schemas.microsoft.com/office/drawing/2014/main" id="{15164D40-2542-EE11-141A-E6AE5CF2953F}"/>
              </a:ext>
            </a:extLst>
          </p:cNvPr>
          <p:cNvSpPr/>
          <p:nvPr/>
        </p:nvSpPr>
        <p:spPr bwMode="auto">
          <a:xfrm>
            <a:off x="6174117" y="1747153"/>
            <a:ext cx="184666" cy="184666"/>
          </a:xfrm>
          <a:prstGeom prst="flowChartConnector">
            <a:avLst/>
          </a:prstGeom>
          <a:solidFill>
            <a:schemeClr val="bg1"/>
          </a:solidFill>
          <a:ln w="22225">
            <a:solidFill>
              <a:srgbClr val="0B87D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8" name="TextBox 77">
            <a:extLst>
              <a:ext uri="{FF2B5EF4-FFF2-40B4-BE49-F238E27FC236}">
                <a16:creationId xmlns:a16="http://schemas.microsoft.com/office/drawing/2014/main" id="{3D6C41DD-5BCC-DED6-795B-C6AFC28AEB06}"/>
              </a:ext>
            </a:extLst>
          </p:cNvPr>
          <p:cNvSpPr txBox="1">
            <a:spLocks/>
          </p:cNvSpPr>
          <p:nvPr/>
        </p:nvSpPr>
        <p:spPr>
          <a:xfrm>
            <a:off x="588264" y="241756"/>
            <a:ext cx="2494657" cy="215444"/>
          </a:xfrm>
          <a:prstGeom prst="rect">
            <a:avLst/>
          </a:prstGeom>
          <a:noFill/>
        </p:spPr>
        <p:txBody>
          <a:bodyPr wrap="none" lIns="0" tIns="0" rIns="0" bIns="0" rtlCol="0">
            <a:spAutoFit/>
          </a:bodyPr>
          <a:lstStyle/>
          <a:p>
            <a:pPr defTabSz="914367"/>
            <a:r>
              <a:rPr lang="en-US" sz="1400">
                <a:solidFill>
                  <a:schemeClr val="accent3"/>
                </a:solidFill>
                <a:latin typeface="+mj-lt"/>
              </a:rPr>
              <a:t>2025</a:t>
            </a:r>
            <a:r>
              <a:rPr lang="en-US" sz="1400">
                <a:latin typeface="+mj-lt"/>
              </a:rPr>
              <a:t> Edelman Trust Barometer</a:t>
            </a:r>
          </a:p>
        </p:txBody>
      </p:sp>
      <p:sp>
        <p:nvSpPr>
          <p:cNvPr id="79" name="Flowchart: Connector 78">
            <a:extLst>
              <a:ext uri="{FF2B5EF4-FFF2-40B4-BE49-F238E27FC236}">
                <a16:creationId xmlns:a16="http://schemas.microsoft.com/office/drawing/2014/main" id="{37B1E216-96D0-E3D2-2F0A-977A557DB2E7}"/>
              </a:ext>
            </a:extLst>
          </p:cNvPr>
          <p:cNvSpPr/>
          <p:nvPr/>
        </p:nvSpPr>
        <p:spPr bwMode="auto">
          <a:xfrm>
            <a:off x="4818574"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-2</a:t>
            </a:r>
          </a:p>
        </p:txBody>
      </p:sp>
      <p:sp>
        <p:nvSpPr>
          <p:cNvPr id="81" name="Flowchart: Connector 80">
            <a:extLst>
              <a:ext uri="{FF2B5EF4-FFF2-40B4-BE49-F238E27FC236}">
                <a16:creationId xmlns:a16="http://schemas.microsoft.com/office/drawing/2014/main" id="{F58F1B2C-89D4-4E61-7F3C-BB090B66718D}"/>
              </a:ext>
            </a:extLst>
          </p:cNvPr>
          <p:cNvSpPr/>
          <p:nvPr/>
        </p:nvSpPr>
        <p:spPr bwMode="auto">
          <a:xfrm>
            <a:off x="5056441"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-2</a:t>
            </a:r>
          </a:p>
        </p:txBody>
      </p:sp>
      <p:sp>
        <p:nvSpPr>
          <p:cNvPr id="82" name="Flowchart: Connector 81">
            <a:extLst>
              <a:ext uri="{FF2B5EF4-FFF2-40B4-BE49-F238E27FC236}">
                <a16:creationId xmlns:a16="http://schemas.microsoft.com/office/drawing/2014/main" id="{BC51CE03-6169-EC72-F26B-8A80CB2D7C14}"/>
              </a:ext>
            </a:extLst>
          </p:cNvPr>
          <p:cNvSpPr/>
          <p:nvPr/>
        </p:nvSpPr>
        <p:spPr bwMode="auto">
          <a:xfrm>
            <a:off x="5294308"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-2</a:t>
            </a:r>
          </a:p>
        </p:txBody>
      </p:sp>
      <p:sp>
        <p:nvSpPr>
          <p:cNvPr id="83" name="Flowchart: Connector 82">
            <a:extLst>
              <a:ext uri="{FF2B5EF4-FFF2-40B4-BE49-F238E27FC236}">
                <a16:creationId xmlns:a16="http://schemas.microsoft.com/office/drawing/2014/main" id="{E0E022C4-811B-6877-7D86-393523A88781}"/>
              </a:ext>
            </a:extLst>
          </p:cNvPr>
          <p:cNvSpPr/>
          <p:nvPr/>
        </p:nvSpPr>
        <p:spPr bwMode="auto">
          <a:xfrm>
            <a:off x="5532175"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-2</a:t>
            </a:r>
          </a:p>
        </p:txBody>
      </p:sp>
      <p:sp>
        <p:nvSpPr>
          <p:cNvPr id="84" name="Flowchart: Connector 83">
            <a:extLst>
              <a:ext uri="{FF2B5EF4-FFF2-40B4-BE49-F238E27FC236}">
                <a16:creationId xmlns:a16="http://schemas.microsoft.com/office/drawing/2014/main" id="{139103C8-6838-0842-A6D7-E16A6A8B5C2F}"/>
              </a:ext>
            </a:extLst>
          </p:cNvPr>
          <p:cNvSpPr/>
          <p:nvPr/>
        </p:nvSpPr>
        <p:spPr bwMode="auto">
          <a:xfrm>
            <a:off x="5770042"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-3</a:t>
            </a:r>
          </a:p>
        </p:txBody>
      </p:sp>
      <p:sp>
        <p:nvSpPr>
          <p:cNvPr id="85" name="Flowchart: Connector 84">
            <a:extLst>
              <a:ext uri="{FF2B5EF4-FFF2-40B4-BE49-F238E27FC236}">
                <a16:creationId xmlns:a16="http://schemas.microsoft.com/office/drawing/2014/main" id="{7C30E1ED-1715-46A5-AB62-9ED1BC3C0ACA}"/>
              </a:ext>
            </a:extLst>
          </p:cNvPr>
          <p:cNvSpPr/>
          <p:nvPr/>
        </p:nvSpPr>
        <p:spPr bwMode="auto">
          <a:xfrm>
            <a:off x="6007909" y="5072270"/>
            <a:ext cx="226874" cy="226874"/>
          </a:xfrm>
          <a:prstGeom prst="flowChartConnector">
            <a:avLst/>
          </a:prstGeom>
          <a:solidFill>
            <a:schemeClr val="accent1">
              <a:lumMod val="20000"/>
              <a:lumOff val="80000"/>
            </a:schemeClr>
          </a:solidFill>
          <a:ln w="12700">
            <a:solidFill>
              <a:srgbClr val="0B87D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-6</a:t>
            </a:r>
          </a:p>
        </p:txBody>
      </p:sp>
      <p:sp>
        <p:nvSpPr>
          <p:cNvPr id="86" name="Flowchart: Connector 85">
            <a:extLst>
              <a:ext uri="{FF2B5EF4-FFF2-40B4-BE49-F238E27FC236}">
                <a16:creationId xmlns:a16="http://schemas.microsoft.com/office/drawing/2014/main" id="{E5684ECE-44AC-3CBD-F192-EE6162D0475F}"/>
              </a:ext>
            </a:extLst>
          </p:cNvPr>
          <p:cNvSpPr/>
          <p:nvPr/>
        </p:nvSpPr>
        <p:spPr bwMode="auto">
          <a:xfrm>
            <a:off x="6245776" y="5072270"/>
            <a:ext cx="226874" cy="226874"/>
          </a:xfrm>
          <a:prstGeom prst="flowChartConnector">
            <a:avLst/>
          </a:prstGeom>
          <a:solidFill>
            <a:schemeClr val="accent1">
              <a:lumMod val="20000"/>
              <a:lumOff val="80000"/>
            </a:schemeClr>
          </a:solidFill>
          <a:ln w="12700">
            <a:solidFill>
              <a:srgbClr val="0B87D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-7</a:t>
            </a:r>
          </a:p>
        </p:txBody>
      </p:sp>
      <p:sp>
        <p:nvSpPr>
          <p:cNvPr id="87" name="Flowchart: Connector 86">
            <a:extLst>
              <a:ext uri="{FF2B5EF4-FFF2-40B4-BE49-F238E27FC236}">
                <a16:creationId xmlns:a16="http://schemas.microsoft.com/office/drawing/2014/main" id="{B8726C73-14FB-56F3-0040-C4B3BF123364}"/>
              </a:ext>
            </a:extLst>
          </p:cNvPr>
          <p:cNvSpPr/>
          <p:nvPr/>
        </p:nvSpPr>
        <p:spPr bwMode="auto">
          <a:xfrm>
            <a:off x="6483643"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-2</a:t>
            </a:r>
          </a:p>
        </p:txBody>
      </p:sp>
      <p:sp>
        <p:nvSpPr>
          <p:cNvPr id="88" name="Flowchart: Connector 87">
            <a:extLst>
              <a:ext uri="{FF2B5EF4-FFF2-40B4-BE49-F238E27FC236}">
                <a16:creationId xmlns:a16="http://schemas.microsoft.com/office/drawing/2014/main" id="{BAAF7EE4-B622-7530-3BBA-156095D6A72C}"/>
              </a:ext>
            </a:extLst>
          </p:cNvPr>
          <p:cNvSpPr/>
          <p:nvPr/>
        </p:nvSpPr>
        <p:spPr bwMode="auto">
          <a:xfrm>
            <a:off x="6721510" y="5072270"/>
            <a:ext cx="226874" cy="226874"/>
          </a:xfrm>
          <a:prstGeom prst="flowChartConnector">
            <a:avLst/>
          </a:prstGeom>
          <a:solidFill>
            <a:schemeClr val="accent1">
              <a:lumMod val="20000"/>
              <a:lumOff val="80000"/>
            </a:schemeClr>
          </a:solidFill>
          <a:ln w="12700">
            <a:solidFill>
              <a:srgbClr val="0B87D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-7</a:t>
            </a:r>
          </a:p>
        </p:txBody>
      </p:sp>
      <p:sp>
        <p:nvSpPr>
          <p:cNvPr id="89" name="Flowchart: Connector 88">
            <a:extLst>
              <a:ext uri="{FF2B5EF4-FFF2-40B4-BE49-F238E27FC236}">
                <a16:creationId xmlns:a16="http://schemas.microsoft.com/office/drawing/2014/main" id="{5F57BAD8-AC3E-7B74-77E5-F9D696CB9FAC}"/>
              </a:ext>
            </a:extLst>
          </p:cNvPr>
          <p:cNvSpPr/>
          <p:nvPr/>
        </p:nvSpPr>
        <p:spPr bwMode="auto">
          <a:xfrm>
            <a:off x="6959377"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-3</a:t>
            </a:r>
          </a:p>
        </p:txBody>
      </p:sp>
      <p:sp>
        <p:nvSpPr>
          <p:cNvPr id="90" name="Flowchart: Connector 89">
            <a:extLst>
              <a:ext uri="{FF2B5EF4-FFF2-40B4-BE49-F238E27FC236}">
                <a16:creationId xmlns:a16="http://schemas.microsoft.com/office/drawing/2014/main" id="{A1F8B9B9-153D-4E5E-3263-BA1AE09F24F0}"/>
              </a:ext>
            </a:extLst>
          </p:cNvPr>
          <p:cNvSpPr/>
          <p:nvPr/>
        </p:nvSpPr>
        <p:spPr bwMode="auto">
          <a:xfrm>
            <a:off x="7197244" y="5072270"/>
            <a:ext cx="226874" cy="226874"/>
          </a:xfrm>
          <a:prstGeom prst="flowChartConnector">
            <a:avLst/>
          </a:prstGeom>
          <a:solidFill>
            <a:schemeClr val="accent1">
              <a:lumMod val="20000"/>
              <a:lumOff val="80000"/>
            </a:schemeClr>
          </a:solidFill>
          <a:ln w="12700">
            <a:solidFill>
              <a:srgbClr val="0B87D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-7</a:t>
            </a:r>
          </a:p>
        </p:txBody>
      </p:sp>
      <p:sp>
        <p:nvSpPr>
          <p:cNvPr id="91" name="Flowchart: Connector 90">
            <a:extLst>
              <a:ext uri="{FF2B5EF4-FFF2-40B4-BE49-F238E27FC236}">
                <a16:creationId xmlns:a16="http://schemas.microsoft.com/office/drawing/2014/main" id="{287CEE82-BECA-C285-F1A7-5C3A9111F549}"/>
              </a:ext>
            </a:extLst>
          </p:cNvPr>
          <p:cNvSpPr/>
          <p:nvPr/>
        </p:nvSpPr>
        <p:spPr bwMode="auto">
          <a:xfrm>
            <a:off x="7435111"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-1</a:t>
            </a:r>
          </a:p>
        </p:txBody>
      </p:sp>
      <p:sp>
        <p:nvSpPr>
          <p:cNvPr id="92" name="Flowchart: Connector 91">
            <a:extLst>
              <a:ext uri="{FF2B5EF4-FFF2-40B4-BE49-F238E27FC236}">
                <a16:creationId xmlns:a16="http://schemas.microsoft.com/office/drawing/2014/main" id="{ED1CABDD-9D97-5F71-5324-0887A4B59249}"/>
              </a:ext>
            </a:extLst>
          </p:cNvPr>
          <p:cNvSpPr/>
          <p:nvPr/>
        </p:nvSpPr>
        <p:spPr bwMode="auto">
          <a:xfrm>
            <a:off x="7672978"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-5</a:t>
            </a:r>
          </a:p>
        </p:txBody>
      </p:sp>
      <p:sp>
        <p:nvSpPr>
          <p:cNvPr id="93" name="Flowchart: Connector 92">
            <a:extLst>
              <a:ext uri="{FF2B5EF4-FFF2-40B4-BE49-F238E27FC236}">
                <a16:creationId xmlns:a16="http://schemas.microsoft.com/office/drawing/2014/main" id="{16FF619F-197C-FBAC-B443-A1A001E67105}"/>
              </a:ext>
            </a:extLst>
          </p:cNvPr>
          <p:cNvSpPr/>
          <p:nvPr/>
        </p:nvSpPr>
        <p:spPr bwMode="auto">
          <a:xfrm>
            <a:off x="7910845"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-5</a:t>
            </a:r>
          </a:p>
        </p:txBody>
      </p:sp>
      <p:sp>
        <p:nvSpPr>
          <p:cNvPr id="94" name="Flowchart: Connector 93">
            <a:extLst>
              <a:ext uri="{FF2B5EF4-FFF2-40B4-BE49-F238E27FC236}">
                <a16:creationId xmlns:a16="http://schemas.microsoft.com/office/drawing/2014/main" id="{1E0DCBAC-59EE-D4C7-CF51-928ECC241631}"/>
              </a:ext>
            </a:extLst>
          </p:cNvPr>
          <p:cNvSpPr/>
          <p:nvPr/>
        </p:nvSpPr>
        <p:spPr bwMode="auto">
          <a:xfrm>
            <a:off x="8148712"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-1</a:t>
            </a:r>
          </a:p>
        </p:txBody>
      </p:sp>
      <p:sp>
        <p:nvSpPr>
          <p:cNvPr id="95" name="Flowchart: Connector 94">
            <a:extLst>
              <a:ext uri="{FF2B5EF4-FFF2-40B4-BE49-F238E27FC236}">
                <a16:creationId xmlns:a16="http://schemas.microsoft.com/office/drawing/2014/main" id="{AF2A7EF0-11F4-2487-7349-03A769B229BA}"/>
              </a:ext>
            </a:extLst>
          </p:cNvPr>
          <p:cNvSpPr/>
          <p:nvPr/>
        </p:nvSpPr>
        <p:spPr bwMode="auto">
          <a:xfrm>
            <a:off x="8386579" y="5072270"/>
            <a:ext cx="226874" cy="226874"/>
          </a:xfrm>
          <a:prstGeom prst="flowChartConnector">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bg1"/>
                </a:solidFill>
                <a:latin typeface="+mj-lt"/>
                <a:ea typeface="Segoe UI" pitchFamily="34" charset="0"/>
                <a:cs typeface="Segoe UI" pitchFamily="34" charset="0"/>
              </a:rPr>
              <a:t>+3</a:t>
            </a:r>
          </a:p>
        </p:txBody>
      </p:sp>
      <p:sp>
        <p:nvSpPr>
          <p:cNvPr id="96" name="Flowchart: Connector 95">
            <a:extLst>
              <a:ext uri="{FF2B5EF4-FFF2-40B4-BE49-F238E27FC236}">
                <a16:creationId xmlns:a16="http://schemas.microsoft.com/office/drawing/2014/main" id="{E2983E09-C201-9BD9-BA1D-1191B70027D5}"/>
              </a:ext>
            </a:extLst>
          </p:cNvPr>
          <p:cNvSpPr/>
          <p:nvPr/>
        </p:nvSpPr>
        <p:spPr bwMode="auto">
          <a:xfrm>
            <a:off x="8624446"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-2</a:t>
            </a:r>
          </a:p>
        </p:txBody>
      </p:sp>
      <p:sp>
        <p:nvSpPr>
          <p:cNvPr id="97" name="Flowchart: Connector 96">
            <a:extLst>
              <a:ext uri="{FF2B5EF4-FFF2-40B4-BE49-F238E27FC236}">
                <a16:creationId xmlns:a16="http://schemas.microsoft.com/office/drawing/2014/main" id="{5B3D413E-F335-4BA8-C87B-98FDBD7227A6}"/>
              </a:ext>
            </a:extLst>
          </p:cNvPr>
          <p:cNvSpPr/>
          <p:nvPr/>
        </p:nvSpPr>
        <p:spPr bwMode="auto">
          <a:xfrm>
            <a:off x="8862313"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-2</a:t>
            </a:r>
          </a:p>
        </p:txBody>
      </p:sp>
      <p:sp>
        <p:nvSpPr>
          <p:cNvPr id="98" name="Flowchart: Connector 97">
            <a:extLst>
              <a:ext uri="{FF2B5EF4-FFF2-40B4-BE49-F238E27FC236}">
                <a16:creationId xmlns:a16="http://schemas.microsoft.com/office/drawing/2014/main" id="{D68B9479-64D9-44C1-E18F-1C13B7851D40}"/>
              </a:ext>
            </a:extLst>
          </p:cNvPr>
          <p:cNvSpPr/>
          <p:nvPr/>
        </p:nvSpPr>
        <p:spPr bwMode="auto">
          <a:xfrm>
            <a:off x="9100180"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-5</a:t>
            </a:r>
          </a:p>
        </p:txBody>
      </p:sp>
      <p:sp>
        <p:nvSpPr>
          <p:cNvPr id="99" name="Flowchart: Connector 98">
            <a:extLst>
              <a:ext uri="{FF2B5EF4-FFF2-40B4-BE49-F238E27FC236}">
                <a16:creationId xmlns:a16="http://schemas.microsoft.com/office/drawing/2014/main" id="{DF8932F8-C331-D49F-1CA0-76CFF09AA925}"/>
              </a:ext>
            </a:extLst>
          </p:cNvPr>
          <p:cNvSpPr/>
          <p:nvPr/>
        </p:nvSpPr>
        <p:spPr bwMode="auto">
          <a:xfrm>
            <a:off x="9338047" y="5072270"/>
            <a:ext cx="226874" cy="226874"/>
          </a:xfrm>
          <a:prstGeom prst="flowChartConnector">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bg1"/>
                </a:solidFill>
                <a:latin typeface="+mj-lt"/>
                <a:ea typeface="Segoe UI" pitchFamily="34" charset="0"/>
                <a:cs typeface="Segoe UI" pitchFamily="34" charset="0"/>
              </a:rPr>
              <a:t>+2</a:t>
            </a:r>
          </a:p>
        </p:txBody>
      </p:sp>
      <p:sp>
        <p:nvSpPr>
          <p:cNvPr id="100" name="Flowchart: Connector 99">
            <a:extLst>
              <a:ext uri="{FF2B5EF4-FFF2-40B4-BE49-F238E27FC236}">
                <a16:creationId xmlns:a16="http://schemas.microsoft.com/office/drawing/2014/main" id="{4FC89E91-F8B7-C2D1-C811-D268C6DCE65A}"/>
              </a:ext>
            </a:extLst>
          </p:cNvPr>
          <p:cNvSpPr/>
          <p:nvPr/>
        </p:nvSpPr>
        <p:spPr bwMode="auto">
          <a:xfrm>
            <a:off x="9575914"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-4</a:t>
            </a:r>
          </a:p>
        </p:txBody>
      </p:sp>
      <p:sp>
        <p:nvSpPr>
          <p:cNvPr id="101" name="Flowchart: Connector 100">
            <a:extLst>
              <a:ext uri="{FF2B5EF4-FFF2-40B4-BE49-F238E27FC236}">
                <a16:creationId xmlns:a16="http://schemas.microsoft.com/office/drawing/2014/main" id="{64305DEC-3ABB-CE4B-1F5C-B8E08C7DD2CE}"/>
              </a:ext>
            </a:extLst>
          </p:cNvPr>
          <p:cNvSpPr/>
          <p:nvPr/>
        </p:nvSpPr>
        <p:spPr bwMode="auto">
          <a:xfrm>
            <a:off x="9813781"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-4</a:t>
            </a:r>
          </a:p>
        </p:txBody>
      </p:sp>
      <p:sp>
        <p:nvSpPr>
          <p:cNvPr id="102" name="Flowchart: Connector 101">
            <a:extLst>
              <a:ext uri="{FF2B5EF4-FFF2-40B4-BE49-F238E27FC236}">
                <a16:creationId xmlns:a16="http://schemas.microsoft.com/office/drawing/2014/main" id="{19FEBF9D-D680-7195-76A9-593CC86304BC}"/>
              </a:ext>
            </a:extLst>
          </p:cNvPr>
          <p:cNvSpPr/>
          <p:nvPr/>
        </p:nvSpPr>
        <p:spPr bwMode="auto">
          <a:xfrm>
            <a:off x="10051648"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-6</a:t>
            </a:r>
          </a:p>
        </p:txBody>
      </p:sp>
      <p:sp>
        <p:nvSpPr>
          <p:cNvPr id="103" name="Flowchart: Connector 102">
            <a:extLst>
              <a:ext uri="{FF2B5EF4-FFF2-40B4-BE49-F238E27FC236}">
                <a16:creationId xmlns:a16="http://schemas.microsoft.com/office/drawing/2014/main" id="{B0A12D2A-C6FE-D0A5-C211-D521D5081907}"/>
              </a:ext>
            </a:extLst>
          </p:cNvPr>
          <p:cNvSpPr/>
          <p:nvPr/>
        </p:nvSpPr>
        <p:spPr bwMode="auto">
          <a:xfrm>
            <a:off x="10289515"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-3</a:t>
            </a:r>
          </a:p>
        </p:txBody>
      </p:sp>
      <p:sp>
        <p:nvSpPr>
          <p:cNvPr id="104" name="Flowchart: Connector 103">
            <a:extLst>
              <a:ext uri="{FF2B5EF4-FFF2-40B4-BE49-F238E27FC236}">
                <a16:creationId xmlns:a16="http://schemas.microsoft.com/office/drawing/2014/main" id="{EC357AB8-424E-207D-3AE8-D7546C4506E1}"/>
              </a:ext>
            </a:extLst>
          </p:cNvPr>
          <p:cNvSpPr/>
          <p:nvPr/>
        </p:nvSpPr>
        <p:spPr bwMode="auto">
          <a:xfrm>
            <a:off x="10527382" y="5072270"/>
            <a:ext cx="226874" cy="226874"/>
          </a:xfrm>
          <a:prstGeom prst="flowChartConnector">
            <a:avLst/>
          </a:prstGeom>
          <a:solidFill>
            <a:schemeClr val="accent1">
              <a:lumMod val="20000"/>
              <a:lumOff val="80000"/>
            </a:schemeClr>
          </a:solidFill>
          <a:ln w="12700">
            <a:solidFill>
              <a:srgbClr val="0B87D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-7</a:t>
            </a:r>
          </a:p>
        </p:txBody>
      </p:sp>
      <p:sp>
        <p:nvSpPr>
          <p:cNvPr id="105" name="Flowchart: Connector 104">
            <a:extLst>
              <a:ext uri="{FF2B5EF4-FFF2-40B4-BE49-F238E27FC236}">
                <a16:creationId xmlns:a16="http://schemas.microsoft.com/office/drawing/2014/main" id="{9E6CA13A-F323-C02F-1F5E-D314C62E29EB}"/>
              </a:ext>
            </a:extLst>
          </p:cNvPr>
          <p:cNvSpPr/>
          <p:nvPr/>
        </p:nvSpPr>
        <p:spPr bwMode="auto">
          <a:xfrm>
            <a:off x="10765249"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-6</a:t>
            </a:r>
          </a:p>
        </p:txBody>
      </p:sp>
      <p:sp>
        <p:nvSpPr>
          <p:cNvPr id="106" name="Flowchart: Connector 105">
            <a:extLst>
              <a:ext uri="{FF2B5EF4-FFF2-40B4-BE49-F238E27FC236}">
                <a16:creationId xmlns:a16="http://schemas.microsoft.com/office/drawing/2014/main" id="{3EDD51BC-5C5F-7B79-9CBF-7EF6E33F92D3}"/>
              </a:ext>
            </a:extLst>
          </p:cNvPr>
          <p:cNvSpPr/>
          <p:nvPr/>
        </p:nvSpPr>
        <p:spPr bwMode="auto">
          <a:xfrm>
            <a:off x="11003116" y="5072270"/>
            <a:ext cx="226874" cy="226874"/>
          </a:xfrm>
          <a:prstGeom prst="flowChartConnector">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bg1"/>
                </a:solidFill>
                <a:latin typeface="+mj-lt"/>
                <a:cs typeface="Segoe UI" pitchFamily="34" charset="0"/>
              </a:rPr>
              <a:t>+4</a:t>
            </a:r>
          </a:p>
        </p:txBody>
      </p:sp>
      <p:sp>
        <p:nvSpPr>
          <p:cNvPr id="107" name="Flowchart: Connector 106">
            <a:extLst>
              <a:ext uri="{FF2B5EF4-FFF2-40B4-BE49-F238E27FC236}">
                <a16:creationId xmlns:a16="http://schemas.microsoft.com/office/drawing/2014/main" id="{C113FCC6-85BD-0629-F361-0A6611220AD8}"/>
              </a:ext>
            </a:extLst>
          </p:cNvPr>
          <p:cNvSpPr/>
          <p:nvPr/>
        </p:nvSpPr>
        <p:spPr bwMode="auto">
          <a:xfrm>
            <a:off x="11240995" y="5072270"/>
            <a:ext cx="226874" cy="226874"/>
          </a:xfrm>
          <a:prstGeom prst="flowChartConnector">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-1</a:t>
            </a:r>
          </a:p>
        </p:txBody>
      </p:sp>
      <p:sp>
        <p:nvSpPr>
          <p:cNvPr id="109" name="TextBox 108">
            <a:extLst>
              <a:ext uri="{FF2B5EF4-FFF2-40B4-BE49-F238E27FC236}">
                <a16:creationId xmlns:a16="http://schemas.microsoft.com/office/drawing/2014/main" id="{B3C16FBD-48F8-AF4E-FCB1-2F6F94400433}"/>
              </a:ext>
            </a:extLst>
          </p:cNvPr>
          <p:cNvSpPr txBox="1">
            <a:spLocks/>
          </p:cNvSpPr>
          <p:nvPr/>
        </p:nvSpPr>
        <p:spPr>
          <a:xfrm>
            <a:off x="588963" y="6273800"/>
            <a:ext cx="11017250" cy="369332"/>
          </a:xfrm>
          <a:prstGeom prst="rect">
            <a:avLst/>
          </a:prstGeom>
          <a:noFill/>
        </p:spPr>
        <p:txBody>
          <a:bodyPr wrap="square" lIns="0" tIns="0" rIns="0" bIns="0">
            <a:spAutoFit/>
          </a:bodyPr>
          <a:lstStyle/>
          <a:p>
            <a:r>
              <a:rPr lang="en-US" sz="800">
                <a:latin typeface="+mj-lt"/>
              </a:rPr>
              <a:t>2025 Edelman Trust Barometer. </a:t>
            </a:r>
            <a:r>
              <a:rPr lang="en-US" sz="800"/>
              <a:t>TRU_INS. Below is a list of institutions. For each one, please indicate how much you trust that institution to do what is right. 9-point scale; top 4 box, trust. General population, 22-mkt avg. Attribute only shown to those who are an employee of an organization (Q43/1). Year-over-year changes were tested for significance using a t-test set at the 99%+ confidence level. Respondents in Canada who took the survey in French were recontacted between December 12 and 17, 2024 to address a translation issue affecting this question. For more details, please see the Technical Appendix.</a:t>
            </a:r>
          </a:p>
        </p:txBody>
      </p:sp>
    </p:spTree>
    <p:extLst>
      <p:ext uri="{BB962C8B-B14F-4D97-AF65-F5344CB8AC3E}">
        <p14:creationId xmlns:p14="http://schemas.microsoft.com/office/powerpoint/2010/main" val="30839691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EF92-0799-50E5-93EF-BC01565E3F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A54E67-1683-2E63-524A-AAB8C513FE0F}"/>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01B19A44-C785-F29A-8A72-E4981578E91E}"/>
              </a:ext>
            </a:extLst>
          </p:cNvPr>
          <p:cNvSpPr>
            <a:spLocks noGrp="1"/>
          </p:cNvSpPr>
          <p:nvPr>
            <p:ph type="title"/>
          </p:nvPr>
        </p:nvSpPr>
        <p:spPr>
          <a:xfrm>
            <a:off x="6894513" y="2936558"/>
            <a:ext cx="4421757" cy="984885"/>
          </a:xfrm>
        </p:spPr>
        <p:txBody>
          <a:bodyPr/>
          <a:lstStyle/>
          <a:p>
            <a:r>
              <a:rPr lang="en-US" sz="3200"/>
              <a:t>Create space to experiment and learn</a:t>
            </a:r>
          </a:p>
        </p:txBody>
      </p:sp>
      <p:sp>
        <p:nvSpPr>
          <p:cNvPr id="15" name="TextBox 14">
            <a:extLst>
              <a:ext uri="{FF2B5EF4-FFF2-40B4-BE49-F238E27FC236}">
                <a16:creationId xmlns:a16="http://schemas.microsoft.com/office/drawing/2014/main" id="{2CDE62EB-74FB-DE7D-566F-497E1CEFD453}"/>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lvl="0" algn="r" defTabSz="914367">
              <a:defRPr/>
            </a:pPr>
            <a:r>
              <a:rPr kumimoji="0" lang="en-US" sz="1200" b="0" i="0" u="none" strike="noStrike" kern="1200" cap="none" spc="0" normalizeH="0" baseline="0" noProof="0">
                <a:ln>
                  <a:noFill/>
                </a:ln>
                <a:solidFill>
                  <a:srgbClr val="000000"/>
                </a:solidFill>
                <a:effectLst/>
                <a:uLnTx/>
                <a:uFillTx/>
                <a:latin typeface="Segoe UI"/>
                <a:ea typeface="+mn-ea"/>
                <a:cs typeface="+mn-cs"/>
              </a:rPr>
              <a:t>Image generated in </a:t>
            </a:r>
            <a:r>
              <a:rPr lang="en-US" sz="1200"/>
              <a:t>Microsoft Copilot Visual Creator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7D008C11-A65F-3F5A-23A7-E624BD3FDE0B}"/>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CE4747B8-3A32-15B8-2484-F05377AD0259}"/>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CBB8C-48C6-E6BB-F9BE-5B6C4796821F}"/>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3A0C7896-12AE-26FE-E873-15A7A5E5305F}"/>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rPr>
                <a:t>7</a:t>
              </a:r>
            </a:p>
          </p:txBody>
        </p:sp>
      </p:grpSp>
      <p:pic>
        <p:nvPicPr>
          <p:cNvPr id="5" name="Picture 4" descr="A group of people walking on a road with a city in the background&#10;&#10;AI-generated content may be incorrect.">
            <a:extLst>
              <a:ext uri="{FF2B5EF4-FFF2-40B4-BE49-F238E27FC236}">
                <a16:creationId xmlns:a16="http://schemas.microsoft.com/office/drawing/2014/main" id="{598B95C3-DDC8-195C-1349-85D3EB6697CD}"/>
              </a:ext>
            </a:extLst>
          </p:cNvPr>
          <p:cNvPicPr>
            <a:picLocks noChangeAspect="1"/>
          </p:cNvPicPr>
          <p:nvPr/>
        </p:nvPicPr>
        <p:blipFill>
          <a:blip r:embed="rId3"/>
          <a:stretch>
            <a:fillRect/>
          </a:stretch>
        </p:blipFill>
        <p:spPr>
          <a:xfrm>
            <a:off x="615043" y="625643"/>
            <a:ext cx="5767995" cy="5767995"/>
          </a:xfrm>
          <a:prstGeom prst="rect">
            <a:avLst/>
          </a:prstGeom>
        </p:spPr>
      </p:pic>
    </p:spTree>
    <p:extLst>
      <p:ext uri="{BB962C8B-B14F-4D97-AF65-F5344CB8AC3E}">
        <p14:creationId xmlns:p14="http://schemas.microsoft.com/office/powerpoint/2010/main" val="320773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326C9FD-9E57-B3EA-DA1F-F5AAF6CF5156}"/>
              </a:ext>
              <a:ext uri="{C183D7F6-B498-43B3-948B-1728B52AA6E4}">
                <adec:decorative xmlns:adec="http://schemas.microsoft.com/office/drawing/2017/decorative" val="1"/>
              </a:ext>
            </a:extLst>
          </p:cNvPr>
          <p:cNvSpPr/>
          <p:nvPr/>
        </p:nvSpPr>
        <p:spPr bwMode="auto">
          <a:xfrm>
            <a:off x="805543" y="1451202"/>
            <a:ext cx="10631714" cy="4426352"/>
          </a:xfrm>
          <a:prstGeom prst="roundRect">
            <a:avLst>
              <a:gd name="adj" fmla="val 2286"/>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9" name="Group 78">
            <a:extLst>
              <a:ext uri="{FF2B5EF4-FFF2-40B4-BE49-F238E27FC236}">
                <a16:creationId xmlns:a16="http://schemas.microsoft.com/office/drawing/2014/main" id="{24417115-659A-1F9F-383B-A4288BAEE34A}"/>
              </a:ext>
              <a:ext uri="{C183D7F6-B498-43B3-948B-1728B52AA6E4}">
                <adec:decorative xmlns:adec="http://schemas.microsoft.com/office/drawing/2017/decorative" val="1"/>
              </a:ext>
            </a:extLst>
          </p:cNvPr>
          <p:cNvGrpSpPr/>
          <p:nvPr/>
        </p:nvGrpSpPr>
        <p:grpSpPr>
          <a:xfrm>
            <a:off x="982632" y="2043496"/>
            <a:ext cx="10117779" cy="3609818"/>
            <a:chOff x="982632" y="1854814"/>
            <a:chExt cx="10117779" cy="3609818"/>
          </a:xfrm>
        </p:grpSpPr>
        <p:sp>
          <p:nvSpPr>
            <p:cNvPr id="32" name="TextBox 31">
              <a:extLst>
                <a:ext uri="{FF2B5EF4-FFF2-40B4-BE49-F238E27FC236}">
                  <a16:creationId xmlns:a16="http://schemas.microsoft.com/office/drawing/2014/main" id="{F5423B4D-09EE-56AB-D91D-4240BC76CD38}"/>
                </a:ext>
                <a:ext uri="{C183D7F6-B498-43B3-948B-1728B52AA6E4}">
                  <adec:decorative xmlns:adec="http://schemas.microsoft.com/office/drawing/2017/decorative" val="1"/>
                </a:ext>
              </a:extLst>
            </p:cNvPr>
            <p:cNvSpPr txBox="1"/>
            <p:nvPr/>
          </p:nvSpPr>
          <p:spPr>
            <a:xfrm>
              <a:off x="991949" y="1854814"/>
              <a:ext cx="530309" cy="232176"/>
            </a:xfrm>
            <a:prstGeom prst="rect">
              <a:avLst/>
            </a:prstGeom>
            <a:noFill/>
          </p:spPr>
          <p:txBody>
            <a:bodyPr wrap="square" lIns="0" tIns="0" rIns="0" bIns="0" anchor="ctr" anchorCtr="0">
              <a:spAutoFit/>
            </a:bodyPr>
            <a:lstStyle/>
            <a:p>
              <a:pPr marL="0" marR="0" lvl="0" indent="0" algn="r"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100M</a:t>
              </a:r>
            </a:p>
          </p:txBody>
        </p:sp>
        <p:sp>
          <p:nvSpPr>
            <p:cNvPr id="31" name="TextBox 30">
              <a:extLst>
                <a:ext uri="{FF2B5EF4-FFF2-40B4-BE49-F238E27FC236}">
                  <a16:creationId xmlns:a16="http://schemas.microsoft.com/office/drawing/2014/main" id="{7E87F818-8EB2-2041-D5B4-0F9299547E84}"/>
                </a:ext>
              </a:extLst>
            </p:cNvPr>
            <p:cNvSpPr txBox="1"/>
            <p:nvPr/>
          </p:nvSpPr>
          <p:spPr>
            <a:xfrm>
              <a:off x="991949" y="3298963"/>
              <a:ext cx="530309" cy="232176"/>
            </a:xfrm>
            <a:prstGeom prst="rect">
              <a:avLst/>
            </a:prstGeom>
            <a:noFill/>
          </p:spPr>
          <p:txBody>
            <a:bodyPr wrap="square" lIns="0" tIns="0" rIns="0" bIns="0" anchor="ctr" anchorCtr="0">
              <a:spAutoFit/>
            </a:bodyPr>
            <a:lstStyle/>
            <a:p>
              <a:pPr marL="0" marR="0" lvl="0" indent="0" algn="r"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50M</a:t>
              </a:r>
            </a:p>
          </p:txBody>
        </p:sp>
        <p:grpSp>
          <p:nvGrpSpPr>
            <p:cNvPr id="77" name="Group 76">
              <a:extLst>
                <a:ext uri="{FF2B5EF4-FFF2-40B4-BE49-F238E27FC236}">
                  <a16:creationId xmlns:a16="http://schemas.microsoft.com/office/drawing/2014/main" id="{017E05BE-AFFF-9745-A3BE-CBC933C21D78}"/>
                </a:ext>
              </a:extLst>
            </p:cNvPr>
            <p:cNvGrpSpPr/>
            <p:nvPr/>
          </p:nvGrpSpPr>
          <p:grpSpPr>
            <a:xfrm>
              <a:off x="1597838" y="1988086"/>
              <a:ext cx="9362261" cy="1437064"/>
              <a:chOff x="1119868" y="2162254"/>
              <a:chExt cx="9840232" cy="1437064"/>
            </a:xfrm>
          </p:grpSpPr>
          <p:cxnSp>
            <p:nvCxnSpPr>
              <p:cNvPr id="54" name="Straight Connector 53">
                <a:extLst>
                  <a:ext uri="{FF2B5EF4-FFF2-40B4-BE49-F238E27FC236}">
                    <a16:creationId xmlns:a16="http://schemas.microsoft.com/office/drawing/2014/main" id="{3FA6E0C0-F474-E82D-395A-12FD2FDF74EE}"/>
                  </a:ext>
                </a:extLst>
              </p:cNvPr>
              <p:cNvCxnSpPr>
                <a:cxnSpLocks/>
              </p:cNvCxnSpPr>
              <p:nvPr/>
            </p:nvCxnSpPr>
            <p:spPr>
              <a:xfrm>
                <a:off x="1119868" y="2162254"/>
                <a:ext cx="9840232" cy="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49257D3-7A9C-B689-DD55-020855D951BD}"/>
                  </a:ext>
                </a:extLst>
              </p:cNvPr>
              <p:cNvCxnSpPr>
                <a:cxnSpLocks/>
              </p:cNvCxnSpPr>
              <p:nvPr/>
            </p:nvCxnSpPr>
            <p:spPr>
              <a:xfrm>
                <a:off x="1119868" y="3599318"/>
                <a:ext cx="9840232" cy="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757DDF63-DA04-9ED1-B005-B7853D7795D2}"/>
                </a:ext>
              </a:extLst>
            </p:cNvPr>
            <p:cNvGrpSpPr/>
            <p:nvPr/>
          </p:nvGrpSpPr>
          <p:grpSpPr>
            <a:xfrm>
              <a:off x="1119868" y="4786940"/>
              <a:ext cx="9840232" cy="150550"/>
              <a:chOff x="1119868" y="4749800"/>
              <a:chExt cx="9840232" cy="139700"/>
            </a:xfrm>
          </p:grpSpPr>
          <p:grpSp>
            <p:nvGrpSpPr>
              <p:cNvPr id="53" name="Group 52">
                <a:extLst>
                  <a:ext uri="{FF2B5EF4-FFF2-40B4-BE49-F238E27FC236}">
                    <a16:creationId xmlns:a16="http://schemas.microsoft.com/office/drawing/2014/main" id="{8EC2D918-D3E8-F575-95C2-19D74D77F730}"/>
                  </a:ext>
                </a:extLst>
              </p:cNvPr>
              <p:cNvGrpSpPr/>
              <p:nvPr/>
            </p:nvGrpSpPr>
            <p:grpSpPr>
              <a:xfrm>
                <a:off x="1119868" y="4749800"/>
                <a:ext cx="9840232" cy="139700"/>
                <a:chOff x="1119868" y="4648200"/>
                <a:chExt cx="9840232" cy="342900"/>
              </a:xfrm>
            </p:grpSpPr>
            <p:cxnSp>
              <p:nvCxnSpPr>
                <p:cNvPr id="14" name="Straight Connector 13">
                  <a:extLst>
                    <a:ext uri="{FF2B5EF4-FFF2-40B4-BE49-F238E27FC236}">
                      <a16:creationId xmlns:a16="http://schemas.microsoft.com/office/drawing/2014/main" id="{169E2004-0AC6-D28D-0E42-4A7569C2F687}"/>
                    </a:ext>
                  </a:extLst>
                </p:cNvPr>
                <p:cNvCxnSpPr>
                  <a:cxnSpLocks/>
                </p:cNvCxnSpPr>
                <p:nvPr/>
              </p:nvCxnSpPr>
              <p:spPr>
                <a:xfrm>
                  <a:off x="111986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646F51-6F63-5417-DC1C-C67D28DF5E16}"/>
                    </a:ext>
                  </a:extLst>
                </p:cNvPr>
                <p:cNvCxnSpPr>
                  <a:cxnSpLocks/>
                </p:cNvCxnSpPr>
                <p:nvPr/>
              </p:nvCxnSpPr>
              <p:spPr>
                <a:xfrm>
                  <a:off x="10960100"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A8359E-234A-580B-53CB-B7D64F89FCE0}"/>
                    </a:ext>
                  </a:extLst>
                </p:cNvPr>
                <p:cNvCxnSpPr>
                  <a:cxnSpLocks/>
                </p:cNvCxnSpPr>
                <p:nvPr/>
              </p:nvCxnSpPr>
              <p:spPr>
                <a:xfrm>
                  <a:off x="173488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95D62D-00F3-EC5B-39DD-3E8BC4B582C0}"/>
                    </a:ext>
                  </a:extLst>
                </p:cNvPr>
                <p:cNvCxnSpPr>
                  <a:cxnSpLocks/>
                </p:cNvCxnSpPr>
                <p:nvPr/>
              </p:nvCxnSpPr>
              <p:spPr>
                <a:xfrm>
                  <a:off x="234989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30245A-951F-663A-4E9E-71979EBFAE44}"/>
                    </a:ext>
                  </a:extLst>
                </p:cNvPr>
                <p:cNvCxnSpPr>
                  <a:cxnSpLocks/>
                </p:cNvCxnSpPr>
                <p:nvPr/>
              </p:nvCxnSpPr>
              <p:spPr>
                <a:xfrm>
                  <a:off x="296491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A37F8D-50B0-3F7F-C778-0E7AE0B53B5E}"/>
                    </a:ext>
                  </a:extLst>
                </p:cNvPr>
                <p:cNvCxnSpPr>
                  <a:cxnSpLocks/>
                </p:cNvCxnSpPr>
                <p:nvPr/>
              </p:nvCxnSpPr>
              <p:spPr>
                <a:xfrm>
                  <a:off x="357992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B0C910-2822-D8C5-19AB-106A2718B37A}"/>
                    </a:ext>
                  </a:extLst>
                </p:cNvPr>
                <p:cNvCxnSpPr>
                  <a:cxnSpLocks/>
                </p:cNvCxnSpPr>
                <p:nvPr/>
              </p:nvCxnSpPr>
              <p:spPr>
                <a:xfrm>
                  <a:off x="419494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D46576-DDA0-C2F0-F91B-EC93B623EED2}"/>
                    </a:ext>
                  </a:extLst>
                </p:cNvPr>
                <p:cNvCxnSpPr>
                  <a:cxnSpLocks/>
                </p:cNvCxnSpPr>
                <p:nvPr/>
              </p:nvCxnSpPr>
              <p:spPr>
                <a:xfrm>
                  <a:off x="480995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EAD7C4-C5DA-D34C-949F-CB1595CB24FE}"/>
                    </a:ext>
                  </a:extLst>
                </p:cNvPr>
                <p:cNvCxnSpPr>
                  <a:cxnSpLocks/>
                </p:cNvCxnSpPr>
                <p:nvPr/>
              </p:nvCxnSpPr>
              <p:spPr>
                <a:xfrm>
                  <a:off x="542497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EACD1E-CF17-25DE-29D4-A7AEB2905597}"/>
                    </a:ext>
                  </a:extLst>
                </p:cNvPr>
                <p:cNvCxnSpPr>
                  <a:cxnSpLocks/>
                </p:cNvCxnSpPr>
                <p:nvPr/>
              </p:nvCxnSpPr>
              <p:spPr>
                <a:xfrm>
                  <a:off x="603998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EDDACA-7AA6-351A-5E68-AFB4AF546A3C}"/>
                    </a:ext>
                  </a:extLst>
                </p:cNvPr>
                <p:cNvCxnSpPr>
                  <a:cxnSpLocks/>
                </p:cNvCxnSpPr>
                <p:nvPr/>
              </p:nvCxnSpPr>
              <p:spPr>
                <a:xfrm>
                  <a:off x="665500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68BE5BC-DBF3-3987-FB61-DF47F6C4E3E9}"/>
                    </a:ext>
                  </a:extLst>
                </p:cNvPr>
                <p:cNvCxnSpPr>
                  <a:cxnSpLocks/>
                </p:cNvCxnSpPr>
                <p:nvPr/>
              </p:nvCxnSpPr>
              <p:spPr>
                <a:xfrm>
                  <a:off x="727001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FCC6003-7581-A786-FABF-A01547007B9C}"/>
                    </a:ext>
                  </a:extLst>
                </p:cNvPr>
                <p:cNvCxnSpPr>
                  <a:cxnSpLocks/>
                </p:cNvCxnSpPr>
                <p:nvPr/>
              </p:nvCxnSpPr>
              <p:spPr>
                <a:xfrm>
                  <a:off x="788503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A640304-7FC3-4B84-4CCD-8C79B1E8EEF4}"/>
                    </a:ext>
                  </a:extLst>
                </p:cNvPr>
                <p:cNvCxnSpPr>
                  <a:cxnSpLocks/>
                </p:cNvCxnSpPr>
                <p:nvPr/>
              </p:nvCxnSpPr>
              <p:spPr>
                <a:xfrm>
                  <a:off x="850004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3888814-C615-D852-4466-2FAC7158B1FF}"/>
                    </a:ext>
                  </a:extLst>
                </p:cNvPr>
                <p:cNvCxnSpPr>
                  <a:cxnSpLocks/>
                </p:cNvCxnSpPr>
                <p:nvPr/>
              </p:nvCxnSpPr>
              <p:spPr>
                <a:xfrm>
                  <a:off x="911506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63DC94D-CC97-97ED-1C63-94CA78290650}"/>
                    </a:ext>
                  </a:extLst>
                </p:cNvPr>
                <p:cNvCxnSpPr>
                  <a:cxnSpLocks/>
                </p:cNvCxnSpPr>
                <p:nvPr/>
              </p:nvCxnSpPr>
              <p:spPr>
                <a:xfrm>
                  <a:off x="9730078"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0B30741-ADE0-2369-0E04-9102454A5F7E}"/>
                    </a:ext>
                  </a:extLst>
                </p:cNvPr>
                <p:cNvCxnSpPr>
                  <a:cxnSpLocks/>
                </p:cNvCxnSpPr>
                <p:nvPr/>
              </p:nvCxnSpPr>
              <p:spPr>
                <a:xfrm>
                  <a:off x="10345093" y="4648200"/>
                  <a:ext cx="0" cy="34290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A10EAD6F-3969-FB73-BAB9-B4B9CD3C974F}"/>
                  </a:ext>
                </a:extLst>
              </p:cNvPr>
              <p:cNvCxnSpPr>
                <a:cxnSpLocks/>
              </p:cNvCxnSpPr>
              <p:nvPr/>
            </p:nvCxnSpPr>
            <p:spPr>
              <a:xfrm>
                <a:off x="1119868" y="4819650"/>
                <a:ext cx="9840232"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3AC522FD-2572-E6F9-B82E-88D9F2454323}"/>
                </a:ext>
              </a:extLst>
            </p:cNvPr>
            <p:cNvSpPr txBox="1"/>
            <p:nvPr/>
          </p:nvSpPr>
          <p:spPr>
            <a:xfrm>
              <a:off x="5477309" y="5264579"/>
              <a:ext cx="2017912" cy="20005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Years</a:t>
              </a:r>
            </a:p>
          </p:txBody>
        </p:sp>
        <p:sp>
          <p:nvSpPr>
            <p:cNvPr id="59" name="TextBox 58">
              <a:extLst>
                <a:ext uri="{FF2B5EF4-FFF2-40B4-BE49-F238E27FC236}">
                  <a16:creationId xmlns:a16="http://schemas.microsoft.com/office/drawing/2014/main" id="{62D03E52-880C-A262-15D8-B016F5CB6994}"/>
                </a:ext>
              </a:extLst>
            </p:cNvPr>
            <p:cNvSpPr txBox="1"/>
            <p:nvPr/>
          </p:nvSpPr>
          <p:spPr>
            <a:xfrm>
              <a:off x="982632"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0</a:t>
              </a:r>
            </a:p>
          </p:txBody>
        </p:sp>
        <p:sp>
          <p:nvSpPr>
            <p:cNvPr id="60" name="TextBox 59">
              <a:extLst>
                <a:ext uri="{FF2B5EF4-FFF2-40B4-BE49-F238E27FC236}">
                  <a16:creationId xmlns:a16="http://schemas.microsoft.com/office/drawing/2014/main" id="{67DCC607-810A-07FD-540F-0A03D8BDA34A}"/>
                </a:ext>
              </a:extLst>
            </p:cNvPr>
            <p:cNvSpPr txBox="1"/>
            <p:nvPr/>
          </p:nvSpPr>
          <p:spPr>
            <a:xfrm>
              <a:off x="1597839"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a:t>
              </a:r>
            </a:p>
          </p:txBody>
        </p:sp>
        <p:sp>
          <p:nvSpPr>
            <p:cNvPr id="61" name="TextBox 60">
              <a:extLst>
                <a:ext uri="{FF2B5EF4-FFF2-40B4-BE49-F238E27FC236}">
                  <a16:creationId xmlns:a16="http://schemas.microsoft.com/office/drawing/2014/main" id="{4B598DDB-E419-D824-5282-1B5444D7476C}"/>
                </a:ext>
              </a:extLst>
            </p:cNvPr>
            <p:cNvSpPr txBox="1"/>
            <p:nvPr/>
          </p:nvSpPr>
          <p:spPr>
            <a:xfrm>
              <a:off x="2213046"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2</a:t>
              </a:r>
            </a:p>
          </p:txBody>
        </p:sp>
        <p:sp>
          <p:nvSpPr>
            <p:cNvPr id="62" name="TextBox 61">
              <a:extLst>
                <a:ext uri="{FF2B5EF4-FFF2-40B4-BE49-F238E27FC236}">
                  <a16:creationId xmlns:a16="http://schemas.microsoft.com/office/drawing/2014/main" id="{F1911486-6F80-1860-36AF-3EDE53C44F0E}"/>
                </a:ext>
              </a:extLst>
            </p:cNvPr>
            <p:cNvSpPr txBox="1"/>
            <p:nvPr/>
          </p:nvSpPr>
          <p:spPr>
            <a:xfrm>
              <a:off x="2828253"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3</a:t>
              </a:r>
            </a:p>
          </p:txBody>
        </p:sp>
        <p:sp>
          <p:nvSpPr>
            <p:cNvPr id="63" name="TextBox 62">
              <a:extLst>
                <a:ext uri="{FF2B5EF4-FFF2-40B4-BE49-F238E27FC236}">
                  <a16:creationId xmlns:a16="http://schemas.microsoft.com/office/drawing/2014/main" id="{739D87A5-D613-05B9-A950-ABFA7E20EB2D}"/>
                </a:ext>
              </a:extLst>
            </p:cNvPr>
            <p:cNvSpPr txBox="1"/>
            <p:nvPr/>
          </p:nvSpPr>
          <p:spPr>
            <a:xfrm>
              <a:off x="3443460"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4</a:t>
              </a:r>
            </a:p>
          </p:txBody>
        </p:sp>
        <p:sp>
          <p:nvSpPr>
            <p:cNvPr id="64" name="TextBox 63">
              <a:extLst>
                <a:ext uri="{FF2B5EF4-FFF2-40B4-BE49-F238E27FC236}">
                  <a16:creationId xmlns:a16="http://schemas.microsoft.com/office/drawing/2014/main" id="{B055DAD2-1E71-27B3-0EA1-2E9FB5FB42E2}"/>
                </a:ext>
              </a:extLst>
            </p:cNvPr>
            <p:cNvSpPr txBox="1"/>
            <p:nvPr/>
          </p:nvSpPr>
          <p:spPr>
            <a:xfrm>
              <a:off x="4058667"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5</a:t>
              </a:r>
            </a:p>
          </p:txBody>
        </p:sp>
        <p:sp>
          <p:nvSpPr>
            <p:cNvPr id="65" name="TextBox 64">
              <a:extLst>
                <a:ext uri="{FF2B5EF4-FFF2-40B4-BE49-F238E27FC236}">
                  <a16:creationId xmlns:a16="http://schemas.microsoft.com/office/drawing/2014/main" id="{1DCDB815-3C08-F33B-6267-6F52D5B5A7F6}"/>
                </a:ext>
              </a:extLst>
            </p:cNvPr>
            <p:cNvSpPr txBox="1"/>
            <p:nvPr/>
          </p:nvSpPr>
          <p:spPr>
            <a:xfrm>
              <a:off x="4673874"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6</a:t>
              </a:r>
            </a:p>
          </p:txBody>
        </p:sp>
        <p:sp>
          <p:nvSpPr>
            <p:cNvPr id="66" name="TextBox 65">
              <a:extLst>
                <a:ext uri="{FF2B5EF4-FFF2-40B4-BE49-F238E27FC236}">
                  <a16:creationId xmlns:a16="http://schemas.microsoft.com/office/drawing/2014/main" id="{84065453-A8B2-59F8-06B2-6EE2DAF2A298}"/>
                </a:ext>
              </a:extLst>
            </p:cNvPr>
            <p:cNvSpPr txBox="1"/>
            <p:nvPr/>
          </p:nvSpPr>
          <p:spPr>
            <a:xfrm>
              <a:off x="5289081"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7</a:t>
              </a:r>
            </a:p>
          </p:txBody>
        </p:sp>
        <p:sp>
          <p:nvSpPr>
            <p:cNvPr id="67" name="TextBox 66">
              <a:extLst>
                <a:ext uri="{FF2B5EF4-FFF2-40B4-BE49-F238E27FC236}">
                  <a16:creationId xmlns:a16="http://schemas.microsoft.com/office/drawing/2014/main" id="{9F606449-242B-B573-547E-2BE97F538159}"/>
                </a:ext>
              </a:extLst>
            </p:cNvPr>
            <p:cNvSpPr txBox="1"/>
            <p:nvPr/>
          </p:nvSpPr>
          <p:spPr>
            <a:xfrm>
              <a:off x="5904288"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8</a:t>
              </a:r>
            </a:p>
          </p:txBody>
        </p:sp>
        <p:sp>
          <p:nvSpPr>
            <p:cNvPr id="68" name="TextBox 67">
              <a:extLst>
                <a:ext uri="{FF2B5EF4-FFF2-40B4-BE49-F238E27FC236}">
                  <a16:creationId xmlns:a16="http://schemas.microsoft.com/office/drawing/2014/main" id="{56EAD1D4-52EE-1A55-72AE-11D08AA6CABF}"/>
                </a:ext>
              </a:extLst>
            </p:cNvPr>
            <p:cNvSpPr txBox="1"/>
            <p:nvPr/>
          </p:nvSpPr>
          <p:spPr>
            <a:xfrm>
              <a:off x="6519495"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9</a:t>
              </a:r>
            </a:p>
          </p:txBody>
        </p:sp>
        <p:sp>
          <p:nvSpPr>
            <p:cNvPr id="69" name="TextBox 68">
              <a:extLst>
                <a:ext uri="{FF2B5EF4-FFF2-40B4-BE49-F238E27FC236}">
                  <a16:creationId xmlns:a16="http://schemas.microsoft.com/office/drawing/2014/main" id="{7ED9290C-0B6C-CBAF-445A-BFB761F94D4F}"/>
                </a:ext>
              </a:extLst>
            </p:cNvPr>
            <p:cNvSpPr txBox="1"/>
            <p:nvPr/>
          </p:nvSpPr>
          <p:spPr>
            <a:xfrm>
              <a:off x="7134702"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10</a:t>
              </a:r>
            </a:p>
          </p:txBody>
        </p:sp>
        <p:sp>
          <p:nvSpPr>
            <p:cNvPr id="70" name="TextBox 69">
              <a:extLst>
                <a:ext uri="{FF2B5EF4-FFF2-40B4-BE49-F238E27FC236}">
                  <a16:creationId xmlns:a16="http://schemas.microsoft.com/office/drawing/2014/main" id="{764CC7EB-CC71-D753-7DEB-A65AA4F24B52}"/>
                </a:ext>
              </a:extLst>
            </p:cNvPr>
            <p:cNvSpPr txBox="1"/>
            <p:nvPr/>
          </p:nvSpPr>
          <p:spPr>
            <a:xfrm>
              <a:off x="7749909"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11</a:t>
              </a:r>
            </a:p>
          </p:txBody>
        </p:sp>
        <p:sp>
          <p:nvSpPr>
            <p:cNvPr id="71" name="TextBox 70">
              <a:extLst>
                <a:ext uri="{FF2B5EF4-FFF2-40B4-BE49-F238E27FC236}">
                  <a16:creationId xmlns:a16="http://schemas.microsoft.com/office/drawing/2014/main" id="{1D6C1F73-E727-0945-1935-620B882FB54A}"/>
                </a:ext>
              </a:extLst>
            </p:cNvPr>
            <p:cNvSpPr txBox="1"/>
            <p:nvPr/>
          </p:nvSpPr>
          <p:spPr>
            <a:xfrm>
              <a:off x="8365116"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12</a:t>
              </a:r>
            </a:p>
          </p:txBody>
        </p:sp>
        <p:sp>
          <p:nvSpPr>
            <p:cNvPr id="72" name="TextBox 71">
              <a:extLst>
                <a:ext uri="{FF2B5EF4-FFF2-40B4-BE49-F238E27FC236}">
                  <a16:creationId xmlns:a16="http://schemas.microsoft.com/office/drawing/2014/main" id="{59E36ED8-C075-8AA3-7EE9-4C166DB9D5F9}"/>
                </a:ext>
              </a:extLst>
            </p:cNvPr>
            <p:cNvSpPr txBox="1"/>
            <p:nvPr/>
          </p:nvSpPr>
          <p:spPr>
            <a:xfrm>
              <a:off x="8980323"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13</a:t>
              </a:r>
            </a:p>
          </p:txBody>
        </p:sp>
        <p:sp>
          <p:nvSpPr>
            <p:cNvPr id="73" name="TextBox 72">
              <a:extLst>
                <a:ext uri="{FF2B5EF4-FFF2-40B4-BE49-F238E27FC236}">
                  <a16:creationId xmlns:a16="http://schemas.microsoft.com/office/drawing/2014/main" id="{D59EC4B4-385B-316D-0592-75E74600C64F}"/>
                </a:ext>
              </a:extLst>
            </p:cNvPr>
            <p:cNvSpPr txBox="1"/>
            <p:nvPr/>
          </p:nvSpPr>
          <p:spPr>
            <a:xfrm>
              <a:off x="9595530"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14</a:t>
              </a:r>
            </a:p>
          </p:txBody>
        </p:sp>
        <p:sp>
          <p:nvSpPr>
            <p:cNvPr id="74" name="TextBox 73">
              <a:extLst>
                <a:ext uri="{FF2B5EF4-FFF2-40B4-BE49-F238E27FC236}">
                  <a16:creationId xmlns:a16="http://schemas.microsoft.com/office/drawing/2014/main" id="{43AB2AB6-3CD3-640F-6D22-731A0111214D}"/>
                </a:ext>
              </a:extLst>
            </p:cNvPr>
            <p:cNvSpPr txBox="1"/>
            <p:nvPr/>
          </p:nvSpPr>
          <p:spPr>
            <a:xfrm>
              <a:off x="10210737"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15</a:t>
              </a:r>
            </a:p>
          </p:txBody>
        </p:sp>
        <p:sp>
          <p:nvSpPr>
            <p:cNvPr id="75" name="TextBox 74">
              <a:extLst>
                <a:ext uri="{FF2B5EF4-FFF2-40B4-BE49-F238E27FC236}">
                  <a16:creationId xmlns:a16="http://schemas.microsoft.com/office/drawing/2014/main" id="{B8C2702C-5533-1797-B5FB-F82C1E652CFA}"/>
                </a:ext>
              </a:extLst>
            </p:cNvPr>
            <p:cNvSpPr txBox="1"/>
            <p:nvPr/>
          </p:nvSpPr>
          <p:spPr>
            <a:xfrm>
              <a:off x="10825939" y="4958282"/>
              <a:ext cx="274472" cy="15718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16</a:t>
              </a:r>
            </a:p>
          </p:txBody>
        </p:sp>
      </p:grpSp>
      <p:sp>
        <p:nvSpPr>
          <p:cNvPr id="33" name="!!Freeform: Shape 3082">
            <a:extLst>
              <a:ext uri="{FF2B5EF4-FFF2-40B4-BE49-F238E27FC236}">
                <a16:creationId xmlns:a16="http://schemas.microsoft.com/office/drawing/2014/main" id="{C0EF72FC-CECB-FB6F-3BC6-0E438A90B2C8}"/>
              </a:ext>
              <a:ext uri="{C183D7F6-B498-43B3-948B-1728B52AA6E4}">
                <adec:decorative xmlns:adec="http://schemas.microsoft.com/office/drawing/2017/decorative" val="1"/>
              </a:ext>
            </a:extLst>
          </p:cNvPr>
          <p:cNvSpPr/>
          <p:nvPr/>
        </p:nvSpPr>
        <p:spPr bwMode="auto">
          <a:xfrm>
            <a:off x="1127209" y="2043495"/>
            <a:ext cx="9826537" cy="3007401"/>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474523" y="1739669"/>
                  <a:pt x="1271838" y="1414731"/>
                  <a:pt x="1802416" y="1098289"/>
                </a:cubicBezTo>
                <a:cubicBezTo>
                  <a:pt x="2332994" y="781847"/>
                  <a:pt x="3025089" y="243921"/>
                  <a:pt x="3183468" y="0"/>
                </a:cubicBezTo>
              </a:path>
            </a:pathLst>
          </a:custGeom>
          <a:noFill/>
          <a:ln w="19050" cap="rnd">
            <a:solidFill>
              <a:srgbClr val="B1B3B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090">
            <a:extLst>
              <a:ext uri="{FF2B5EF4-FFF2-40B4-BE49-F238E27FC236}">
                <a16:creationId xmlns:a16="http://schemas.microsoft.com/office/drawing/2014/main" id="{8D517057-13E0-86E5-5AA7-C8D5D687677C}"/>
              </a:ext>
              <a:ext uri="{C183D7F6-B498-43B3-948B-1728B52AA6E4}">
                <adec:decorative xmlns:adec="http://schemas.microsoft.com/office/drawing/2017/decorative" val="1"/>
              </a:ext>
            </a:extLst>
          </p:cNvPr>
          <p:cNvSpPr/>
          <p:nvPr/>
        </p:nvSpPr>
        <p:spPr bwMode="auto">
          <a:xfrm>
            <a:off x="6655185" y="2043495"/>
            <a:ext cx="4298561" cy="3007401"/>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375887" y="1714405"/>
                  <a:pt x="1165430" y="1305988"/>
                  <a:pt x="1696008" y="989546"/>
                </a:cubicBezTo>
                <a:cubicBezTo>
                  <a:pt x="2226586" y="673104"/>
                  <a:pt x="2865196" y="258330"/>
                  <a:pt x="3183468" y="0"/>
                </a:cubicBezTo>
              </a:path>
            </a:pathLst>
          </a:custGeom>
          <a:noFill/>
          <a:ln w="19050" cap="rnd">
            <a:solidFill>
              <a:srgbClr val="B1B3B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Shape 34">
            <a:extLst>
              <a:ext uri="{FF2B5EF4-FFF2-40B4-BE49-F238E27FC236}">
                <a16:creationId xmlns:a16="http://schemas.microsoft.com/office/drawing/2014/main" id="{BF263A51-701A-3109-7D80-3E56B3268BB1}"/>
              </a:ext>
              <a:ext uri="{C183D7F6-B498-43B3-948B-1728B52AA6E4}">
                <adec:decorative xmlns:adec="http://schemas.microsoft.com/office/drawing/2017/decorative" val="1"/>
              </a:ext>
            </a:extLst>
          </p:cNvPr>
          <p:cNvSpPr/>
          <p:nvPr/>
        </p:nvSpPr>
        <p:spPr bwMode="auto">
          <a:xfrm>
            <a:off x="8194174" y="2043495"/>
            <a:ext cx="2759572" cy="3007401"/>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375887" y="1714405"/>
                  <a:pt x="1165430" y="1305988"/>
                  <a:pt x="1696008" y="989546"/>
                </a:cubicBezTo>
                <a:cubicBezTo>
                  <a:pt x="2226586" y="673104"/>
                  <a:pt x="2865196" y="258330"/>
                  <a:pt x="3183468" y="0"/>
                </a:cubicBezTo>
              </a:path>
            </a:pathLst>
          </a:custGeom>
          <a:noFill/>
          <a:ln w="19050" cap="rnd">
            <a:solidFill>
              <a:srgbClr val="B1B3B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35">
            <a:extLst>
              <a:ext uri="{FF2B5EF4-FFF2-40B4-BE49-F238E27FC236}">
                <a16:creationId xmlns:a16="http://schemas.microsoft.com/office/drawing/2014/main" id="{BA088A1F-D0DE-1B0E-02B2-7E0BB2448947}"/>
              </a:ext>
              <a:ext uri="{C183D7F6-B498-43B3-948B-1728B52AA6E4}">
                <adec:decorative xmlns:adec="http://schemas.microsoft.com/office/drawing/2017/decorative" val="1"/>
              </a:ext>
            </a:extLst>
          </p:cNvPr>
          <p:cNvSpPr/>
          <p:nvPr/>
        </p:nvSpPr>
        <p:spPr bwMode="auto">
          <a:xfrm>
            <a:off x="10794541" y="2043495"/>
            <a:ext cx="159205" cy="2979304"/>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1787 w 3185255"/>
              <a:gd name="connsiteY0" fmla="*/ 1898650 h 1898650"/>
              <a:gd name="connsiteX1" fmla="*/ 3185255 w 3185255"/>
              <a:gd name="connsiteY1" fmla="*/ 0 h 1898650"/>
              <a:gd name="connsiteX0" fmla="*/ 1717 w 3185185"/>
              <a:gd name="connsiteY0" fmla="*/ 1898650 h 1898650"/>
              <a:gd name="connsiteX1" fmla="*/ 3185185 w 3185185"/>
              <a:gd name="connsiteY1" fmla="*/ 0 h 1898650"/>
              <a:gd name="connsiteX0" fmla="*/ 1763 w 3185231"/>
              <a:gd name="connsiteY0" fmla="*/ 1898650 h 1898650"/>
              <a:gd name="connsiteX1" fmla="*/ 3185231 w 3185231"/>
              <a:gd name="connsiteY1" fmla="*/ 0 h 1898650"/>
              <a:gd name="connsiteX0" fmla="*/ -1 w 3183467"/>
              <a:gd name="connsiteY0" fmla="*/ 1898650 h 1898650"/>
              <a:gd name="connsiteX1" fmla="*/ 3183467 w 3183467"/>
              <a:gd name="connsiteY1" fmla="*/ 0 h 1898650"/>
            </a:gdLst>
            <a:ahLst/>
            <a:cxnLst>
              <a:cxn ang="0">
                <a:pos x="connsiteX0" y="connsiteY0"/>
              </a:cxn>
              <a:cxn ang="0">
                <a:pos x="connsiteX1" y="connsiteY1"/>
              </a:cxn>
            </a:cxnLst>
            <a:rect l="l" t="t" r="r" b="b"/>
            <a:pathLst>
              <a:path w="3183467" h="1898650">
                <a:moveTo>
                  <a:pt x="-1" y="1898650"/>
                </a:moveTo>
                <a:cubicBezTo>
                  <a:pt x="61065" y="1846717"/>
                  <a:pt x="3038196" y="59884"/>
                  <a:pt x="3183467" y="0"/>
                </a:cubicBezTo>
              </a:path>
            </a:pathLst>
          </a:custGeom>
          <a:noFill/>
          <a:ln w="38100" cap="rnd">
            <a:gradFill flip="none" rotWithShape="1">
              <a:gsLst>
                <a:gs pos="0">
                  <a:schemeClr val="accent1"/>
                </a:gs>
                <a:gs pos="100000">
                  <a:srgbClr val="8678D6"/>
                </a:gs>
              </a:gsLst>
              <a:lin ang="5400000" scaled="1"/>
              <a:tileRect/>
            </a:gradFill>
            <a:prstDash val="sysDash"/>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599AC6D7-AC45-7FE0-4281-4D924300F720}"/>
              </a:ext>
            </a:extLst>
          </p:cNvPr>
          <p:cNvSpPr>
            <a:spLocks noGrp="1"/>
          </p:cNvSpPr>
          <p:nvPr>
            <p:ph type="title"/>
          </p:nvPr>
        </p:nvSpPr>
        <p:spPr/>
        <p:txBody>
          <a:bodyPr/>
          <a:lstStyle/>
          <a:p>
            <a:pPr algn="ctr"/>
            <a:r>
              <a:rPr lang="en-US"/>
              <a:t>Generative AI technology is </a:t>
            </a:r>
            <a:r>
              <a:rPr lang="en-US">
                <a:gradFill>
                  <a:gsLst>
                    <a:gs pos="81000">
                      <a:schemeClr val="tx2"/>
                    </a:gs>
                    <a:gs pos="100000">
                      <a:schemeClr val="accent3"/>
                    </a:gs>
                  </a:gsLst>
                  <a:lin ang="2700000" scaled="0"/>
                </a:gradFill>
              </a:rPr>
              <a:t>here</a:t>
            </a:r>
            <a:endParaRPr lang="en-GB">
              <a:gradFill>
                <a:gsLst>
                  <a:gs pos="81000">
                    <a:schemeClr val="tx2"/>
                  </a:gs>
                  <a:gs pos="100000">
                    <a:schemeClr val="accent3"/>
                  </a:gs>
                </a:gsLst>
                <a:lin ang="2700000" scaled="0"/>
              </a:gradFill>
            </a:endParaRPr>
          </a:p>
        </p:txBody>
      </p:sp>
      <p:sp>
        <p:nvSpPr>
          <p:cNvPr id="42" name="TextBox 41">
            <a:extLst>
              <a:ext uri="{FF2B5EF4-FFF2-40B4-BE49-F238E27FC236}">
                <a16:creationId xmlns:a16="http://schemas.microsoft.com/office/drawing/2014/main" id="{7B97CE1F-1081-456D-EAAA-C7B4AEC0012F}"/>
              </a:ext>
            </a:extLst>
          </p:cNvPr>
          <p:cNvSpPr txBox="1"/>
          <p:nvPr/>
        </p:nvSpPr>
        <p:spPr>
          <a:xfrm>
            <a:off x="3668482" y="1673941"/>
            <a:ext cx="4855037" cy="305084"/>
          </a:xfrm>
          <a:prstGeom prst="rect">
            <a:avLst/>
          </a:prstGeom>
          <a:noFill/>
        </p:spPr>
        <p:txBody>
          <a:bodyPr wrap="square" lIns="0" tIns="0" rIns="0" bIns="0" anchor="t">
            <a:spAutoFit/>
          </a:bodyPr>
          <a:lstStyle/>
          <a:p>
            <a:pPr marL="0" marR="0" lvl="0" indent="0" algn="ctr" defTabSz="914367"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Time to reach </a:t>
            </a:r>
            <a:r>
              <a:rPr kumimoji="0" lang="en-US" sz="2000" b="1" i="0" u="none" strike="noStrike" kern="1200" cap="none" spc="0" normalizeH="0" baseline="0" noProof="0">
                <a:ln>
                  <a:noFill/>
                </a:ln>
                <a:gradFill>
                  <a:gsLst>
                    <a:gs pos="0">
                      <a:srgbClr val="463668"/>
                    </a:gs>
                    <a:gs pos="99000">
                      <a:srgbClr val="C03BC4"/>
                    </a:gs>
                  </a:gsLst>
                  <a:lin ang="0" scaled="0"/>
                </a:gradFill>
                <a:effectLst/>
                <a:uLnTx/>
                <a:uFillTx/>
                <a:latin typeface="Segoe UI"/>
                <a:ea typeface="+mn-ea"/>
                <a:cs typeface="+mn-cs"/>
              </a:rPr>
              <a:t>100M</a:t>
            </a:r>
            <a:r>
              <a:rPr kumimoji="0" lang="en-US" sz="2000" b="0" i="0" u="none" strike="noStrike" kern="1200" cap="none" spc="0" normalizeH="0" baseline="0" noProof="0">
                <a:ln>
                  <a:noFill/>
                </a:ln>
                <a:solidFill>
                  <a:srgbClr val="000000"/>
                </a:solidFill>
                <a:effectLst/>
                <a:uLnTx/>
                <a:uFillTx/>
                <a:latin typeface="Segoe UI"/>
                <a:ea typeface="+mn-ea"/>
                <a:cs typeface="+mn-cs"/>
              </a:rPr>
              <a:t> users</a:t>
            </a:r>
          </a:p>
        </p:txBody>
      </p:sp>
      <p:sp>
        <p:nvSpPr>
          <p:cNvPr id="39" name="TextBox 38">
            <a:extLst>
              <a:ext uri="{FF2B5EF4-FFF2-40B4-BE49-F238E27FC236}">
                <a16:creationId xmlns:a16="http://schemas.microsoft.com/office/drawing/2014/main" id="{3AC8B8C5-5F76-2F57-D4AD-53FE29DCCEC9}"/>
              </a:ext>
            </a:extLst>
          </p:cNvPr>
          <p:cNvSpPr txBox="1"/>
          <p:nvPr/>
        </p:nvSpPr>
        <p:spPr>
          <a:xfrm>
            <a:off x="6863417" y="2787176"/>
            <a:ext cx="1737360" cy="605909"/>
          </a:xfrm>
          <a:prstGeom prst="roundRect">
            <a:avLst>
              <a:gd name="adj" fmla="val 50000"/>
            </a:avLst>
          </a:prstGeom>
          <a:solidFill>
            <a:schemeClr val="bg1"/>
          </a:solidFill>
          <a:effectLst>
            <a:outerShdw blurRad="214029" dist="43797" dir="2700000" algn="tl" rotWithShape="0">
              <a:prstClr val="black">
                <a:alpha val="15000"/>
              </a:prstClr>
            </a:outerShdw>
          </a:effectLst>
        </p:spPr>
        <p:txBody>
          <a:bodyPr wrap="square" lIns="91440" tIns="0" rIns="91440" bIns="0" anchor="ctr" anchorCtr="0">
            <a:sp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F2F2F"/>
                </a:solidFill>
                <a:effectLst/>
                <a:uLnTx/>
                <a:uFillTx/>
                <a:latin typeface="Segoe UI"/>
                <a:ea typeface="+mn-ea"/>
                <a:cs typeface="+mn-cs"/>
              </a:rPr>
              <a:t>Mobile phones </a:t>
            </a:r>
            <a:br>
              <a:rPr kumimoji="0" lang="en-US" sz="1400" b="1" i="0" u="none" strike="noStrike" kern="1200" cap="none" spc="0" normalizeH="0" baseline="0" noProof="0">
                <a:ln>
                  <a:noFill/>
                </a:ln>
                <a:solidFill>
                  <a:srgbClr val="2F2F2F"/>
                </a:solidFill>
                <a:effectLst/>
                <a:uLnTx/>
                <a:uFillTx/>
                <a:latin typeface="Segoe UI"/>
                <a:ea typeface="+mn-ea"/>
                <a:cs typeface="+mn-cs"/>
              </a:rPr>
            </a:br>
            <a:r>
              <a:rPr kumimoji="0" lang="en-US" sz="1400" b="0" i="0" u="none" strike="noStrike" kern="1200" cap="none" spc="0" normalizeH="0" baseline="0" noProof="0">
                <a:ln>
                  <a:noFill/>
                </a:ln>
                <a:solidFill>
                  <a:srgbClr val="2F2F2F"/>
                </a:solidFill>
                <a:effectLst/>
                <a:uLnTx/>
                <a:uFillTx/>
                <a:latin typeface="Segoe UI"/>
                <a:ea typeface="+mn-ea"/>
                <a:cs typeface="+mn-cs"/>
              </a:rPr>
              <a:t>16 years</a:t>
            </a:r>
          </a:p>
        </p:txBody>
      </p:sp>
      <p:sp>
        <p:nvSpPr>
          <p:cNvPr id="40" name="TextBox 39">
            <a:extLst>
              <a:ext uri="{FF2B5EF4-FFF2-40B4-BE49-F238E27FC236}">
                <a16:creationId xmlns:a16="http://schemas.microsoft.com/office/drawing/2014/main" id="{7C8C5CB3-E564-08CC-ABEE-CF49FFC296ED}"/>
              </a:ext>
            </a:extLst>
          </p:cNvPr>
          <p:cNvSpPr txBox="1"/>
          <p:nvPr/>
        </p:nvSpPr>
        <p:spPr>
          <a:xfrm>
            <a:off x="7448646" y="3495915"/>
            <a:ext cx="1737360" cy="605909"/>
          </a:xfrm>
          <a:prstGeom prst="roundRect">
            <a:avLst>
              <a:gd name="adj" fmla="val 50000"/>
            </a:avLst>
          </a:prstGeom>
          <a:solidFill>
            <a:schemeClr val="bg1"/>
          </a:solidFill>
          <a:effectLst>
            <a:outerShdw blurRad="214029" dist="43797" dir="2700000" algn="tl" rotWithShape="0">
              <a:prstClr val="black">
                <a:alpha val="15000"/>
              </a:prstClr>
            </a:outerShdw>
          </a:effectLst>
        </p:spPr>
        <p:txBody>
          <a:bodyPr wrap="square" lIns="91440" tIns="0" rIns="91440" bIns="0" anchor="ctr" anchorCtr="0">
            <a:sp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F2F2F"/>
                </a:solidFill>
                <a:effectLst/>
                <a:uLnTx/>
                <a:uFillTx/>
                <a:latin typeface="Segoe UI"/>
                <a:ea typeface="+mn-ea"/>
                <a:cs typeface="+mn-cs"/>
              </a:rPr>
              <a:t>Internet </a:t>
            </a:r>
            <a:br>
              <a:rPr kumimoji="0" lang="en-US" sz="1400" b="1" i="0" u="none" strike="noStrike" kern="1200" cap="none" spc="0" normalizeH="0" baseline="0" noProof="0">
                <a:ln>
                  <a:noFill/>
                </a:ln>
                <a:solidFill>
                  <a:srgbClr val="2F2F2F"/>
                </a:solidFill>
                <a:effectLst/>
                <a:uLnTx/>
                <a:uFillTx/>
                <a:latin typeface="Segoe UI"/>
                <a:ea typeface="+mn-ea"/>
                <a:cs typeface="+mn-cs"/>
              </a:rPr>
            </a:br>
            <a:r>
              <a:rPr kumimoji="0" lang="en-US" sz="1400" b="0" i="0" u="none" strike="noStrike" kern="1200" cap="none" spc="0" normalizeH="0" baseline="0" noProof="0">
                <a:ln>
                  <a:noFill/>
                </a:ln>
                <a:solidFill>
                  <a:srgbClr val="2F2F2F"/>
                </a:solidFill>
                <a:effectLst/>
                <a:uLnTx/>
                <a:uFillTx/>
                <a:latin typeface="Segoe UI"/>
                <a:ea typeface="+mn-ea"/>
                <a:cs typeface="+mn-cs"/>
              </a:rPr>
              <a:t>7 years </a:t>
            </a:r>
          </a:p>
        </p:txBody>
      </p:sp>
      <p:sp>
        <p:nvSpPr>
          <p:cNvPr id="37" name="TextBox 36">
            <a:extLst>
              <a:ext uri="{FF2B5EF4-FFF2-40B4-BE49-F238E27FC236}">
                <a16:creationId xmlns:a16="http://schemas.microsoft.com/office/drawing/2014/main" id="{B9086400-FAAC-61C5-68B5-70089A333D24}"/>
              </a:ext>
            </a:extLst>
          </p:cNvPr>
          <p:cNvSpPr txBox="1"/>
          <p:nvPr/>
        </p:nvSpPr>
        <p:spPr>
          <a:xfrm>
            <a:off x="8033875" y="4204653"/>
            <a:ext cx="1737360" cy="605909"/>
          </a:xfrm>
          <a:prstGeom prst="roundRect">
            <a:avLst>
              <a:gd name="adj" fmla="val 50000"/>
            </a:avLst>
          </a:prstGeom>
          <a:solidFill>
            <a:schemeClr val="bg1"/>
          </a:solidFill>
          <a:effectLst>
            <a:outerShdw blurRad="214029" dist="43797" dir="2700000" algn="tl" rotWithShape="0">
              <a:prstClr val="black">
                <a:alpha val="15000"/>
              </a:prstClr>
            </a:outerShdw>
          </a:effectLst>
        </p:spPr>
        <p:txBody>
          <a:bodyPr wrap="square" lIns="91440" tIns="0" rIns="91440" bIns="0" anchor="ctr" anchorCtr="0">
            <a:sp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F2F2F"/>
                </a:solidFill>
                <a:effectLst/>
                <a:uLnTx/>
                <a:uFillTx/>
                <a:latin typeface="Segoe UI"/>
                <a:ea typeface="+mn-ea"/>
                <a:cs typeface="+mn-cs"/>
              </a:rPr>
              <a:t>Facebook</a:t>
            </a:r>
            <a:br>
              <a:rPr kumimoji="0" lang="en-US" sz="1400" b="1" i="0" u="none" strike="noStrike" kern="1200" cap="none" spc="0" normalizeH="0" baseline="0" noProof="0">
                <a:ln>
                  <a:noFill/>
                </a:ln>
                <a:solidFill>
                  <a:srgbClr val="2F2F2F"/>
                </a:solidFill>
                <a:effectLst/>
                <a:uLnTx/>
                <a:uFillTx/>
                <a:latin typeface="Segoe UI"/>
                <a:ea typeface="+mn-ea"/>
                <a:cs typeface="+mn-cs"/>
              </a:rPr>
            </a:br>
            <a:r>
              <a:rPr kumimoji="0" lang="en-US" sz="1400" b="0" i="0" u="none" strike="noStrike" kern="1200" cap="none" spc="0" normalizeH="0" baseline="0" noProof="0">
                <a:ln>
                  <a:noFill/>
                </a:ln>
                <a:solidFill>
                  <a:srgbClr val="2F2F2F"/>
                </a:solidFill>
                <a:effectLst/>
                <a:uLnTx/>
                <a:uFillTx/>
                <a:latin typeface="Segoe UI"/>
                <a:ea typeface="+mn-ea"/>
                <a:cs typeface="+mn-cs"/>
              </a:rPr>
              <a:t>4.5 years</a:t>
            </a:r>
          </a:p>
        </p:txBody>
      </p:sp>
      <p:sp>
        <p:nvSpPr>
          <p:cNvPr id="38" name="TextBox 37">
            <a:extLst>
              <a:ext uri="{FF2B5EF4-FFF2-40B4-BE49-F238E27FC236}">
                <a16:creationId xmlns:a16="http://schemas.microsoft.com/office/drawing/2014/main" id="{92BDDD63-C40D-42DA-3BB9-A57A17D5666F}"/>
              </a:ext>
            </a:extLst>
          </p:cNvPr>
          <p:cNvSpPr txBox="1"/>
          <p:nvPr/>
        </p:nvSpPr>
        <p:spPr>
          <a:xfrm>
            <a:off x="9869423" y="3514533"/>
            <a:ext cx="1737360" cy="692468"/>
          </a:xfrm>
          <a:prstGeom prst="roundRect">
            <a:avLst>
              <a:gd name="adj" fmla="val 50000"/>
            </a:avLst>
          </a:prstGeom>
          <a:gradFill>
            <a:gsLst>
              <a:gs pos="0">
                <a:schemeClr val="accent1"/>
              </a:gs>
              <a:gs pos="99000">
                <a:schemeClr val="accent3"/>
              </a:gs>
            </a:gsLst>
            <a:lin ang="2700000" scaled="0"/>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a:ea typeface="+mn-ea"/>
                <a:cs typeface="Segoe UI" pitchFamily="34" charset="0"/>
              </a:rPr>
              <a:t>ChatGPT </a:t>
            </a:r>
            <a:br>
              <a:rPr kumimoji="0" lang="en-US" sz="16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a:ea typeface="+mn-ea"/>
                <a:cs typeface="Segoe UI" pitchFamily="34" charset="0"/>
              </a:rPr>
            </a:br>
            <a:r>
              <a:rPr kumimoji="0" lang="en-US" sz="1600" b="0"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a:ea typeface="+mn-ea"/>
                <a:cs typeface="Segoe UI" pitchFamily="34" charset="0"/>
              </a:rPr>
              <a:t>3 months</a:t>
            </a:r>
          </a:p>
        </p:txBody>
      </p:sp>
      <p:sp>
        <p:nvSpPr>
          <p:cNvPr id="7" name="TextBox 6">
            <a:extLst>
              <a:ext uri="{FF2B5EF4-FFF2-40B4-BE49-F238E27FC236}">
                <a16:creationId xmlns:a16="http://schemas.microsoft.com/office/drawing/2014/main" id="{21EE1400-FDAE-803F-73B4-B6E4ACFC940B}"/>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Source: Microsoft Research</a:t>
            </a:r>
          </a:p>
        </p:txBody>
      </p:sp>
    </p:spTree>
    <p:extLst>
      <p:ext uri="{BB962C8B-B14F-4D97-AF65-F5344CB8AC3E}">
        <p14:creationId xmlns:p14="http://schemas.microsoft.com/office/powerpoint/2010/main" val="857731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grpId="1" nodeType="withEffect">
                                  <p:stCondLst>
                                    <p:cond delay="0"/>
                                  </p:stCondLst>
                                  <p:childTnLst>
                                    <p:animMotion origin="layout" path="M 0 -3.7037E-6 L 0 0.04352 " pathEditMode="relative" rAng="0" ptsTypes="AA">
                                      <p:cBhvr>
                                        <p:cTn id="9" dur="600" spd="-100000" fill="hold"/>
                                        <p:tgtEl>
                                          <p:spTgt spid="42"/>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1.45833E-6 -7.40741E-7 L 1.45833E-6 -0.0544 " pathEditMode="relative" rAng="0" ptsTypes="AA">
                                      <p:cBhvr>
                                        <p:cTn id="14" dur="600" spd="-100000" fill="hold"/>
                                        <p:tgtEl>
                                          <p:spTgt spid="2"/>
                                        </p:tgtEl>
                                        <p:attrNameLst>
                                          <p:attrName>ppt_x</p:attrName>
                                          <p:attrName>ppt_y</p:attrName>
                                        </p:attrNameLst>
                                      </p:cBhvr>
                                      <p:rCtr x="0" y="-2731"/>
                                    </p:animMotion>
                                  </p:childTnLst>
                                </p:cTn>
                              </p:par>
                              <p:par>
                                <p:cTn id="15" presetID="10"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par>
                          <p:cTn id="18" fill="hold">
                            <p:stCondLst>
                              <p:cond delay="600"/>
                            </p:stCondLst>
                            <p:childTnLst>
                              <p:par>
                                <p:cTn id="19" presetID="22" presetClass="entr" presetSubtype="8"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75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42" presetClass="path" presetSubtype="0" decel="100000" fill="hold" grpId="1" nodeType="withEffect">
                                  <p:stCondLst>
                                    <p:cond delay="0"/>
                                  </p:stCondLst>
                                  <p:childTnLst>
                                    <p:animMotion origin="layout" path="M -4.58333E-6 -2.96296E-6 L -0.03671 -2.96296E-6 " pathEditMode="relative" rAng="0" ptsTypes="AA">
                                      <p:cBhvr>
                                        <p:cTn id="26" dur="600" spd="-100000" fill="hold"/>
                                        <p:tgtEl>
                                          <p:spTgt spid="39"/>
                                        </p:tgtEl>
                                        <p:attrNameLst>
                                          <p:attrName>ppt_x</p:attrName>
                                          <p:attrName>ppt_y</p:attrName>
                                        </p:attrNameLst>
                                      </p:cBhvr>
                                      <p:rCtr x="-1836" y="0"/>
                                    </p:animMotion>
                                  </p:childTnLst>
                                </p:cTn>
                              </p:par>
                            </p:childTnLst>
                          </p:cTn>
                        </p:par>
                        <p:par>
                          <p:cTn id="27" fill="hold">
                            <p:stCondLst>
                              <p:cond delay="1350"/>
                            </p:stCondLst>
                            <p:childTnLst>
                              <p:par>
                                <p:cTn id="28" presetID="22" presetClass="entr" presetSubtype="8"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75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42" presetClass="path" presetSubtype="0" decel="100000" fill="hold" grpId="1" nodeType="withEffect">
                                  <p:stCondLst>
                                    <p:cond delay="0"/>
                                  </p:stCondLst>
                                  <p:childTnLst>
                                    <p:animMotion origin="layout" path="M -1.45833E-6 4.81481E-6 L -0.03672 4.81481E-6 " pathEditMode="relative" rAng="0" ptsTypes="AA">
                                      <p:cBhvr>
                                        <p:cTn id="35" dur="600" spd="-100000" fill="hold"/>
                                        <p:tgtEl>
                                          <p:spTgt spid="40"/>
                                        </p:tgtEl>
                                        <p:attrNameLst>
                                          <p:attrName>ppt_x</p:attrName>
                                          <p:attrName>ppt_y</p:attrName>
                                        </p:attrNameLst>
                                      </p:cBhvr>
                                      <p:rCtr x="-1836" y="0"/>
                                    </p:animMotion>
                                  </p:childTnLst>
                                </p:cTn>
                              </p:par>
                            </p:childTnLst>
                          </p:cTn>
                        </p:par>
                        <p:par>
                          <p:cTn id="36" fill="hold">
                            <p:stCondLst>
                              <p:cond delay="2100"/>
                            </p:stCondLst>
                            <p:childTnLst>
                              <p:par>
                                <p:cTn id="37" presetID="22" presetClass="entr" presetSubtype="4"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75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42" presetClass="path" presetSubtype="0" decel="100000" fill="hold" grpId="1" nodeType="withEffect">
                                  <p:stCondLst>
                                    <p:cond delay="0"/>
                                  </p:stCondLst>
                                  <p:childTnLst>
                                    <p:animMotion origin="layout" path="M 1.66667E-6 4.07407E-6 L -0.03672 4.07407E-6 " pathEditMode="relative" rAng="0" ptsTypes="AA">
                                      <p:cBhvr>
                                        <p:cTn id="44" dur="600" spd="-100000" fill="hold"/>
                                        <p:tgtEl>
                                          <p:spTgt spid="37"/>
                                        </p:tgtEl>
                                        <p:attrNameLst>
                                          <p:attrName>ppt_x</p:attrName>
                                          <p:attrName>ppt_y</p:attrName>
                                        </p:attrNameLst>
                                      </p:cBhvr>
                                      <p:rCtr x="-1836" y="0"/>
                                    </p:animMotion>
                                  </p:childTnLst>
                                </p:cTn>
                              </p:par>
                            </p:childTnLst>
                          </p:cTn>
                        </p:par>
                        <p:par>
                          <p:cTn id="45" fill="hold">
                            <p:stCondLst>
                              <p:cond delay="2850"/>
                            </p:stCondLst>
                            <p:childTnLst>
                              <p:par>
                                <p:cTn id="46" presetID="22" presetClass="entr" presetSubtype="4"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75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42" presetClass="path" presetSubtype="0" decel="100000" fill="hold" grpId="1" nodeType="withEffect">
                                  <p:stCondLst>
                                    <p:cond delay="0"/>
                                  </p:stCondLst>
                                  <p:childTnLst>
                                    <p:animMotion origin="layout" path="M 8.33333E-7 -2.96296E-6 L 0.03672 -2.96296E-6 " pathEditMode="relative" rAng="0" ptsTypes="AA">
                                      <p:cBhvr>
                                        <p:cTn id="53" dur="600" spd="-100000" fill="hold"/>
                                        <p:tgtEl>
                                          <p:spTgt spid="38"/>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2" grpId="0"/>
      <p:bldP spid="2" grpId="1"/>
      <p:bldP spid="42" grpId="0"/>
      <p:bldP spid="42" grpId="1"/>
      <p:bldP spid="39" grpId="0" animBg="1"/>
      <p:bldP spid="39" grpId="1" animBg="1"/>
      <p:bldP spid="40" grpId="0" animBg="1"/>
      <p:bldP spid="40" grpId="1" animBg="1"/>
      <p:bldP spid="37" grpId="0" animBg="1"/>
      <p:bldP spid="37" grpId="1" animBg="1"/>
      <p:bldP spid="38" grpId="0" animBg="1"/>
      <p:bldP spid="3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B0F1825-ADDF-7C21-B84A-96E1AD5D8EBF}"/>
              </a:ext>
              <a:ext uri="{C183D7F6-B498-43B3-948B-1728B52AA6E4}">
                <adec:decorative xmlns:adec="http://schemas.microsoft.com/office/drawing/2017/decorative" val="1"/>
              </a:ext>
            </a:extLst>
          </p:cNvPr>
          <p:cNvSpPr/>
          <p:nvPr/>
        </p:nvSpPr>
        <p:spPr bwMode="auto">
          <a:xfrm>
            <a:off x="4756874" y="94798"/>
            <a:ext cx="7178040" cy="6532032"/>
          </a:xfrm>
          <a:prstGeom prst="roundRect">
            <a:avLst>
              <a:gd name="adj" fmla="val 2215"/>
            </a:avLst>
          </a:prstGeom>
          <a:solidFill>
            <a:srgbClr val="FAF9F8"/>
          </a:solidFill>
          <a:ln w="9525" cap="flat" cmpd="sng" algn="ctr">
            <a:noFill/>
            <a:prstDash val="solid"/>
            <a:headEnd type="none" w="med" len="med"/>
            <a:tailEnd type="none" w="med" len="med"/>
          </a:ln>
          <a:effectLst>
            <a:outerShdw blurRad="88900" dist="38100" dir="2700000" sx="101000" sy="101000" algn="ctr" rotWithShape="0">
              <a:srgbClr val="000000">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pic>
        <p:nvPicPr>
          <p:cNvPr id="4" name="Picture 3">
            <a:extLst>
              <a:ext uri="{FF2B5EF4-FFF2-40B4-BE49-F238E27FC236}">
                <a16:creationId xmlns:a16="http://schemas.microsoft.com/office/drawing/2014/main" id="{1E2A3ABF-BF05-06F8-CCE4-885037747C33}"/>
              </a:ext>
            </a:extLst>
          </p:cNvPr>
          <p:cNvPicPr>
            <a:picLocks noChangeAspect="1"/>
          </p:cNvPicPr>
          <p:nvPr/>
        </p:nvPicPr>
        <p:blipFill>
          <a:blip r:embed="rId2"/>
          <a:stretch>
            <a:fillRect/>
          </a:stretch>
        </p:blipFill>
        <p:spPr>
          <a:xfrm>
            <a:off x="5075100" y="322598"/>
            <a:ext cx="6447868" cy="6212803"/>
          </a:xfrm>
          <a:prstGeom prst="rect">
            <a:avLst/>
          </a:prstGeom>
        </p:spPr>
      </p:pic>
      <p:sp>
        <p:nvSpPr>
          <p:cNvPr id="11" name="Title 2">
            <a:extLst>
              <a:ext uri="{FF2B5EF4-FFF2-40B4-BE49-F238E27FC236}">
                <a16:creationId xmlns:a16="http://schemas.microsoft.com/office/drawing/2014/main" id="{0B2CD94C-3749-32F5-3E36-7AC5DA8809D0}"/>
              </a:ext>
            </a:extLst>
          </p:cNvPr>
          <p:cNvSpPr txBox="1">
            <a:spLocks/>
          </p:cNvSpPr>
          <p:nvPr/>
        </p:nvSpPr>
        <p:spPr>
          <a:xfrm>
            <a:off x="584198" y="2068286"/>
            <a:ext cx="3410285" cy="1180764"/>
          </a:xfrm>
          <a:prstGeom prst="rect">
            <a:avLst/>
          </a:prstGeom>
        </p:spPr>
        <p:txBody>
          <a:bodyPr vert="horz" wrap="square" lIns="0" tIns="0" rIns="0" bIns="0" rtlCol="0" anchor="b" anchorCtr="0">
            <a:noAutofit/>
          </a:bodyPr>
          <a:lstStyle>
            <a:lvl1pPr algn="l" defTabSz="914102" rtl="0" eaLnBrk="1" fontAlgn="base" latinLnBrk="0" hangingPunct="1">
              <a:lnSpc>
                <a:spcPct val="90000"/>
              </a:lnSpc>
              <a:spcBef>
                <a:spcPts val="0"/>
              </a:spcBef>
              <a:spcAft>
                <a:spcPct val="0"/>
              </a:spcAft>
              <a:buNone/>
              <a:defRPr lang="en-US" sz="2800" b="0" kern="1200" cap="none" spc="-40" baseline="0" dirty="0">
                <a:ln>
                  <a:noFill/>
                </a:ln>
                <a:gradFill>
                  <a:gsLst>
                    <a:gs pos="31000">
                      <a:srgbClr val="2F2F2F"/>
                    </a:gs>
                    <a:gs pos="100000">
                      <a:srgbClr val="2F2F2F"/>
                    </a:gs>
                  </a:gsLst>
                  <a:lin ang="27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102" rtl="0" eaLnBrk="1" fontAlgn="base" latinLnBrk="0" hangingPunct="1">
              <a:lnSpc>
                <a:spcPct val="90000"/>
              </a:lnSpc>
              <a:spcBef>
                <a:spcPts val="0"/>
              </a:spcBef>
              <a:spcAft>
                <a:spcPct val="0"/>
              </a:spcAft>
              <a:buClrTx/>
              <a:buSzTx/>
              <a:buFontTx/>
              <a:buNone/>
              <a:tabLst/>
              <a:defRPr/>
            </a:pPr>
            <a:r>
              <a:rPr kumimoji="0" lang="en-US" sz="3200" b="0" i="0" u="none" strike="noStrike" kern="1200" cap="none" spc="-44" normalizeH="0" baseline="0" noProof="0">
                <a:ln w="3175">
                  <a:noFill/>
                </a:ln>
                <a:gradFill>
                  <a:gsLst>
                    <a:gs pos="0">
                      <a:srgbClr val="000000"/>
                    </a:gs>
                    <a:gs pos="100000">
                      <a:srgbClr val="000000"/>
                    </a:gs>
                  </a:gsLst>
                  <a:lin ang="5400000" scaled="1"/>
                </a:gradFill>
                <a:effectLst/>
                <a:uLnTx/>
                <a:uFillTx/>
                <a:latin typeface="Segoe UI Semibold"/>
                <a:ea typeface="+mn-ea"/>
                <a:cs typeface="Segoe UI"/>
              </a:rPr>
              <a:t>Communications Copilot </a:t>
            </a:r>
          </a:p>
        </p:txBody>
      </p:sp>
      <p:sp>
        <p:nvSpPr>
          <p:cNvPr id="12" name="Text Placeholder 3">
            <a:extLst>
              <a:ext uri="{FF2B5EF4-FFF2-40B4-BE49-F238E27FC236}">
                <a16:creationId xmlns:a16="http://schemas.microsoft.com/office/drawing/2014/main" id="{A714840F-995D-2032-A598-FBF2E5C66824}"/>
              </a:ext>
            </a:extLst>
          </p:cNvPr>
          <p:cNvSpPr txBox="1">
            <a:spLocks/>
          </p:cNvSpPr>
          <p:nvPr/>
        </p:nvSpPr>
        <p:spPr>
          <a:xfrm>
            <a:off x="583567" y="3461657"/>
            <a:ext cx="3218366" cy="554038"/>
          </a:xfrm>
          <a:prstGeom prst="rect">
            <a:avLst/>
          </a:prstGeom>
        </p:spPr>
        <p:txBody>
          <a:bodyPr vert="horz" wrap="square" lIns="0" tIns="0" rIns="0" bIns="0" rtlCol="0">
            <a:noAutofit/>
          </a:bodyPr>
          <a:lstStyle>
            <a:lvl1pPr marL="0" marR="0" indent="0" algn="l" defTabSz="914102" rtl="0" eaLnBrk="1" fontAlgn="base" latinLnBrk="0" hangingPunct="1">
              <a:lnSpc>
                <a:spcPct val="100000"/>
              </a:lnSpc>
              <a:spcBef>
                <a:spcPts val="0"/>
              </a:spcBef>
              <a:spcAft>
                <a:spcPct val="0"/>
              </a:spcAft>
              <a:buClrTx/>
              <a:buSzPct val="90000"/>
              <a:buFont typeface="Arial" panose="020B0604020202020204" pitchFamily="34" charset="0"/>
              <a:buNone/>
              <a:tabLst/>
              <a:defRPr lang="en-US" sz="1400" b="0" kern="1200" cap="none" spc="30" baseline="0" dirty="0" smtClean="0">
                <a:ln>
                  <a:noFill/>
                </a:ln>
                <a:gradFill>
                  <a:gsLst>
                    <a:gs pos="31000">
                      <a:srgbClr val="2F2F2F"/>
                    </a:gs>
                    <a:gs pos="100000">
                      <a:srgbClr val="2F2F2F"/>
                    </a:gs>
                  </a:gsLst>
                  <a:lin ang="2700000" scaled="0"/>
                </a:gradFill>
                <a:effectLst/>
                <a:latin typeface="+mn-lt"/>
                <a:ea typeface="+mn-ea"/>
                <a:cs typeface="Segoe UI Semibold" panose="020B0702040204020203" pitchFamily="34" charset="0"/>
              </a:defRPr>
            </a:lvl1pPr>
            <a:lvl2pPr marL="0" marR="0" indent="0" algn="l" defTabSz="932754" rtl="0" eaLnBrk="1" fontAlgn="auto" latinLnBrk="0" hangingPunct="1">
              <a:lnSpc>
                <a:spcPct val="90000"/>
              </a:lnSpc>
              <a:spcBef>
                <a:spcPct val="20000"/>
              </a:spcBef>
              <a:spcAft>
                <a:spcPts val="600"/>
              </a:spcAft>
              <a:buClrTx/>
              <a:buSzPct val="90000"/>
              <a:buFont typeface="Wingdings" panose="05000000000000000000" pitchFamily="2" charset="2"/>
              <a:buNone/>
              <a:tabLst/>
              <a:defRPr sz="2000" kern="1200" spc="0" baseline="0">
                <a:solidFill>
                  <a:schemeClr val="tx2"/>
                </a:solidFill>
                <a:latin typeface="+mj-lt"/>
                <a:ea typeface="+mn-ea"/>
                <a:cs typeface="+mn-cs"/>
              </a:defRPr>
            </a:lvl2pPr>
            <a:lvl3pPr marL="0" marR="0" indent="0" algn="l" defTabSz="932754" rtl="0" eaLnBrk="1" fontAlgn="auto" latinLnBrk="0" hangingPunct="1">
              <a:lnSpc>
                <a:spcPct val="90000"/>
              </a:lnSpc>
              <a:spcBef>
                <a:spcPct val="20000"/>
              </a:spcBef>
              <a:spcAft>
                <a:spcPts val="600"/>
              </a:spcAft>
              <a:buClrTx/>
              <a:buSzPct val="90000"/>
              <a:buFont typeface="Wingdings" panose="05000000000000000000" pitchFamily="2" charset="2"/>
              <a:buNone/>
              <a:tabLst/>
              <a:defRPr sz="1600" kern="1200" spc="0" baseline="0">
                <a:solidFill>
                  <a:schemeClr val="tx2"/>
                </a:solidFill>
                <a:latin typeface="+mj-lt"/>
                <a:ea typeface="+mn-ea"/>
                <a:cs typeface="+mn-cs"/>
              </a:defRPr>
            </a:lvl3pPr>
            <a:lvl4pPr marL="0" marR="0" indent="0" algn="l" defTabSz="932754" rtl="0" eaLnBrk="1" fontAlgn="auto" latinLnBrk="0" hangingPunct="1">
              <a:lnSpc>
                <a:spcPct val="90000"/>
              </a:lnSpc>
              <a:spcBef>
                <a:spcPct val="20000"/>
              </a:spcBef>
              <a:spcAft>
                <a:spcPts val="600"/>
              </a:spcAft>
              <a:buClrTx/>
              <a:buSzPct val="90000"/>
              <a:buFont typeface="Wingdings" panose="05000000000000000000" pitchFamily="2" charset="2"/>
              <a:buNone/>
              <a:tabLst/>
              <a:defRPr sz="1600" kern="1200" spc="0" baseline="0">
                <a:solidFill>
                  <a:schemeClr val="tx2"/>
                </a:solidFill>
                <a:latin typeface="+mn-lt"/>
                <a:ea typeface="+mn-ea"/>
                <a:cs typeface="+mn-cs"/>
              </a:defRPr>
            </a:lvl4pPr>
            <a:lvl5pPr marL="0" marR="0" indent="0" algn="l" defTabSz="932754" rtl="0" eaLnBrk="1" fontAlgn="auto" latinLnBrk="0" hangingPunct="1">
              <a:lnSpc>
                <a:spcPct val="90000"/>
              </a:lnSpc>
              <a:spcBef>
                <a:spcPct val="20000"/>
              </a:spcBef>
              <a:spcAft>
                <a:spcPts val="600"/>
              </a:spcAft>
              <a:buClrTx/>
              <a:buSzPct val="90000"/>
              <a:buFont typeface="Wingdings" panose="05000000000000000000" pitchFamily="2" charset="2"/>
              <a:buNone/>
              <a:tabLst/>
              <a:defRPr sz="1200" kern="1200" spc="0" baseline="0">
                <a:solidFill>
                  <a:schemeClr val="tx2"/>
                </a:solidFill>
                <a:latin typeface="+mn-lt"/>
                <a:ea typeface="+mn-ea"/>
                <a:cs typeface="+mn-cs"/>
              </a:defRPr>
            </a:lvl5pPr>
            <a:lvl6pPr marL="2565070" indent="-233188" algn="l" defTabSz="9327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8" indent="-233188" algn="l" defTabSz="9327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5" indent="-233188" algn="l" defTabSz="9327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3" indent="-233188" algn="l" defTabSz="9327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02" rtl="0" eaLnBrk="1" fontAlgn="base" latinLnBrk="0" hangingPunct="1">
              <a:lnSpc>
                <a:spcPct val="100000"/>
              </a:lnSpc>
              <a:spcBef>
                <a:spcPts val="0"/>
              </a:spcBef>
              <a:spcAft>
                <a:spcPct val="0"/>
              </a:spcAft>
              <a:buClrTx/>
              <a:buSzPct val="90000"/>
              <a:buFont typeface="Arial" panose="020B0604020202020204" pitchFamily="34" charset="0"/>
              <a:buNone/>
              <a:tabLst/>
              <a:defRPr/>
            </a:pPr>
            <a:r>
              <a:rPr kumimoji="0" lang="en-US" sz="1400" b="0" i="0" u="none" strike="noStrike" kern="1200" cap="none" spc="30" normalizeH="0" baseline="0" noProof="0">
                <a:ln>
                  <a:noFill/>
                </a:ln>
                <a:solidFill>
                  <a:srgbClr val="000000"/>
                </a:solidFill>
                <a:effectLst/>
                <a:uLnTx/>
                <a:uFillTx/>
                <a:latin typeface="Segoe UI Semibold"/>
                <a:ea typeface="+mn-ea"/>
                <a:cs typeface="Segoe UI Semibold" panose="020B0702040204020203" pitchFamily="34" charset="0"/>
              </a:rPr>
              <a:t>An in house, experimental suite </a:t>
            </a:r>
            <a:br>
              <a:rPr kumimoji="0" lang="en-US" sz="1400" b="0" i="0" u="none" strike="noStrike" kern="1200" cap="none" spc="30" normalizeH="0" baseline="0" noProof="0">
                <a:ln>
                  <a:noFill/>
                </a:ln>
                <a:solidFill>
                  <a:srgbClr val="000000"/>
                </a:solidFill>
                <a:effectLst/>
                <a:uLnTx/>
                <a:uFillTx/>
                <a:latin typeface="Segoe UI Semibold"/>
                <a:ea typeface="+mn-ea"/>
                <a:cs typeface="Segoe UI Semibold" panose="020B0702040204020203" pitchFamily="34" charset="0"/>
              </a:rPr>
            </a:br>
            <a:r>
              <a:rPr kumimoji="0" lang="en-US" sz="1400" b="0" i="0" u="none" strike="noStrike" kern="1200" cap="none" spc="30" normalizeH="0" baseline="0" noProof="0">
                <a:ln>
                  <a:noFill/>
                </a:ln>
                <a:solidFill>
                  <a:srgbClr val="000000"/>
                </a:solidFill>
                <a:effectLst/>
                <a:uLnTx/>
                <a:uFillTx/>
                <a:latin typeface="Segoe UI Semibold"/>
                <a:ea typeface="+mn-ea"/>
                <a:cs typeface="Segoe UI Semibold" panose="020B0702040204020203" pitchFamily="34" charset="0"/>
              </a:rPr>
              <a:t>of tools for communicators for common tasks</a:t>
            </a:r>
          </a:p>
        </p:txBody>
      </p:sp>
    </p:spTree>
    <p:extLst>
      <p:ext uri="{BB962C8B-B14F-4D97-AF65-F5344CB8AC3E}">
        <p14:creationId xmlns:p14="http://schemas.microsoft.com/office/powerpoint/2010/main" val="37097957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3AAF47-18FB-E7C0-C232-8C3009490ECD}"/>
              </a:ext>
            </a:extLst>
          </p:cNvPr>
          <p:cNvSpPr>
            <a:spLocks noGrp="1"/>
          </p:cNvSpPr>
          <p:nvPr>
            <p:ph type="title"/>
          </p:nvPr>
        </p:nvSpPr>
        <p:spPr>
          <a:xfrm>
            <a:off x="588263" y="734199"/>
            <a:ext cx="11018520" cy="461665"/>
          </a:xfrm>
        </p:spPr>
        <p:txBody>
          <a:bodyPr vert="horz" wrap="square" lIns="0" tIns="0" rIns="0" bIns="0" rtlCol="0" anchor="t">
            <a:spAutoFit/>
          </a:bodyPr>
          <a:lstStyle/>
          <a:p>
            <a:pPr algn="ctr"/>
            <a:r>
              <a:rPr lang="en-US" sz="3000">
                <a:gradFill>
                  <a:gsLst>
                    <a:gs pos="50000">
                      <a:srgbClr val="8661C5"/>
                    </a:gs>
                    <a:gs pos="0">
                      <a:srgbClr val="0078D4"/>
                    </a:gs>
                    <a:gs pos="100000">
                      <a:srgbClr val="C73ECC"/>
                    </a:gs>
                  </a:gsLst>
                  <a:lin ang="2700000" scaled="1"/>
                </a:gradFill>
                <a:latin typeface="Segoe UI Semibold"/>
              </a:rPr>
              <a:t>The (simplified) journey of an internal communications campaign</a:t>
            </a:r>
          </a:p>
        </p:txBody>
      </p:sp>
      <p:sp>
        <p:nvSpPr>
          <p:cNvPr id="6" name="Rectangle: Rounded Corners 5">
            <a:extLst>
              <a:ext uri="{FF2B5EF4-FFF2-40B4-BE49-F238E27FC236}">
                <a16:creationId xmlns:a16="http://schemas.microsoft.com/office/drawing/2014/main" id="{C68C651F-F9E4-A6BA-ABD1-7BB8B1C88DD6}"/>
              </a:ext>
            </a:extLst>
          </p:cNvPr>
          <p:cNvSpPr/>
          <p:nvPr/>
        </p:nvSpPr>
        <p:spPr>
          <a:xfrm>
            <a:off x="588963"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Receive notice of upcoming benefits announcement</a:t>
            </a:r>
          </a:p>
        </p:txBody>
      </p:sp>
      <p:sp>
        <p:nvSpPr>
          <p:cNvPr id="7" name="Rectangle: Rounded Corners 6">
            <a:extLst>
              <a:ext uri="{FF2B5EF4-FFF2-40B4-BE49-F238E27FC236}">
                <a16:creationId xmlns:a16="http://schemas.microsoft.com/office/drawing/2014/main" id="{45A3E67B-372E-4212-707F-79E30C25A214}"/>
              </a:ext>
            </a:extLst>
          </p:cNvPr>
          <p:cNvSpPr/>
          <p:nvPr/>
        </p:nvSpPr>
        <p:spPr>
          <a:xfrm>
            <a:off x="3422666"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Gather info &amp; project requirements</a:t>
            </a:r>
          </a:p>
        </p:txBody>
      </p:sp>
      <p:sp>
        <p:nvSpPr>
          <p:cNvPr id="8" name="Rectangle: Rounded Corners 7">
            <a:extLst>
              <a:ext uri="{FF2B5EF4-FFF2-40B4-BE49-F238E27FC236}">
                <a16:creationId xmlns:a16="http://schemas.microsoft.com/office/drawing/2014/main" id="{43A91291-855A-CB1F-CAC7-E223DBEB6326}"/>
              </a:ext>
            </a:extLst>
          </p:cNvPr>
          <p:cNvSpPr/>
          <p:nvPr/>
        </p:nvSpPr>
        <p:spPr>
          <a:xfrm>
            <a:off x="6256369"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Create comms strategy &amp; campaign plan</a:t>
            </a:r>
          </a:p>
        </p:txBody>
      </p:sp>
      <p:sp>
        <p:nvSpPr>
          <p:cNvPr id="9" name="Rectangle: Rounded Corners 8">
            <a:extLst>
              <a:ext uri="{FF2B5EF4-FFF2-40B4-BE49-F238E27FC236}">
                <a16:creationId xmlns:a16="http://schemas.microsoft.com/office/drawing/2014/main" id="{B6BEC915-1A3E-DA4D-0CF1-8E7303EAC5A1}"/>
              </a:ext>
            </a:extLst>
          </p:cNvPr>
          <p:cNvSpPr/>
          <p:nvPr/>
        </p:nvSpPr>
        <p:spPr>
          <a:xfrm>
            <a:off x="9090071"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Review plan with stakeholders and leadership</a:t>
            </a:r>
          </a:p>
        </p:txBody>
      </p:sp>
      <p:sp>
        <p:nvSpPr>
          <p:cNvPr id="10" name="Graphic 50">
            <a:extLst>
              <a:ext uri="{FF2B5EF4-FFF2-40B4-BE49-F238E27FC236}">
                <a16:creationId xmlns:a16="http://schemas.microsoft.com/office/drawing/2014/main" id="{D699EFA7-4314-D08D-D0E5-4D3642698FB2}"/>
              </a:ext>
            </a:extLst>
          </p:cNvPr>
          <p:cNvSpPr/>
          <p:nvPr/>
        </p:nvSpPr>
        <p:spPr>
          <a:xfrm>
            <a:off x="3146395"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11" name="Graphic 50">
            <a:extLst>
              <a:ext uri="{FF2B5EF4-FFF2-40B4-BE49-F238E27FC236}">
                <a16:creationId xmlns:a16="http://schemas.microsoft.com/office/drawing/2014/main" id="{A1FC9E1C-EB00-6E7A-E215-5F5769AD80C6}"/>
              </a:ext>
            </a:extLst>
          </p:cNvPr>
          <p:cNvSpPr/>
          <p:nvPr/>
        </p:nvSpPr>
        <p:spPr>
          <a:xfrm>
            <a:off x="5980098"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12" name="Graphic 50">
            <a:extLst>
              <a:ext uri="{FF2B5EF4-FFF2-40B4-BE49-F238E27FC236}">
                <a16:creationId xmlns:a16="http://schemas.microsoft.com/office/drawing/2014/main" id="{6E35A524-576D-FC00-81EF-D71FEC4A8C6F}"/>
              </a:ext>
            </a:extLst>
          </p:cNvPr>
          <p:cNvSpPr/>
          <p:nvPr/>
        </p:nvSpPr>
        <p:spPr>
          <a:xfrm>
            <a:off x="8813801"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13" name="Rectangle: Rounded Corners 12">
            <a:extLst>
              <a:ext uri="{FF2B5EF4-FFF2-40B4-BE49-F238E27FC236}">
                <a16:creationId xmlns:a16="http://schemas.microsoft.com/office/drawing/2014/main" id="{EC8F9D4E-3075-5B94-C8A9-4D984CED8923}"/>
              </a:ext>
            </a:extLst>
          </p:cNvPr>
          <p:cNvSpPr/>
          <p:nvPr/>
        </p:nvSpPr>
        <p:spPr>
          <a:xfrm>
            <a:off x="588963"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  Revise plan based on feedback</a:t>
            </a:r>
          </a:p>
        </p:txBody>
      </p:sp>
      <p:sp>
        <p:nvSpPr>
          <p:cNvPr id="14" name="Rectangle: Rounded Corners 13">
            <a:extLst>
              <a:ext uri="{FF2B5EF4-FFF2-40B4-BE49-F238E27FC236}">
                <a16:creationId xmlns:a16="http://schemas.microsoft.com/office/drawing/2014/main" id="{321A7A2E-C043-39B3-52DC-1FA2FD19EDCC}"/>
              </a:ext>
            </a:extLst>
          </p:cNvPr>
          <p:cNvSpPr/>
          <p:nvPr/>
        </p:nvSpPr>
        <p:spPr>
          <a:xfrm>
            <a:off x="3422666"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Write &amp; design content and communications</a:t>
            </a:r>
          </a:p>
        </p:txBody>
      </p:sp>
      <p:sp>
        <p:nvSpPr>
          <p:cNvPr id="15" name="Rectangle: Rounded Corners 14">
            <a:extLst>
              <a:ext uri="{FF2B5EF4-FFF2-40B4-BE49-F238E27FC236}">
                <a16:creationId xmlns:a16="http://schemas.microsoft.com/office/drawing/2014/main" id="{B762F317-D720-DADB-181B-9FA9199AA6B5}"/>
              </a:ext>
            </a:extLst>
          </p:cNvPr>
          <p:cNvSpPr/>
          <p:nvPr/>
        </p:nvSpPr>
        <p:spPr>
          <a:xfrm>
            <a:off x="6256369"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Send comms for stakeholder review</a:t>
            </a:r>
          </a:p>
        </p:txBody>
      </p:sp>
      <p:sp>
        <p:nvSpPr>
          <p:cNvPr id="16" name="Rectangle: Rounded Corners 15">
            <a:extLst>
              <a:ext uri="{FF2B5EF4-FFF2-40B4-BE49-F238E27FC236}">
                <a16:creationId xmlns:a16="http://schemas.microsoft.com/office/drawing/2014/main" id="{342B416E-8E95-9A82-CBA2-A7E632205A86}"/>
              </a:ext>
            </a:extLst>
          </p:cNvPr>
          <p:cNvSpPr/>
          <p:nvPr/>
        </p:nvSpPr>
        <p:spPr>
          <a:xfrm>
            <a:off x="9090071"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Revise based on review</a:t>
            </a:r>
          </a:p>
        </p:txBody>
      </p:sp>
      <p:sp>
        <p:nvSpPr>
          <p:cNvPr id="17" name="Graphic 50">
            <a:extLst>
              <a:ext uri="{FF2B5EF4-FFF2-40B4-BE49-F238E27FC236}">
                <a16:creationId xmlns:a16="http://schemas.microsoft.com/office/drawing/2014/main" id="{A0A03A92-A1F1-442B-D1E4-3BEA7C5752F0}"/>
              </a:ext>
            </a:extLst>
          </p:cNvPr>
          <p:cNvSpPr/>
          <p:nvPr/>
        </p:nvSpPr>
        <p:spPr>
          <a:xfrm>
            <a:off x="3146395"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18" name="Graphic 50">
            <a:extLst>
              <a:ext uri="{FF2B5EF4-FFF2-40B4-BE49-F238E27FC236}">
                <a16:creationId xmlns:a16="http://schemas.microsoft.com/office/drawing/2014/main" id="{04F0A4F5-6946-A852-184B-21E08E1D1E68}"/>
              </a:ext>
            </a:extLst>
          </p:cNvPr>
          <p:cNvSpPr/>
          <p:nvPr/>
        </p:nvSpPr>
        <p:spPr>
          <a:xfrm>
            <a:off x="5980098"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19" name="Graphic 50">
            <a:extLst>
              <a:ext uri="{FF2B5EF4-FFF2-40B4-BE49-F238E27FC236}">
                <a16:creationId xmlns:a16="http://schemas.microsoft.com/office/drawing/2014/main" id="{9EB23293-E86F-824C-8995-E1F40883203F}"/>
              </a:ext>
            </a:extLst>
          </p:cNvPr>
          <p:cNvSpPr/>
          <p:nvPr/>
        </p:nvSpPr>
        <p:spPr>
          <a:xfrm>
            <a:off x="8813801"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0" name="Rectangle: Rounded Corners 19">
            <a:extLst>
              <a:ext uri="{FF2B5EF4-FFF2-40B4-BE49-F238E27FC236}">
                <a16:creationId xmlns:a16="http://schemas.microsoft.com/office/drawing/2014/main" id="{A8C0767E-4195-18E7-5079-CF2E5CD096F1}"/>
              </a:ext>
            </a:extLst>
          </p:cNvPr>
          <p:cNvSpPr/>
          <p:nvPr/>
        </p:nvSpPr>
        <p:spPr>
          <a:xfrm>
            <a:off x="588963"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Engage with internal influencer communities</a:t>
            </a:r>
          </a:p>
        </p:txBody>
      </p:sp>
      <p:sp>
        <p:nvSpPr>
          <p:cNvPr id="21" name="Rectangle: Rounded Corners 20">
            <a:extLst>
              <a:ext uri="{FF2B5EF4-FFF2-40B4-BE49-F238E27FC236}">
                <a16:creationId xmlns:a16="http://schemas.microsoft.com/office/drawing/2014/main" id="{8B42166F-1F4C-CAE2-EA85-DF08F5E7ECFF}"/>
              </a:ext>
            </a:extLst>
          </p:cNvPr>
          <p:cNvSpPr/>
          <p:nvPr/>
        </p:nvSpPr>
        <p:spPr>
          <a:xfrm>
            <a:off x="3422666"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Stage content &amp; submit promos for publication</a:t>
            </a:r>
          </a:p>
        </p:txBody>
      </p:sp>
      <p:sp>
        <p:nvSpPr>
          <p:cNvPr id="22" name="Rectangle: Rounded Corners 21">
            <a:extLst>
              <a:ext uri="{FF2B5EF4-FFF2-40B4-BE49-F238E27FC236}">
                <a16:creationId xmlns:a16="http://schemas.microsoft.com/office/drawing/2014/main" id="{02603DD5-C204-ED46-E426-4FCC5D16F8AA}"/>
              </a:ext>
            </a:extLst>
          </p:cNvPr>
          <p:cNvSpPr/>
          <p:nvPr/>
        </p:nvSpPr>
        <p:spPr>
          <a:xfrm>
            <a:off x="6256369"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Send content to internal influencer communities</a:t>
            </a:r>
          </a:p>
        </p:txBody>
      </p:sp>
      <p:sp>
        <p:nvSpPr>
          <p:cNvPr id="23" name="Rectangle: Rounded Corners 22">
            <a:extLst>
              <a:ext uri="{FF2B5EF4-FFF2-40B4-BE49-F238E27FC236}">
                <a16:creationId xmlns:a16="http://schemas.microsoft.com/office/drawing/2014/main" id="{46E84FC5-2A79-8EDA-D189-B7C096A47DBC}"/>
              </a:ext>
            </a:extLst>
          </p:cNvPr>
          <p:cNvSpPr/>
          <p:nvPr/>
        </p:nvSpPr>
        <p:spPr>
          <a:xfrm>
            <a:off x="9090071"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Launch content &amp; activate campaign</a:t>
            </a:r>
          </a:p>
        </p:txBody>
      </p:sp>
      <p:sp>
        <p:nvSpPr>
          <p:cNvPr id="24" name="Graphic 50">
            <a:extLst>
              <a:ext uri="{FF2B5EF4-FFF2-40B4-BE49-F238E27FC236}">
                <a16:creationId xmlns:a16="http://schemas.microsoft.com/office/drawing/2014/main" id="{8D105AC3-A3EF-0B3B-C409-FCBB1371AA28}"/>
              </a:ext>
            </a:extLst>
          </p:cNvPr>
          <p:cNvSpPr/>
          <p:nvPr/>
        </p:nvSpPr>
        <p:spPr>
          <a:xfrm>
            <a:off x="3146395"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5" name="Graphic 50">
            <a:extLst>
              <a:ext uri="{FF2B5EF4-FFF2-40B4-BE49-F238E27FC236}">
                <a16:creationId xmlns:a16="http://schemas.microsoft.com/office/drawing/2014/main" id="{59D494BE-DD3C-E72A-32C3-0A4BC300AB87}"/>
              </a:ext>
            </a:extLst>
          </p:cNvPr>
          <p:cNvSpPr/>
          <p:nvPr/>
        </p:nvSpPr>
        <p:spPr>
          <a:xfrm>
            <a:off x="5980098"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6" name="Graphic 50">
            <a:extLst>
              <a:ext uri="{FF2B5EF4-FFF2-40B4-BE49-F238E27FC236}">
                <a16:creationId xmlns:a16="http://schemas.microsoft.com/office/drawing/2014/main" id="{6C7DDB14-6F11-100E-5BE8-89C8217A8E69}"/>
              </a:ext>
            </a:extLst>
          </p:cNvPr>
          <p:cNvSpPr/>
          <p:nvPr/>
        </p:nvSpPr>
        <p:spPr>
          <a:xfrm>
            <a:off x="8813801"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7" name="Rectangle: Rounded Corners 26">
            <a:extLst>
              <a:ext uri="{FF2B5EF4-FFF2-40B4-BE49-F238E27FC236}">
                <a16:creationId xmlns:a16="http://schemas.microsoft.com/office/drawing/2014/main" id="{633B5F00-BE45-7FF5-A724-597876C5B91D}"/>
              </a:ext>
            </a:extLst>
          </p:cNvPr>
          <p:cNvSpPr/>
          <p:nvPr/>
        </p:nvSpPr>
        <p:spPr>
          <a:xfrm>
            <a:off x="588963"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Monitor feedback &amp; respond as needed</a:t>
            </a:r>
          </a:p>
        </p:txBody>
      </p:sp>
      <p:sp>
        <p:nvSpPr>
          <p:cNvPr id="28" name="Rectangle: Rounded Corners 27">
            <a:extLst>
              <a:ext uri="{FF2B5EF4-FFF2-40B4-BE49-F238E27FC236}">
                <a16:creationId xmlns:a16="http://schemas.microsoft.com/office/drawing/2014/main" id="{B420D249-9840-DC45-B0B3-6E235A3D3476}"/>
              </a:ext>
            </a:extLst>
          </p:cNvPr>
          <p:cNvSpPr/>
          <p:nvPr/>
        </p:nvSpPr>
        <p:spPr>
          <a:xfrm>
            <a:off x="3422666"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Refine comms based on feedback</a:t>
            </a:r>
          </a:p>
        </p:txBody>
      </p:sp>
      <p:sp>
        <p:nvSpPr>
          <p:cNvPr id="29" name="Rectangle: Rounded Corners 28">
            <a:extLst>
              <a:ext uri="{FF2B5EF4-FFF2-40B4-BE49-F238E27FC236}">
                <a16:creationId xmlns:a16="http://schemas.microsoft.com/office/drawing/2014/main" id="{2BF509FA-3968-5C22-5759-AFE9421511DF}"/>
              </a:ext>
            </a:extLst>
          </p:cNvPr>
          <p:cNvSpPr/>
          <p:nvPr/>
        </p:nvSpPr>
        <p:spPr>
          <a:xfrm>
            <a:off x="6256369"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Analyze &amp; compile </a:t>
            </a:r>
            <a:br>
              <a:rPr lang="en-US" sz="1400">
                <a:cs typeface="Segoe Sans Small Black" pitchFamily="2" charset="0"/>
              </a:rPr>
            </a:br>
            <a:r>
              <a:rPr lang="en-US" sz="1400">
                <a:cs typeface="Segoe Sans Small Black" pitchFamily="2" charset="0"/>
              </a:rPr>
              <a:t>metrics report</a:t>
            </a:r>
          </a:p>
        </p:txBody>
      </p:sp>
      <p:sp>
        <p:nvSpPr>
          <p:cNvPr id="30" name="Rectangle: Rounded Corners 29">
            <a:extLst>
              <a:ext uri="{FF2B5EF4-FFF2-40B4-BE49-F238E27FC236}">
                <a16:creationId xmlns:a16="http://schemas.microsoft.com/office/drawing/2014/main" id="{09BD5A17-29D5-A0BB-1171-38BCBE72C856}"/>
              </a:ext>
            </a:extLst>
          </p:cNvPr>
          <p:cNvSpPr/>
          <p:nvPr/>
        </p:nvSpPr>
        <p:spPr>
          <a:xfrm>
            <a:off x="9090071"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Report results to stakeholders</a:t>
            </a:r>
          </a:p>
        </p:txBody>
      </p:sp>
      <p:sp>
        <p:nvSpPr>
          <p:cNvPr id="31" name="Graphic 50">
            <a:extLst>
              <a:ext uri="{FF2B5EF4-FFF2-40B4-BE49-F238E27FC236}">
                <a16:creationId xmlns:a16="http://schemas.microsoft.com/office/drawing/2014/main" id="{321B6B97-1B78-F083-E74F-3BA9F968D4AE}"/>
              </a:ext>
            </a:extLst>
          </p:cNvPr>
          <p:cNvSpPr/>
          <p:nvPr/>
        </p:nvSpPr>
        <p:spPr>
          <a:xfrm>
            <a:off x="3146395"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32" name="Graphic 50">
            <a:extLst>
              <a:ext uri="{FF2B5EF4-FFF2-40B4-BE49-F238E27FC236}">
                <a16:creationId xmlns:a16="http://schemas.microsoft.com/office/drawing/2014/main" id="{893A42B1-7725-0961-1531-D749A3A65D8B}"/>
              </a:ext>
            </a:extLst>
          </p:cNvPr>
          <p:cNvSpPr/>
          <p:nvPr/>
        </p:nvSpPr>
        <p:spPr>
          <a:xfrm>
            <a:off x="5980098"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33" name="Graphic 50">
            <a:extLst>
              <a:ext uri="{FF2B5EF4-FFF2-40B4-BE49-F238E27FC236}">
                <a16:creationId xmlns:a16="http://schemas.microsoft.com/office/drawing/2014/main" id="{EC975BEA-6A93-D59D-84BA-239932B1250C}"/>
              </a:ext>
            </a:extLst>
          </p:cNvPr>
          <p:cNvSpPr/>
          <p:nvPr/>
        </p:nvSpPr>
        <p:spPr>
          <a:xfrm>
            <a:off x="8813801"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cxnSp>
        <p:nvCxnSpPr>
          <p:cNvPr id="34" name="Connector: Elbow 33">
            <a:extLst>
              <a:ext uri="{FF2B5EF4-FFF2-40B4-BE49-F238E27FC236}">
                <a16:creationId xmlns:a16="http://schemas.microsoft.com/office/drawing/2014/main" id="{2A424535-8173-46BB-BCB3-FA5C3D41B604}"/>
              </a:ext>
            </a:extLst>
          </p:cNvPr>
          <p:cNvCxnSpPr>
            <a:cxnSpLocks/>
            <a:stCxn id="9" idx="2"/>
            <a:endCxn id="13" idx="0"/>
          </p:cNvCxnSpPr>
          <p:nvPr/>
        </p:nvCxnSpPr>
        <p:spPr>
          <a:xfrm rot="5400000">
            <a:off x="5883834" y="-1550287"/>
            <a:ext cx="427509" cy="8501108"/>
          </a:xfrm>
          <a:prstGeom prst="bentConnector3">
            <a:avLst>
              <a:gd name="adj1" fmla="val 33847"/>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cxnSp>
        <p:nvCxnSpPr>
          <p:cNvPr id="41" name="Connector: Elbow 40">
            <a:extLst>
              <a:ext uri="{FF2B5EF4-FFF2-40B4-BE49-F238E27FC236}">
                <a16:creationId xmlns:a16="http://schemas.microsoft.com/office/drawing/2014/main" id="{FCDAB288-D991-5110-51AC-EB7FBDA66020}"/>
              </a:ext>
            </a:extLst>
          </p:cNvPr>
          <p:cNvCxnSpPr>
            <a:cxnSpLocks/>
            <a:stCxn id="23" idx="2"/>
            <a:endCxn id="27" idx="0"/>
          </p:cNvCxnSpPr>
          <p:nvPr/>
        </p:nvCxnSpPr>
        <p:spPr>
          <a:xfrm rot="5400000">
            <a:off x="5883833" y="771120"/>
            <a:ext cx="427510" cy="8501108"/>
          </a:xfrm>
          <a:prstGeom prst="bentConnector3">
            <a:avLst>
              <a:gd name="adj1" fmla="val 32176"/>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cxnSp>
        <p:nvCxnSpPr>
          <p:cNvPr id="42" name="Connector: Elbow 41">
            <a:extLst>
              <a:ext uri="{FF2B5EF4-FFF2-40B4-BE49-F238E27FC236}">
                <a16:creationId xmlns:a16="http://schemas.microsoft.com/office/drawing/2014/main" id="{BE5202A3-83EF-E211-0696-642C5884E150}"/>
              </a:ext>
            </a:extLst>
          </p:cNvPr>
          <p:cNvCxnSpPr>
            <a:cxnSpLocks/>
          </p:cNvCxnSpPr>
          <p:nvPr/>
        </p:nvCxnSpPr>
        <p:spPr>
          <a:xfrm rot="5400000">
            <a:off x="5883834" y="-389584"/>
            <a:ext cx="427509" cy="8501108"/>
          </a:xfrm>
          <a:prstGeom prst="bentConnector3">
            <a:avLst>
              <a:gd name="adj1" fmla="val 32898"/>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spTree>
    <p:extLst>
      <p:ext uri="{BB962C8B-B14F-4D97-AF65-F5344CB8AC3E}">
        <p14:creationId xmlns:p14="http://schemas.microsoft.com/office/powerpoint/2010/main" val="15871719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C05DE-226E-BF64-D60F-1B63C0205B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115428-19E2-BF96-7843-DD826BACAC17}"/>
              </a:ext>
            </a:extLst>
          </p:cNvPr>
          <p:cNvSpPr>
            <a:spLocks noGrp="1"/>
          </p:cNvSpPr>
          <p:nvPr>
            <p:ph type="title"/>
          </p:nvPr>
        </p:nvSpPr>
        <p:spPr>
          <a:xfrm>
            <a:off x="588263" y="734199"/>
            <a:ext cx="11018520" cy="461665"/>
          </a:xfrm>
        </p:spPr>
        <p:txBody>
          <a:bodyPr/>
          <a:lstStyle/>
          <a:p>
            <a:pPr algn="ctr"/>
            <a:r>
              <a:rPr lang="en-US" sz="3000">
                <a:gradFill>
                  <a:gsLst>
                    <a:gs pos="50000">
                      <a:srgbClr val="8661C5"/>
                    </a:gs>
                    <a:gs pos="0">
                      <a:srgbClr val="0078D4"/>
                    </a:gs>
                    <a:gs pos="100000">
                      <a:srgbClr val="C73ECC"/>
                    </a:gs>
                  </a:gsLst>
                  <a:lin ang="2700000" scaled="1"/>
                </a:gradFill>
                <a:latin typeface="Segoe UI Semibold"/>
              </a:rPr>
              <a:t>The (simplified) journey of an internal communications campaign</a:t>
            </a:r>
            <a:endParaRPr lang="en-US" sz="3000"/>
          </a:p>
        </p:txBody>
      </p:sp>
      <p:sp>
        <p:nvSpPr>
          <p:cNvPr id="7" name="Rectangle: Rounded Corners 6">
            <a:extLst>
              <a:ext uri="{FF2B5EF4-FFF2-40B4-BE49-F238E27FC236}">
                <a16:creationId xmlns:a16="http://schemas.microsoft.com/office/drawing/2014/main" id="{8ADB8B8D-123A-4DBB-7754-EA052245F1AE}"/>
              </a:ext>
            </a:extLst>
          </p:cNvPr>
          <p:cNvSpPr/>
          <p:nvPr/>
        </p:nvSpPr>
        <p:spPr>
          <a:xfrm>
            <a:off x="588963"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Receive notice of upcoming benefits announcement</a:t>
            </a:r>
          </a:p>
        </p:txBody>
      </p:sp>
      <p:sp>
        <p:nvSpPr>
          <p:cNvPr id="14" name="Rectangle: Rounded Corners 13">
            <a:extLst>
              <a:ext uri="{FF2B5EF4-FFF2-40B4-BE49-F238E27FC236}">
                <a16:creationId xmlns:a16="http://schemas.microsoft.com/office/drawing/2014/main" id="{1EDB56D7-6015-BB72-AA94-140635B144BE}"/>
              </a:ext>
            </a:extLst>
          </p:cNvPr>
          <p:cNvSpPr/>
          <p:nvPr/>
        </p:nvSpPr>
        <p:spPr>
          <a:xfrm>
            <a:off x="3422666"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Gather info &amp; project requirements</a:t>
            </a:r>
          </a:p>
        </p:txBody>
      </p:sp>
      <p:sp>
        <p:nvSpPr>
          <p:cNvPr id="15" name="Rectangle: Rounded Corners 14">
            <a:extLst>
              <a:ext uri="{FF2B5EF4-FFF2-40B4-BE49-F238E27FC236}">
                <a16:creationId xmlns:a16="http://schemas.microsoft.com/office/drawing/2014/main" id="{B826E6D8-6723-802E-C5B5-3F64CBCAED78}"/>
              </a:ext>
            </a:extLst>
          </p:cNvPr>
          <p:cNvSpPr/>
          <p:nvPr/>
        </p:nvSpPr>
        <p:spPr>
          <a:xfrm>
            <a:off x="6256369"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Create comms strategy &amp; campaign plan</a:t>
            </a:r>
          </a:p>
        </p:txBody>
      </p:sp>
      <p:sp>
        <p:nvSpPr>
          <p:cNvPr id="16" name="Rectangle: Rounded Corners 15">
            <a:extLst>
              <a:ext uri="{FF2B5EF4-FFF2-40B4-BE49-F238E27FC236}">
                <a16:creationId xmlns:a16="http://schemas.microsoft.com/office/drawing/2014/main" id="{123B2007-C953-1F04-61CA-9915F92DBD9F}"/>
              </a:ext>
            </a:extLst>
          </p:cNvPr>
          <p:cNvSpPr/>
          <p:nvPr/>
        </p:nvSpPr>
        <p:spPr>
          <a:xfrm>
            <a:off x="9090071"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Review plan with stakeholders and leadership</a:t>
            </a:r>
          </a:p>
        </p:txBody>
      </p:sp>
      <p:sp>
        <p:nvSpPr>
          <p:cNvPr id="17" name="Graphic 50">
            <a:extLst>
              <a:ext uri="{FF2B5EF4-FFF2-40B4-BE49-F238E27FC236}">
                <a16:creationId xmlns:a16="http://schemas.microsoft.com/office/drawing/2014/main" id="{FACC54D5-78CE-647C-1396-D9D7822C2412}"/>
              </a:ext>
            </a:extLst>
          </p:cNvPr>
          <p:cNvSpPr/>
          <p:nvPr/>
        </p:nvSpPr>
        <p:spPr>
          <a:xfrm>
            <a:off x="3146395"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18" name="Graphic 50">
            <a:extLst>
              <a:ext uri="{FF2B5EF4-FFF2-40B4-BE49-F238E27FC236}">
                <a16:creationId xmlns:a16="http://schemas.microsoft.com/office/drawing/2014/main" id="{17D9604E-CFA0-448C-E722-D7AAA51E555D}"/>
              </a:ext>
            </a:extLst>
          </p:cNvPr>
          <p:cNvSpPr/>
          <p:nvPr/>
        </p:nvSpPr>
        <p:spPr>
          <a:xfrm>
            <a:off x="5980098"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19" name="Graphic 50">
            <a:extLst>
              <a:ext uri="{FF2B5EF4-FFF2-40B4-BE49-F238E27FC236}">
                <a16:creationId xmlns:a16="http://schemas.microsoft.com/office/drawing/2014/main" id="{EB388B7F-2DAA-DC05-EB69-7C48D08573DB}"/>
              </a:ext>
            </a:extLst>
          </p:cNvPr>
          <p:cNvSpPr/>
          <p:nvPr/>
        </p:nvSpPr>
        <p:spPr>
          <a:xfrm>
            <a:off x="8813801"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0" name="Rectangle: Rounded Corners 19">
            <a:extLst>
              <a:ext uri="{FF2B5EF4-FFF2-40B4-BE49-F238E27FC236}">
                <a16:creationId xmlns:a16="http://schemas.microsoft.com/office/drawing/2014/main" id="{CAFAFA3A-0CB4-6995-0FE9-2E81F803F2F6}"/>
              </a:ext>
            </a:extLst>
          </p:cNvPr>
          <p:cNvSpPr/>
          <p:nvPr/>
        </p:nvSpPr>
        <p:spPr>
          <a:xfrm>
            <a:off x="588963"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  Revise plan based on feedback</a:t>
            </a:r>
          </a:p>
        </p:txBody>
      </p:sp>
      <p:sp>
        <p:nvSpPr>
          <p:cNvPr id="21" name="Rectangle: Rounded Corners 20">
            <a:extLst>
              <a:ext uri="{FF2B5EF4-FFF2-40B4-BE49-F238E27FC236}">
                <a16:creationId xmlns:a16="http://schemas.microsoft.com/office/drawing/2014/main" id="{1138DE0D-79D3-FCD1-CC7A-455F9CED879C}"/>
              </a:ext>
            </a:extLst>
          </p:cNvPr>
          <p:cNvSpPr/>
          <p:nvPr/>
        </p:nvSpPr>
        <p:spPr>
          <a:xfrm>
            <a:off x="3422666"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Write &amp; design content and communications</a:t>
            </a:r>
          </a:p>
        </p:txBody>
      </p:sp>
      <p:sp>
        <p:nvSpPr>
          <p:cNvPr id="22" name="Rectangle: Rounded Corners 21">
            <a:extLst>
              <a:ext uri="{FF2B5EF4-FFF2-40B4-BE49-F238E27FC236}">
                <a16:creationId xmlns:a16="http://schemas.microsoft.com/office/drawing/2014/main" id="{43273E47-028E-2DAB-0FE0-65C1A25E4D6E}"/>
              </a:ext>
            </a:extLst>
          </p:cNvPr>
          <p:cNvSpPr/>
          <p:nvPr/>
        </p:nvSpPr>
        <p:spPr>
          <a:xfrm>
            <a:off x="6256369"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Send comms for stakeholder review</a:t>
            </a:r>
          </a:p>
        </p:txBody>
      </p:sp>
      <p:sp>
        <p:nvSpPr>
          <p:cNvPr id="23" name="Rectangle: Rounded Corners 22">
            <a:extLst>
              <a:ext uri="{FF2B5EF4-FFF2-40B4-BE49-F238E27FC236}">
                <a16:creationId xmlns:a16="http://schemas.microsoft.com/office/drawing/2014/main" id="{5CFC1F50-3FFF-2FBD-B384-4A4DBE9AFDC4}"/>
              </a:ext>
            </a:extLst>
          </p:cNvPr>
          <p:cNvSpPr/>
          <p:nvPr/>
        </p:nvSpPr>
        <p:spPr>
          <a:xfrm>
            <a:off x="9090071"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Revise based on review</a:t>
            </a:r>
          </a:p>
        </p:txBody>
      </p:sp>
      <p:sp>
        <p:nvSpPr>
          <p:cNvPr id="24" name="Graphic 50">
            <a:extLst>
              <a:ext uri="{FF2B5EF4-FFF2-40B4-BE49-F238E27FC236}">
                <a16:creationId xmlns:a16="http://schemas.microsoft.com/office/drawing/2014/main" id="{69DEDA19-1EFE-6D0C-F6EF-9D7CF62AD658}"/>
              </a:ext>
            </a:extLst>
          </p:cNvPr>
          <p:cNvSpPr/>
          <p:nvPr/>
        </p:nvSpPr>
        <p:spPr>
          <a:xfrm>
            <a:off x="3146395"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5" name="Graphic 50">
            <a:extLst>
              <a:ext uri="{FF2B5EF4-FFF2-40B4-BE49-F238E27FC236}">
                <a16:creationId xmlns:a16="http://schemas.microsoft.com/office/drawing/2014/main" id="{2347DFA3-F21D-4439-8D5D-F50A82AF2975}"/>
              </a:ext>
            </a:extLst>
          </p:cNvPr>
          <p:cNvSpPr/>
          <p:nvPr/>
        </p:nvSpPr>
        <p:spPr>
          <a:xfrm>
            <a:off x="5980098"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6" name="Graphic 50">
            <a:extLst>
              <a:ext uri="{FF2B5EF4-FFF2-40B4-BE49-F238E27FC236}">
                <a16:creationId xmlns:a16="http://schemas.microsoft.com/office/drawing/2014/main" id="{E57E382F-141B-F637-485D-23348237D979}"/>
              </a:ext>
            </a:extLst>
          </p:cNvPr>
          <p:cNvSpPr/>
          <p:nvPr/>
        </p:nvSpPr>
        <p:spPr>
          <a:xfrm>
            <a:off x="8813801"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7" name="Rectangle: Rounded Corners 26">
            <a:extLst>
              <a:ext uri="{FF2B5EF4-FFF2-40B4-BE49-F238E27FC236}">
                <a16:creationId xmlns:a16="http://schemas.microsoft.com/office/drawing/2014/main" id="{603CE951-0410-807D-A2B6-43B4BAF1DD93}"/>
              </a:ext>
            </a:extLst>
          </p:cNvPr>
          <p:cNvSpPr/>
          <p:nvPr/>
        </p:nvSpPr>
        <p:spPr>
          <a:xfrm>
            <a:off x="588963"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Engage with internal influencer communities</a:t>
            </a:r>
          </a:p>
        </p:txBody>
      </p:sp>
      <p:sp>
        <p:nvSpPr>
          <p:cNvPr id="28" name="Rectangle: Rounded Corners 27">
            <a:extLst>
              <a:ext uri="{FF2B5EF4-FFF2-40B4-BE49-F238E27FC236}">
                <a16:creationId xmlns:a16="http://schemas.microsoft.com/office/drawing/2014/main" id="{D1DC1045-6CA5-D8C0-A44C-5219944E1CC8}"/>
              </a:ext>
            </a:extLst>
          </p:cNvPr>
          <p:cNvSpPr/>
          <p:nvPr/>
        </p:nvSpPr>
        <p:spPr>
          <a:xfrm>
            <a:off x="3422666"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Stage content &amp; submit promos for publication</a:t>
            </a:r>
          </a:p>
        </p:txBody>
      </p:sp>
      <p:sp>
        <p:nvSpPr>
          <p:cNvPr id="29" name="Rectangle: Rounded Corners 28">
            <a:extLst>
              <a:ext uri="{FF2B5EF4-FFF2-40B4-BE49-F238E27FC236}">
                <a16:creationId xmlns:a16="http://schemas.microsoft.com/office/drawing/2014/main" id="{7324533F-98F2-B33C-875F-A8EF7201A1A3}"/>
              </a:ext>
            </a:extLst>
          </p:cNvPr>
          <p:cNvSpPr/>
          <p:nvPr/>
        </p:nvSpPr>
        <p:spPr>
          <a:xfrm>
            <a:off x="6256369"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Send content to internal influencer communities</a:t>
            </a:r>
          </a:p>
        </p:txBody>
      </p:sp>
      <p:sp>
        <p:nvSpPr>
          <p:cNvPr id="30" name="Rectangle: Rounded Corners 29">
            <a:extLst>
              <a:ext uri="{FF2B5EF4-FFF2-40B4-BE49-F238E27FC236}">
                <a16:creationId xmlns:a16="http://schemas.microsoft.com/office/drawing/2014/main" id="{9EEBDAB7-E024-4184-26C6-2603C162EDBE}"/>
              </a:ext>
            </a:extLst>
          </p:cNvPr>
          <p:cNvSpPr/>
          <p:nvPr/>
        </p:nvSpPr>
        <p:spPr>
          <a:xfrm>
            <a:off x="9090071"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Launch content &amp; activate campaign</a:t>
            </a:r>
          </a:p>
        </p:txBody>
      </p:sp>
      <p:sp>
        <p:nvSpPr>
          <p:cNvPr id="31" name="Graphic 50">
            <a:extLst>
              <a:ext uri="{FF2B5EF4-FFF2-40B4-BE49-F238E27FC236}">
                <a16:creationId xmlns:a16="http://schemas.microsoft.com/office/drawing/2014/main" id="{D66F2B58-B2DC-29B3-9F8C-E6784FA7CF4D}"/>
              </a:ext>
            </a:extLst>
          </p:cNvPr>
          <p:cNvSpPr/>
          <p:nvPr/>
        </p:nvSpPr>
        <p:spPr>
          <a:xfrm>
            <a:off x="3146395"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32" name="Graphic 50">
            <a:extLst>
              <a:ext uri="{FF2B5EF4-FFF2-40B4-BE49-F238E27FC236}">
                <a16:creationId xmlns:a16="http://schemas.microsoft.com/office/drawing/2014/main" id="{5D4BC61E-2993-DFAA-3E17-41FA7FD06854}"/>
              </a:ext>
            </a:extLst>
          </p:cNvPr>
          <p:cNvSpPr/>
          <p:nvPr/>
        </p:nvSpPr>
        <p:spPr>
          <a:xfrm>
            <a:off x="5980098"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33" name="Graphic 50">
            <a:extLst>
              <a:ext uri="{FF2B5EF4-FFF2-40B4-BE49-F238E27FC236}">
                <a16:creationId xmlns:a16="http://schemas.microsoft.com/office/drawing/2014/main" id="{E9E8C5F3-92E9-60BC-5BD7-DD04859A6C3D}"/>
              </a:ext>
            </a:extLst>
          </p:cNvPr>
          <p:cNvSpPr/>
          <p:nvPr/>
        </p:nvSpPr>
        <p:spPr>
          <a:xfrm>
            <a:off x="8813801"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34" name="Rectangle: Rounded Corners 33">
            <a:extLst>
              <a:ext uri="{FF2B5EF4-FFF2-40B4-BE49-F238E27FC236}">
                <a16:creationId xmlns:a16="http://schemas.microsoft.com/office/drawing/2014/main" id="{3AD2CDB6-C395-1767-F400-0746B3E1D855}"/>
              </a:ext>
            </a:extLst>
          </p:cNvPr>
          <p:cNvSpPr/>
          <p:nvPr/>
        </p:nvSpPr>
        <p:spPr>
          <a:xfrm>
            <a:off x="588963"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Monitor feedback &amp; respond as needed</a:t>
            </a:r>
          </a:p>
        </p:txBody>
      </p:sp>
      <p:sp>
        <p:nvSpPr>
          <p:cNvPr id="35" name="Rectangle: Rounded Corners 34">
            <a:extLst>
              <a:ext uri="{FF2B5EF4-FFF2-40B4-BE49-F238E27FC236}">
                <a16:creationId xmlns:a16="http://schemas.microsoft.com/office/drawing/2014/main" id="{1859B694-3DEB-55F1-0708-763F6A65A6AD}"/>
              </a:ext>
            </a:extLst>
          </p:cNvPr>
          <p:cNvSpPr/>
          <p:nvPr/>
        </p:nvSpPr>
        <p:spPr>
          <a:xfrm>
            <a:off x="3422666"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Refine comms based on feedback</a:t>
            </a:r>
          </a:p>
        </p:txBody>
      </p:sp>
      <p:sp>
        <p:nvSpPr>
          <p:cNvPr id="36" name="Rectangle: Rounded Corners 35">
            <a:extLst>
              <a:ext uri="{FF2B5EF4-FFF2-40B4-BE49-F238E27FC236}">
                <a16:creationId xmlns:a16="http://schemas.microsoft.com/office/drawing/2014/main" id="{7F1FD101-05FA-03C6-A83C-8A6D823CC041}"/>
              </a:ext>
            </a:extLst>
          </p:cNvPr>
          <p:cNvSpPr/>
          <p:nvPr/>
        </p:nvSpPr>
        <p:spPr>
          <a:xfrm>
            <a:off x="6256369"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Analyze &amp; compile </a:t>
            </a:r>
            <a:br>
              <a:rPr lang="en-US" sz="1400">
                <a:cs typeface="Segoe Sans Small Black" pitchFamily="2" charset="0"/>
              </a:rPr>
            </a:br>
            <a:r>
              <a:rPr lang="en-US" sz="1400">
                <a:cs typeface="Segoe Sans Small Black" pitchFamily="2" charset="0"/>
              </a:rPr>
              <a:t>metrics report</a:t>
            </a:r>
          </a:p>
        </p:txBody>
      </p:sp>
      <p:sp>
        <p:nvSpPr>
          <p:cNvPr id="37" name="Rectangle: Rounded Corners 36">
            <a:extLst>
              <a:ext uri="{FF2B5EF4-FFF2-40B4-BE49-F238E27FC236}">
                <a16:creationId xmlns:a16="http://schemas.microsoft.com/office/drawing/2014/main" id="{17FA6D24-5BE1-0104-B74E-5C153BD26B22}"/>
              </a:ext>
            </a:extLst>
          </p:cNvPr>
          <p:cNvSpPr/>
          <p:nvPr/>
        </p:nvSpPr>
        <p:spPr>
          <a:xfrm>
            <a:off x="9090071"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Report results to stakeholders</a:t>
            </a:r>
          </a:p>
        </p:txBody>
      </p:sp>
      <p:sp>
        <p:nvSpPr>
          <p:cNvPr id="38" name="Graphic 50">
            <a:extLst>
              <a:ext uri="{FF2B5EF4-FFF2-40B4-BE49-F238E27FC236}">
                <a16:creationId xmlns:a16="http://schemas.microsoft.com/office/drawing/2014/main" id="{2D219C17-F992-A147-D268-1C0571071516}"/>
              </a:ext>
            </a:extLst>
          </p:cNvPr>
          <p:cNvSpPr/>
          <p:nvPr/>
        </p:nvSpPr>
        <p:spPr>
          <a:xfrm>
            <a:off x="3146395"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39" name="Graphic 50">
            <a:extLst>
              <a:ext uri="{FF2B5EF4-FFF2-40B4-BE49-F238E27FC236}">
                <a16:creationId xmlns:a16="http://schemas.microsoft.com/office/drawing/2014/main" id="{54910119-B1DE-A90A-545A-56A2DC500ABF}"/>
              </a:ext>
            </a:extLst>
          </p:cNvPr>
          <p:cNvSpPr/>
          <p:nvPr/>
        </p:nvSpPr>
        <p:spPr>
          <a:xfrm>
            <a:off x="5980098"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40" name="Graphic 50">
            <a:extLst>
              <a:ext uri="{FF2B5EF4-FFF2-40B4-BE49-F238E27FC236}">
                <a16:creationId xmlns:a16="http://schemas.microsoft.com/office/drawing/2014/main" id="{3AB0912A-D60F-FB67-C18A-4483373DEABC}"/>
              </a:ext>
            </a:extLst>
          </p:cNvPr>
          <p:cNvSpPr/>
          <p:nvPr/>
        </p:nvSpPr>
        <p:spPr>
          <a:xfrm>
            <a:off x="8813801"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cxnSp>
        <p:nvCxnSpPr>
          <p:cNvPr id="41" name="Connector: Elbow 40">
            <a:extLst>
              <a:ext uri="{FF2B5EF4-FFF2-40B4-BE49-F238E27FC236}">
                <a16:creationId xmlns:a16="http://schemas.microsoft.com/office/drawing/2014/main" id="{044E7916-F287-B0A2-F3DA-581E1E29A878}"/>
              </a:ext>
            </a:extLst>
          </p:cNvPr>
          <p:cNvCxnSpPr>
            <a:cxnSpLocks/>
            <a:stCxn id="16" idx="2"/>
            <a:endCxn id="42" idx="0"/>
          </p:cNvCxnSpPr>
          <p:nvPr/>
        </p:nvCxnSpPr>
        <p:spPr>
          <a:xfrm rot="5400000">
            <a:off x="5937495" y="-1603948"/>
            <a:ext cx="320187" cy="8501108"/>
          </a:xfrm>
          <a:prstGeom prst="bentConnector3">
            <a:avLst>
              <a:gd name="adj1" fmla="val 45577"/>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sp>
        <p:nvSpPr>
          <p:cNvPr id="42" name="TextBox 41">
            <a:extLst>
              <a:ext uri="{FF2B5EF4-FFF2-40B4-BE49-F238E27FC236}">
                <a16:creationId xmlns:a16="http://schemas.microsoft.com/office/drawing/2014/main" id="{5A1CFA55-273E-39F8-A43D-E158EB1D946D}"/>
              </a:ext>
            </a:extLst>
          </p:cNvPr>
          <p:cNvSpPr txBox="1"/>
          <p:nvPr/>
        </p:nvSpPr>
        <p:spPr>
          <a:xfrm>
            <a:off x="1567617" y="2806700"/>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43" name="TextBox 42">
            <a:extLst>
              <a:ext uri="{FF2B5EF4-FFF2-40B4-BE49-F238E27FC236}">
                <a16:creationId xmlns:a16="http://schemas.microsoft.com/office/drawing/2014/main" id="{D0381D38-48C0-F4C2-3892-AA5370922C9E}"/>
              </a:ext>
            </a:extLst>
          </p:cNvPr>
          <p:cNvSpPr txBox="1"/>
          <p:nvPr/>
        </p:nvSpPr>
        <p:spPr>
          <a:xfrm>
            <a:off x="4401320" y="2806700"/>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45" name="TextBox 44">
            <a:extLst>
              <a:ext uri="{FF2B5EF4-FFF2-40B4-BE49-F238E27FC236}">
                <a16:creationId xmlns:a16="http://schemas.microsoft.com/office/drawing/2014/main" id="{EE076250-DEA3-D88F-2D2B-F1520C6E45F7}"/>
              </a:ext>
            </a:extLst>
          </p:cNvPr>
          <p:cNvSpPr txBox="1"/>
          <p:nvPr/>
        </p:nvSpPr>
        <p:spPr>
          <a:xfrm>
            <a:off x="10068725" y="2806700"/>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46" name="TextBox 45">
            <a:extLst>
              <a:ext uri="{FF2B5EF4-FFF2-40B4-BE49-F238E27FC236}">
                <a16:creationId xmlns:a16="http://schemas.microsoft.com/office/drawing/2014/main" id="{EC68659E-0523-B4F5-278C-505223C892A3}"/>
              </a:ext>
            </a:extLst>
          </p:cNvPr>
          <p:cNvSpPr txBox="1"/>
          <p:nvPr/>
        </p:nvSpPr>
        <p:spPr>
          <a:xfrm>
            <a:off x="7235023" y="1646602"/>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48" name="TextBox 47">
            <a:extLst>
              <a:ext uri="{FF2B5EF4-FFF2-40B4-BE49-F238E27FC236}">
                <a16:creationId xmlns:a16="http://schemas.microsoft.com/office/drawing/2014/main" id="{759D5D5F-3CEA-A58A-B635-396910EFB438}"/>
              </a:ext>
            </a:extLst>
          </p:cNvPr>
          <p:cNvSpPr txBox="1"/>
          <p:nvPr/>
        </p:nvSpPr>
        <p:spPr>
          <a:xfrm>
            <a:off x="4401320" y="5129836"/>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49" name="TextBox 48">
            <a:extLst>
              <a:ext uri="{FF2B5EF4-FFF2-40B4-BE49-F238E27FC236}">
                <a16:creationId xmlns:a16="http://schemas.microsoft.com/office/drawing/2014/main" id="{A4798DD5-5EE1-5F2D-2B13-10D09BF23CB1}"/>
              </a:ext>
            </a:extLst>
          </p:cNvPr>
          <p:cNvSpPr txBox="1"/>
          <p:nvPr/>
        </p:nvSpPr>
        <p:spPr>
          <a:xfrm>
            <a:off x="7235023" y="5129836"/>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cxnSp>
        <p:nvCxnSpPr>
          <p:cNvPr id="51" name="Connector: Elbow 50">
            <a:extLst>
              <a:ext uri="{FF2B5EF4-FFF2-40B4-BE49-F238E27FC236}">
                <a16:creationId xmlns:a16="http://schemas.microsoft.com/office/drawing/2014/main" id="{A59D3D64-F283-9781-16A2-B36551380455}"/>
              </a:ext>
            </a:extLst>
          </p:cNvPr>
          <p:cNvCxnSpPr>
            <a:cxnSpLocks/>
            <a:stCxn id="30" idx="2"/>
            <a:endCxn id="34" idx="0"/>
          </p:cNvCxnSpPr>
          <p:nvPr/>
        </p:nvCxnSpPr>
        <p:spPr>
          <a:xfrm rot="5400000">
            <a:off x="5883833" y="771120"/>
            <a:ext cx="427510" cy="8501108"/>
          </a:xfrm>
          <a:prstGeom prst="bentConnector3">
            <a:avLst>
              <a:gd name="adj1" fmla="val 32176"/>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cxnSp>
        <p:nvCxnSpPr>
          <p:cNvPr id="52" name="Connector: Elbow 51">
            <a:extLst>
              <a:ext uri="{FF2B5EF4-FFF2-40B4-BE49-F238E27FC236}">
                <a16:creationId xmlns:a16="http://schemas.microsoft.com/office/drawing/2014/main" id="{07D3E307-535B-3832-808D-439FB8EAC58B}"/>
              </a:ext>
            </a:extLst>
          </p:cNvPr>
          <p:cNvCxnSpPr>
            <a:cxnSpLocks/>
          </p:cNvCxnSpPr>
          <p:nvPr/>
        </p:nvCxnSpPr>
        <p:spPr>
          <a:xfrm rot="5400000">
            <a:off x="5883834" y="-389584"/>
            <a:ext cx="427509" cy="8501108"/>
          </a:xfrm>
          <a:prstGeom prst="bentConnector3">
            <a:avLst>
              <a:gd name="adj1" fmla="val 32898"/>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spTree>
    <p:extLst>
      <p:ext uri="{BB962C8B-B14F-4D97-AF65-F5344CB8AC3E}">
        <p14:creationId xmlns:p14="http://schemas.microsoft.com/office/powerpoint/2010/main" val="17167291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22DF-E76A-30BF-3908-8EEC22867C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7E9C7E-25D9-DBC2-4E7B-A963F4D4879B}"/>
              </a:ext>
            </a:extLst>
          </p:cNvPr>
          <p:cNvSpPr>
            <a:spLocks noGrp="1"/>
          </p:cNvSpPr>
          <p:nvPr>
            <p:ph type="title"/>
          </p:nvPr>
        </p:nvSpPr>
        <p:spPr>
          <a:xfrm>
            <a:off x="588963" y="457200"/>
            <a:ext cx="11017250" cy="1015663"/>
          </a:xfrm>
        </p:spPr>
        <p:txBody>
          <a:bodyPr anchor="ctr"/>
          <a:lstStyle/>
          <a:p>
            <a:pPr algn="ctr"/>
            <a:r>
              <a:rPr lang="en-US" noProof="0"/>
              <a:t>Dream State:</a:t>
            </a:r>
            <a:br>
              <a:rPr lang="en-US" noProof="0"/>
            </a:br>
            <a:r>
              <a:rPr lang="en-US" sz="3000">
                <a:gradFill>
                  <a:gsLst>
                    <a:gs pos="50000">
                      <a:srgbClr val="8661C5"/>
                    </a:gs>
                    <a:gs pos="0">
                      <a:srgbClr val="0078D4"/>
                    </a:gs>
                    <a:gs pos="100000">
                      <a:srgbClr val="C73ECC"/>
                    </a:gs>
                  </a:gsLst>
                  <a:lin ang="2700000" scaled="1"/>
                </a:gradFill>
                <a:latin typeface="Segoe UI Semibold"/>
              </a:rPr>
              <a:t>The (simplified) journey of an internal communications campaign</a:t>
            </a:r>
          </a:p>
        </p:txBody>
      </p:sp>
      <p:sp>
        <p:nvSpPr>
          <p:cNvPr id="43" name="Rectangle: Rounded Corners 42">
            <a:extLst>
              <a:ext uri="{FF2B5EF4-FFF2-40B4-BE49-F238E27FC236}">
                <a16:creationId xmlns:a16="http://schemas.microsoft.com/office/drawing/2014/main" id="{14A61B03-A26E-C4D2-9FC5-6706421461A6}"/>
              </a:ext>
            </a:extLst>
          </p:cNvPr>
          <p:cNvSpPr/>
          <p:nvPr/>
        </p:nvSpPr>
        <p:spPr bwMode="auto">
          <a:xfrm>
            <a:off x="588963" y="6200493"/>
            <a:ext cx="11017250" cy="362427"/>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p>
            <a:pPr lvl="0" algn="ctr" defTabSz="914367"/>
            <a:r>
              <a:rPr lang="en-US" kern="0">
                <a:solidFill>
                  <a:schemeClr val="bg1"/>
                </a:solidFill>
                <a:latin typeface="+mj-lt"/>
                <a:cs typeface="Segoe Sans Small Semibold" pitchFamily="2" charset="0"/>
              </a:rPr>
              <a:t>⏱️Reduce time required for campaigns by ~40%</a:t>
            </a:r>
          </a:p>
        </p:txBody>
      </p:sp>
      <p:sp>
        <p:nvSpPr>
          <p:cNvPr id="15" name="Rectangle: Rounded Corners 14">
            <a:extLst>
              <a:ext uri="{FF2B5EF4-FFF2-40B4-BE49-F238E27FC236}">
                <a16:creationId xmlns:a16="http://schemas.microsoft.com/office/drawing/2014/main" id="{85E0FE86-A3D0-4F38-A246-3EE8F434A250}"/>
              </a:ext>
            </a:extLst>
          </p:cNvPr>
          <p:cNvSpPr/>
          <p:nvPr/>
        </p:nvSpPr>
        <p:spPr>
          <a:xfrm>
            <a:off x="588963"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Receive notice of upcoming benefits announcement</a:t>
            </a:r>
          </a:p>
        </p:txBody>
      </p:sp>
      <p:sp>
        <p:nvSpPr>
          <p:cNvPr id="16" name="Rectangle: Rounded Corners 15">
            <a:extLst>
              <a:ext uri="{FF2B5EF4-FFF2-40B4-BE49-F238E27FC236}">
                <a16:creationId xmlns:a16="http://schemas.microsoft.com/office/drawing/2014/main" id="{193C5D5E-77CB-DE82-3224-7D9B39343F63}"/>
              </a:ext>
            </a:extLst>
          </p:cNvPr>
          <p:cNvSpPr/>
          <p:nvPr/>
        </p:nvSpPr>
        <p:spPr>
          <a:xfrm>
            <a:off x="3422666"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Gather info &amp; project requirements</a:t>
            </a:r>
          </a:p>
        </p:txBody>
      </p:sp>
      <p:sp>
        <p:nvSpPr>
          <p:cNvPr id="18" name="Rectangle: Rounded Corners 17">
            <a:extLst>
              <a:ext uri="{FF2B5EF4-FFF2-40B4-BE49-F238E27FC236}">
                <a16:creationId xmlns:a16="http://schemas.microsoft.com/office/drawing/2014/main" id="{CCFE78A7-5E95-4250-89FD-71B56D6A07E6}"/>
              </a:ext>
            </a:extLst>
          </p:cNvPr>
          <p:cNvSpPr/>
          <p:nvPr/>
        </p:nvSpPr>
        <p:spPr>
          <a:xfrm>
            <a:off x="6256369"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Create comms strategy &amp; campaign plan</a:t>
            </a:r>
          </a:p>
        </p:txBody>
      </p:sp>
      <p:sp>
        <p:nvSpPr>
          <p:cNvPr id="19" name="Rectangle: Rounded Corners 18">
            <a:extLst>
              <a:ext uri="{FF2B5EF4-FFF2-40B4-BE49-F238E27FC236}">
                <a16:creationId xmlns:a16="http://schemas.microsoft.com/office/drawing/2014/main" id="{585552B3-91C0-EA64-6B65-74DE90A3B2CE}"/>
              </a:ext>
            </a:extLst>
          </p:cNvPr>
          <p:cNvSpPr/>
          <p:nvPr/>
        </p:nvSpPr>
        <p:spPr>
          <a:xfrm>
            <a:off x="9090071" y="175331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Review plan with stakeholders and leadership</a:t>
            </a:r>
          </a:p>
        </p:txBody>
      </p:sp>
      <p:sp>
        <p:nvSpPr>
          <p:cNvPr id="47" name="Graphic 50">
            <a:extLst>
              <a:ext uri="{FF2B5EF4-FFF2-40B4-BE49-F238E27FC236}">
                <a16:creationId xmlns:a16="http://schemas.microsoft.com/office/drawing/2014/main" id="{C5E4FB9B-659D-6131-EE4C-B6C22817396D}"/>
              </a:ext>
            </a:extLst>
          </p:cNvPr>
          <p:cNvSpPr/>
          <p:nvPr/>
        </p:nvSpPr>
        <p:spPr>
          <a:xfrm>
            <a:off x="3146395"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48" name="Graphic 50">
            <a:extLst>
              <a:ext uri="{FF2B5EF4-FFF2-40B4-BE49-F238E27FC236}">
                <a16:creationId xmlns:a16="http://schemas.microsoft.com/office/drawing/2014/main" id="{EBD99738-C72F-30F5-A9F6-CE1E1588072E}"/>
              </a:ext>
            </a:extLst>
          </p:cNvPr>
          <p:cNvSpPr/>
          <p:nvPr/>
        </p:nvSpPr>
        <p:spPr>
          <a:xfrm>
            <a:off x="5980098"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49" name="Graphic 50">
            <a:extLst>
              <a:ext uri="{FF2B5EF4-FFF2-40B4-BE49-F238E27FC236}">
                <a16:creationId xmlns:a16="http://schemas.microsoft.com/office/drawing/2014/main" id="{FC6D3DD8-C591-A169-4103-7321AC27CE45}"/>
              </a:ext>
            </a:extLst>
          </p:cNvPr>
          <p:cNvSpPr/>
          <p:nvPr/>
        </p:nvSpPr>
        <p:spPr>
          <a:xfrm>
            <a:off x="8813801" y="2002436"/>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0" name="Rectangle: Rounded Corners 19">
            <a:extLst>
              <a:ext uri="{FF2B5EF4-FFF2-40B4-BE49-F238E27FC236}">
                <a16:creationId xmlns:a16="http://schemas.microsoft.com/office/drawing/2014/main" id="{2B467B58-C228-8699-62B3-89398CF54632}"/>
              </a:ext>
            </a:extLst>
          </p:cNvPr>
          <p:cNvSpPr/>
          <p:nvPr/>
        </p:nvSpPr>
        <p:spPr>
          <a:xfrm>
            <a:off x="588963"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  Revise plan based on feedback</a:t>
            </a:r>
          </a:p>
        </p:txBody>
      </p:sp>
      <p:sp>
        <p:nvSpPr>
          <p:cNvPr id="21" name="Rectangle: Rounded Corners 20">
            <a:extLst>
              <a:ext uri="{FF2B5EF4-FFF2-40B4-BE49-F238E27FC236}">
                <a16:creationId xmlns:a16="http://schemas.microsoft.com/office/drawing/2014/main" id="{9B1CB4C5-F03C-0DD3-6251-274B360905EE}"/>
              </a:ext>
            </a:extLst>
          </p:cNvPr>
          <p:cNvSpPr/>
          <p:nvPr/>
        </p:nvSpPr>
        <p:spPr>
          <a:xfrm>
            <a:off x="3422666"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Write &amp; design content and communications</a:t>
            </a:r>
          </a:p>
        </p:txBody>
      </p:sp>
      <p:sp>
        <p:nvSpPr>
          <p:cNvPr id="22" name="Rectangle: Rounded Corners 21">
            <a:extLst>
              <a:ext uri="{FF2B5EF4-FFF2-40B4-BE49-F238E27FC236}">
                <a16:creationId xmlns:a16="http://schemas.microsoft.com/office/drawing/2014/main" id="{9FC9C509-FF12-3A8D-B799-CA760F282057}"/>
              </a:ext>
            </a:extLst>
          </p:cNvPr>
          <p:cNvSpPr/>
          <p:nvPr/>
        </p:nvSpPr>
        <p:spPr>
          <a:xfrm>
            <a:off x="6256369"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Send comms for stakeholder review</a:t>
            </a:r>
          </a:p>
        </p:txBody>
      </p:sp>
      <p:sp>
        <p:nvSpPr>
          <p:cNvPr id="24" name="Rectangle: Rounded Corners 23">
            <a:extLst>
              <a:ext uri="{FF2B5EF4-FFF2-40B4-BE49-F238E27FC236}">
                <a16:creationId xmlns:a16="http://schemas.microsoft.com/office/drawing/2014/main" id="{45679A38-BE52-0F6F-9060-6DFDD325600C}"/>
              </a:ext>
            </a:extLst>
          </p:cNvPr>
          <p:cNvSpPr/>
          <p:nvPr/>
        </p:nvSpPr>
        <p:spPr>
          <a:xfrm>
            <a:off x="9090071" y="2914022"/>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Revise based on review</a:t>
            </a:r>
          </a:p>
        </p:txBody>
      </p:sp>
      <p:sp>
        <p:nvSpPr>
          <p:cNvPr id="50" name="Graphic 50">
            <a:extLst>
              <a:ext uri="{FF2B5EF4-FFF2-40B4-BE49-F238E27FC236}">
                <a16:creationId xmlns:a16="http://schemas.microsoft.com/office/drawing/2014/main" id="{D0FF7050-1526-ACE0-A0CB-F6204988E326}"/>
              </a:ext>
            </a:extLst>
          </p:cNvPr>
          <p:cNvSpPr/>
          <p:nvPr/>
        </p:nvSpPr>
        <p:spPr>
          <a:xfrm>
            <a:off x="3146395"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52" name="Graphic 50">
            <a:extLst>
              <a:ext uri="{FF2B5EF4-FFF2-40B4-BE49-F238E27FC236}">
                <a16:creationId xmlns:a16="http://schemas.microsoft.com/office/drawing/2014/main" id="{BB718A9B-F528-53AA-ADFD-3ADB1EF8D6AD}"/>
              </a:ext>
            </a:extLst>
          </p:cNvPr>
          <p:cNvSpPr/>
          <p:nvPr/>
        </p:nvSpPr>
        <p:spPr>
          <a:xfrm>
            <a:off x="5980098"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53" name="Graphic 50">
            <a:extLst>
              <a:ext uri="{FF2B5EF4-FFF2-40B4-BE49-F238E27FC236}">
                <a16:creationId xmlns:a16="http://schemas.microsoft.com/office/drawing/2014/main" id="{FD4E5DB3-EB73-386D-5687-A27A2CBD7050}"/>
              </a:ext>
            </a:extLst>
          </p:cNvPr>
          <p:cNvSpPr/>
          <p:nvPr/>
        </p:nvSpPr>
        <p:spPr>
          <a:xfrm>
            <a:off x="8813801" y="3163130"/>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27" name="Rectangle: Rounded Corners 26">
            <a:extLst>
              <a:ext uri="{FF2B5EF4-FFF2-40B4-BE49-F238E27FC236}">
                <a16:creationId xmlns:a16="http://schemas.microsoft.com/office/drawing/2014/main" id="{A7F70974-8DC7-DF01-ED0C-9C234261440D}"/>
              </a:ext>
            </a:extLst>
          </p:cNvPr>
          <p:cNvSpPr/>
          <p:nvPr/>
        </p:nvSpPr>
        <p:spPr>
          <a:xfrm>
            <a:off x="588963"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Engage with internal influencer communities</a:t>
            </a:r>
          </a:p>
        </p:txBody>
      </p:sp>
      <p:sp>
        <p:nvSpPr>
          <p:cNvPr id="28" name="Rectangle: Rounded Corners 27">
            <a:extLst>
              <a:ext uri="{FF2B5EF4-FFF2-40B4-BE49-F238E27FC236}">
                <a16:creationId xmlns:a16="http://schemas.microsoft.com/office/drawing/2014/main" id="{C832F3AE-3A7B-66BB-0D17-D4797228962C}"/>
              </a:ext>
            </a:extLst>
          </p:cNvPr>
          <p:cNvSpPr/>
          <p:nvPr/>
        </p:nvSpPr>
        <p:spPr>
          <a:xfrm>
            <a:off x="3422666"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Stage content &amp; submit promos for publication</a:t>
            </a:r>
          </a:p>
        </p:txBody>
      </p:sp>
      <p:sp>
        <p:nvSpPr>
          <p:cNvPr id="29" name="Rectangle: Rounded Corners 28">
            <a:extLst>
              <a:ext uri="{FF2B5EF4-FFF2-40B4-BE49-F238E27FC236}">
                <a16:creationId xmlns:a16="http://schemas.microsoft.com/office/drawing/2014/main" id="{77040351-7BAC-1381-6420-D4BB42BE34F1}"/>
              </a:ext>
            </a:extLst>
          </p:cNvPr>
          <p:cNvSpPr/>
          <p:nvPr/>
        </p:nvSpPr>
        <p:spPr>
          <a:xfrm>
            <a:off x="6256369"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Send content to internal influencer communities</a:t>
            </a:r>
          </a:p>
        </p:txBody>
      </p:sp>
      <p:sp>
        <p:nvSpPr>
          <p:cNvPr id="30" name="Rectangle: Rounded Corners 29">
            <a:extLst>
              <a:ext uri="{FF2B5EF4-FFF2-40B4-BE49-F238E27FC236}">
                <a16:creationId xmlns:a16="http://schemas.microsoft.com/office/drawing/2014/main" id="{BA634425-D542-8E9B-07CD-BE062D04DA8E}"/>
              </a:ext>
            </a:extLst>
          </p:cNvPr>
          <p:cNvSpPr/>
          <p:nvPr/>
        </p:nvSpPr>
        <p:spPr>
          <a:xfrm>
            <a:off x="9090071" y="4074725"/>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Launch content &amp; activate campaign</a:t>
            </a:r>
          </a:p>
        </p:txBody>
      </p:sp>
      <p:sp>
        <p:nvSpPr>
          <p:cNvPr id="54" name="Graphic 50">
            <a:extLst>
              <a:ext uri="{FF2B5EF4-FFF2-40B4-BE49-F238E27FC236}">
                <a16:creationId xmlns:a16="http://schemas.microsoft.com/office/drawing/2014/main" id="{59F700BE-BCB2-7F43-2F25-3471CA540E6C}"/>
              </a:ext>
            </a:extLst>
          </p:cNvPr>
          <p:cNvSpPr/>
          <p:nvPr/>
        </p:nvSpPr>
        <p:spPr>
          <a:xfrm>
            <a:off x="3146395"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55" name="Graphic 50">
            <a:extLst>
              <a:ext uri="{FF2B5EF4-FFF2-40B4-BE49-F238E27FC236}">
                <a16:creationId xmlns:a16="http://schemas.microsoft.com/office/drawing/2014/main" id="{7173EF56-4A69-0444-3369-5F8C2B48D150}"/>
              </a:ext>
            </a:extLst>
          </p:cNvPr>
          <p:cNvSpPr/>
          <p:nvPr/>
        </p:nvSpPr>
        <p:spPr>
          <a:xfrm>
            <a:off x="5980098"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56" name="Graphic 50">
            <a:extLst>
              <a:ext uri="{FF2B5EF4-FFF2-40B4-BE49-F238E27FC236}">
                <a16:creationId xmlns:a16="http://schemas.microsoft.com/office/drawing/2014/main" id="{C913BA34-F02C-D6A8-9743-C91E6E5D376C}"/>
              </a:ext>
            </a:extLst>
          </p:cNvPr>
          <p:cNvSpPr/>
          <p:nvPr/>
        </p:nvSpPr>
        <p:spPr>
          <a:xfrm>
            <a:off x="8813801" y="4323833"/>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31" name="Rectangle: Rounded Corners 30">
            <a:extLst>
              <a:ext uri="{FF2B5EF4-FFF2-40B4-BE49-F238E27FC236}">
                <a16:creationId xmlns:a16="http://schemas.microsoft.com/office/drawing/2014/main" id="{DE7B3174-4535-104F-43FF-878C7D3CA5CB}"/>
              </a:ext>
            </a:extLst>
          </p:cNvPr>
          <p:cNvSpPr/>
          <p:nvPr/>
        </p:nvSpPr>
        <p:spPr>
          <a:xfrm>
            <a:off x="588963"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Monitor feedback &amp; respond as needed</a:t>
            </a:r>
          </a:p>
        </p:txBody>
      </p:sp>
      <p:sp>
        <p:nvSpPr>
          <p:cNvPr id="32" name="Rectangle: Rounded Corners 31">
            <a:extLst>
              <a:ext uri="{FF2B5EF4-FFF2-40B4-BE49-F238E27FC236}">
                <a16:creationId xmlns:a16="http://schemas.microsoft.com/office/drawing/2014/main" id="{4099E6B1-AB2C-B957-F1FF-444BFF574013}"/>
              </a:ext>
            </a:extLst>
          </p:cNvPr>
          <p:cNvSpPr/>
          <p:nvPr/>
        </p:nvSpPr>
        <p:spPr>
          <a:xfrm>
            <a:off x="3422666"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Refine comms based on feedback</a:t>
            </a:r>
          </a:p>
        </p:txBody>
      </p:sp>
      <p:sp>
        <p:nvSpPr>
          <p:cNvPr id="33" name="Rectangle: Rounded Corners 32">
            <a:extLst>
              <a:ext uri="{FF2B5EF4-FFF2-40B4-BE49-F238E27FC236}">
                <a16:creationId xmlns:a16="http://schemas.microsoft.com/office/drawing/2014/main" id="{591C3F93-5BD9-9D61-EE79-AE4B2845DE99}"/>
              </a:ext>
            </a:extLst>
          </p:cNvPr>
          <p:cNvSpPr/>
          <p:nvPr/>
        </p:nvSpPr>
        <p:spPr>
          <a:xfrm>
            <a:off x="6256369"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Analyze &amp; compile </a:t>
            </a:r>
            <a:br>
              <a:rPr lang="en-US" sz="1400">
                <a:cs typeface="Segoe Sans Small Black" pitchFamily="2" charset="0"/>
              </a:rPr>
            </a:br>
            <a:r>
              <a:rPr lang="en-US" sz="1400">
                <a:cs typeface="Segoe Sans Small Black" pitchFamily="2" charset="0"/>
              </a:rPr>
              <a:t>metrics report</a:t>
            </a:r>
          </a:p>
        </p:txBody>
      </p:sp>
      <p:sp>
        <p:nvSpPr>
          <p:cNvPr id="34" name="Rectangle: Rounded Corners 33">
            <a:extLst>
              <a:ext uri="{FF2B5EF4-FFF2-40B4-BE49-F238E27FC236}">
                <a16:creationId xmlns:a16="http://schemas.microsoft.com/office/drawing/2014/main" id="{C9D3F047-DCE2-FC2F-FF8D-DF7E1FA7F846}"/>
              </a:ext>
            </a:extLst>
          </p:cNvPr>
          <p:cNvSpPr/>
          <p:nvPr/>
        </p:nvSpPr>
        <p:spPr>
          <a:xfrm>
            <a:off x="9090071" y="5235429"/>
            <a:ext cx="2516142" cy="733194"/>
          </a:xfrm>
          <a:prstGeom prst="roundRect">
            <a:avLst>
              <a:gd name="adj" fmla="val 11000"/>
            </a:avLst>
          </a:prstGeom>
          <a:solidFill>
            <a:srgbClr val="FFFFFF">
              <a:alpha val="60000"/>
            </a:srgbClr>
          </a:solidFill>
          <a:ln w="1905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22300" fontAlgn="base">
              <a:spcBef>
                <a:spcPct val="0"/>
              </a:spcBef>
              <a:spcAft>
                <a:spcPts val="300"/>
              </a:spcAft>
            </a:pPr>
            <a:r>
              <a:rPr lang="en-US" sz="1400">
                <a:cs typeface="Segoe Sans Small Black" pitchFamily="2" charset="0"/>
              </a:rPr>
              <a:t>Report results to stakeholders</a:t>
            </a:r>
          </a:p>
        </p:txBody>
      </p:sp>
      <p:sp>
        <p:nvSpPr>
          <p:cNvPr id="57" name="Graphic 50">
            <a:extLst>
              <a:ext uri="{FF2B5EF4-FFF2-40B4-BE49-F238E27FC236}">
                <a16:creationId xmlns:a16="http://schemas.microsoft.com/office/drawing/2014/main" id="{B23EC97E-E0BA-C00C-1DDC-7FFA51927895}"/>
              </a:ext>
            </a:extLst>
          </p:cNvPr>
          <p:cNvSpPr/>
          <p:nvPr/>
        </p:nvSpPr>
        <p:spPr>
          <a:xfrm>
            <a:off x="3146395"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58" name="Graphic 50">
            <a:extLst>
              <a:ext uri="{FF2B5EF4-FFF2-40B4-BE49-F238E27FC236}">
                <a16:creationId xmlns:a16="http://schemas.microsoft.com/office/drawing/2014/main" id="{0FFD6296-24EB-63FC-D29F-3A3F24E5382D}"/>
              </a:ext>
            </a:extLst>
          </p:cNvPr>
          <p:cNvSpPr/>
          <p:nvPr/>
        </p:nvSpPr>
        <p:spPr>
          <a:xfrm>
            <a:off x="5980098"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sp>
        <p:nvSpPr>
          <p:cNvPr id="59" name="Graphic 50">
            <a:extLst>
              <a:ext uri="{FF2B5EF4-FFF2-40B4-BE49-F238E27FC236}">
                <a16:creationId xmlns:a16="http://schemas.microsoft.com/office/drawing/2014/main" id="{CB343918-3F2E-B90B-6681-FB2B0A5F737D}"/>
              </a:ext>
            </a:extLst>
          </p:cNvPr>
          <p:cNvSpPr/>
          <p:nvPr/>
        </p:nvSpPr>
        <p:spPr>
          <a:xfrm>
            <a:off x="8813801" y="5484537"/>
            <a:ext cx="234980" cy="234978"/>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95250 w 190500"/>
              <a:gd name="connsiteY5" fmla="*/ 14288 h 190499"/>
              <a:gd name="connsiteX6" fmla="*/ 14288 w 190500"/>
              <a:gd name="connsiteY6" fmla="*/ 95250 h 190499"/>
              <a:gd name="connsiteX7" fmla="*/ 95250 w 190500"/>
              <a:gd name="connsiteY7" fmla="*/ 176213 h 190499"/>
              <a:gd name="connsiteX8" fmla="*/ 176213 w 190500"/>
              <a:gd name="connsiteY8" fmla="*/ 95250 h 190499"/>
              <a:gd name="connsiteX9" fmla="*/ 95250 w 190500"/>
              <a:gd name="connsiteY9" fmla="*/ 14288 h 190499"/>
              <a:gd name="connsiteX10" fmla="*/ 91897 w 190500"/>
              <a:gd name="connsiteY10" fmla="*/ 52892 h 190499"/>
              <a:gd name="connsiteX11" fmla="*/ 92583 w 190500"/>
              <a:gd name="connsiteY11" fmla="*/ 52092 h 190499"/>
              <a:gd name="connsiteX12" fmla="*/ 101889 w 190500"/>
              <a:gd name="connsiteY12" fmla="*/ 51397 h 190499"/>
              <a:gd name="connsiteX13" fmla="*/ 102689 w 190500"/>
              <a:gd name="connsiteY13" fmla="*/ 52092 h 190499"/>
              <a:gd name="connsiteX14" fmla="*/ 140789 w 190500"/>
              <a:gd name="connsiteY14" fmla="*/ 90192 h 190499"/>
              <a:gd name="connsiteX15" fmla="*/ 141484 w 190500"/>
              <a:gd name="connsiteY15" fmla="*/ 99498 h 190499"/>
              <a:gd name="connsiteX16" fmla="*/ 140799 w 190500"/>
              <a:gd name="connsiteY16" fmla="*/ 100308 h 190499"/>
              <a:gd name="connsiteX17" fmla="*/ 102680 w 190500"/>
              <a:gd name="connsiteY17" fmla="*/ 138408 h 190499"/>
              <a:gd name="connsiteX18" fmla="*/ 92576 w 190500"/>
              <a:gd name="connsiteY18" fmla="*/ 138422 h 190499"/>
              <a:gd name="connsiteX19" fmla="*/ 91888 w 190500"/>
              <a:gd name="connsiteY19" fmla="*/ 129102 h 190499"/>
              <a:gd name="connsiteX20" fmla="*/ 92583 w 190500"/>
              <a:gd name="connsiteY20" fmla="*/ 128302 h 190499"/>
              <a:gd name="connsiteX21" fmla="*/ 118510 w 190500"/>
              <a:gd name="connsiteY21" fmla="*/ 102384 h 190499"/>
              <a:gd name="connsiteX22" fmla="*/ 54769 w 190500"/>
              <a:gd name="connsiteY22" fmla="*/ 102384 h 190499"/>
              <a:gd name="connsiteX23" fmla="*/ 47692 w 190500"/>
              <a:gd name="connsiteY23" fmla="*/ 96212 h 190499"/>
              <a:gd name="connsiteX24" fmla="*/ 47625 w 190500"/>
              <a:gd name="connsiteY24" fmla="*/ 95240 h 190499"/>
              <a:gd name="connsiteX25" fmla="*/ 53797 w 190500"/>
              <a:gd name="connsiteY25" fmla="*/ 88163 h 190499"/>
              <a:gd name="connsiteX26" fmla="*/ 54769 w 190500"/>
              <a:gd name="connsiteY26" fmla="*/ 88097 h 190499"/>
              <a:gd name="connsiteX27" fmla="*/ 118491 w 190500"/>
              <a:gd name="connsiteY27" fmla="*/ 88097 h 190499"/>
              <a:gd name="connsiteX28" fmla="*/ 92583 w 190500"/>
              <a:gd name="connsiteY28" fmla="*/ 62189 h 190499"/>
              <a:gd name="connsiteX29" fmla="*/ 91897 w 190500"/>
              <a:gd name="connsiteY29" fmla="*/ 52892 h 190499"/>
              <a:gd name="connsiteX30" fmla="*/ 92583 w 190500"/>
              <a:gd name="connsiteY30" fmla="*/ 52092 h 190499"/>
              <a:gd name="connsiteX31" fmla="*/ 91897 w 190500"/>
              <a:gd name="connsiteY31" fmla="*/ 528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1897" y="52892"/>
                </a:moveTo>
                <a:lnTo>
                  <a:pt x="92583" y="52092"/>
                </a:lnTo>
                <a:cubicBezTo>
                  <a:pt x="95084" y="49586"/>
                  <a:pt x="99043" y="49291"/>
                  <a:pt x="101889" y="51397"/>
                </a:cubicBezTo>
                <a:lnTo>
                  <a:pt x="102689" y="52092"/>
                </a:lnTo>
                <a:lnTo>
                  <a:pt x="140789" y="90192"/>
                </a:lnTo>
                <a:cubicBezTo>
                  <a:pt x="143295" y="92693"/>
                  <a:pt x="143590" y="96652"/>
                  <a:pt x="141484" y="99498"/>
                </a:cubicBezTo>
                <a:lnTo>
                  <a:pt x="140799" y="100308"/>
                </a:lnTo>
                <a:lnTo>
                  <a:pt x="102680" y="138408"/>
                </a:lnTo>
                <a:cubicBezTo>
                  <a:pt x="99893" y="141201"/>
                  <a:pt x="95370" y="141207"/>
                  <a:pt x="92576" y="138422"/>
                </a:cubicBezTo>
                <a:cubicBezTo>
                  <a:pt x="90066" y="135917"/>
                  <a:pt x="89772" y="131949"/>
                  <a:pt x="91888" y="129102"/>
                </a:cubicBezTo>
                <a:lnTo>
                  <a:pt x="92583" y="128302"/>
                </a:lnTo>
                <a:lnTo>
                  <a:pt x="118510" y="102384"/>
                </a:lnTo>
                <a:lnTo>
                  <a:pt x="54769" y="102384"/>
                </a:lnTo>
                <a:cubicBezTo>
                  <a:pt x="51199" y="102384"/>
                  <a:pt x="48177" y="99749"/>
                  <a:pt x="47692" y="96212"/>
                </a:cubicBezTo>
                <a:lnTo>
                  <a:pt x="47625" y="95240"/>
                </a:lnTo>
                <a:cubicBezTo>
                  <a:pt x="47625" y="91671"/>
                  <a:pt x="50261" y="88649"/>
                  <a:pt x="53797" y="88163"/>
                </a:cubicBezTo>
                <a:lnTo>
                  <a:pt x="54769" y="88097"/>
                </a:lnTo>
                <a:lnTo>
                  <a:pt x="118491" y="88097"/>
                </a:lnTo>
                <a:lnTo>
                  <a:pt x="92583" y="62189"/>
                </a:lnTo>
                <a:cubicBezTo>
                  <a:pt x="90086" y="59687"/>
                  <a:pt x="89794" y="55734"/>
                  <a:pt x="91897" y="52892"/>
                </a:cubicBezTo>
                <a:lnTo>
                  <a:pt x="92583" y="52092"/>
                </a:lnTo>
                <a:lnTo>
                  <a:pt x="91897" y="52892"/>
                </a:lnTo>
                <a:close/>
              </a:path>
            </a:pathLst>
          </a:custGeom>
          <a:gradFill flip="none" rotWithShape="1">
            <a:gsLst>
              <a:gs pos="100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600" b="1">
              <a:ln w="3175">
                <a:noFill/>
              </a:ln>
              <a:gradFill>
                <a:gsLst>
                  <a:gs pos="76437">
                    <a:srgbClr val="FFFFFF"/>
                  </a:gs>
                  <a:gs pos="55747">
                    <a:srgbClr val="FFFFFF"/>
                  </a:gs>
                </a:gsLst>
                <a:path path="circle">
                  <a:fillToRect l="100000" b="100000"/>
                </a:path>
              </a:gradFill>
              <a:latin typeface="Segoe UI Semibold"/>
              <a:cs typeface="Segoe UI" pitchFamily="34" charset="0"/>
            </a:endParaRPr>
          </a:p>
        </p:txBody>
      </p:sp>
      <p:cxnSp>
        <p:nvCxnSpPr>
          <p:cNvPr id="61" name="Connector: Elbow 60">
            <a:extLst>
              <a:ext uri="{FF2B5EF4-FFF2-40B4-BE49-F238E27FC236}">
                <a16:creationId xmlns:a16="http://schemas.microsoft.com/office/drawing/2014/main" id="{5A6D7C1D-F499-6687-8229-9A34915B390C}"/>
              </a:ext>
            </a:extLst>
          </p:cNvPr>
          <p:cNvCxnSpPr>
            <a:cxnSpLocks/>
            <a:stCxn id="19" idx="2"/>
            <a:endCxn id="65" idx="0"/>
          </p:cNvCxnSpPr>
          <p:nvPr/>
        </p:nvCxnSpPr>
        <p:spPr>
          <a:xfrm rot="5400000">
            <a:off x="5937495" y="-1603948"/>
            <a:ext cx="320187" cy="8501108"/>
          </a:xfrm>
          <a:prstGeom prst="bentConnector3">
            <a:avLst>
              <a:gd name="adj1" fmla="val 45577"/>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sp>
        <p:nvSpPr>
          <p:cNvPr id="65" name="TextBox 64">
            <a:extLst>
              <a:ext uri="{FF2B5EF4-FFF2-40B4-BE49-F238E27FC236}">
                <a16:creationId xmlns:a16="http://schemas.microsoft.com/office/drawing/2014/main" id="{17258DE0-687B-3C33-CC48-A69530A9BD5F}"/>
              </a:ext>
            </a:extLst>
          </p:cNvPr>
          <p:cNvSpPr txBox="1"/>
          <p:nvPr/>
        </p:nvSpPr>
        <p:spPr>
          <a:xfrm>
            <a:off x="1567617" y="2806700"/>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1" name="TextBox 70">
            <a:extLst>
              <a:ext uri="{FF2B5EF4-FFF2-40B4-BE49-F238E27FC236}">
                <a16:creationId xmlns:a16="http://schemas.microsoft.com/office/drawing/2014/main" id="{76ACA493-0A6B-F5EB-6BB8-FEE94F57AB0E}"/>
              </a:ext>
            </a:extLst>
          </p:cNvPr>
          <p:cNvSpPr txBox="1"/>
          <p:nvPr/>
        </p:nvSpPr>
        <p:spPr>
          <a:xfrm>
            <a:off x="4401320" y="2806700"/>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2" name="TextBox 71">
            <a:extLst>
              <a:ext uri="{FF2B5EF4-FFF2-40B4-BE49-F238E27FC236}">
                <a16:creationId xmlns:a16="http://schemas.microsoft.com/office/drawing/2014/main" id="{54E474B9-967B-63F6-A29F-71EF93046888}"/>
              </a:ext>
            </a:extLst>
          </p:cNvPr>
          <p:cNvSpPr txBox="1"/>
          <p:nvPr/>
        </p:nvSpPr>
        <p:spPr>
          <a:xfrm>
            <a:off x="7235023" y="2806700"/>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3" name="TextBox 72">
            <a:extLst>
              <a:ext uri="{FF2B5EF4-FFF2-40B4-BE49-F238E27FC236}">
                <a16:creationId xmlns:a16="http://schemas.microsoft.com/office/drawing/2014/main" id="{E54A99A5-4CFC-5270-9301-ED2D8B6260FC}"/>
              </a:ext>
            </a:extLst>
          </p:cNvPr>
          <p:cNvSpPr txBox="1"/>
          <p:nvPr/>
        </p:nvSpPr>
        <p:spPr>
          <a:xfrm>
            <a:off x="10068725" y="2806700"/>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4" name="TextBox 73">
            <a:extLst>
              <a:ext uri="{FF2B5EF4-FFF2-40B4-BE49-F238E27FC236}">
                <a16:creationId xmlns:a16="http://schemas.microsoft.com/office/drawing/2014/main" id="{9ED0D674-7440-978C-A70C-4F1D3617E0E3}"/>
              </a:ext>
            </a:extLst>
          </p:cNvPr>
          <p:cNvSpPr txBox="1"/>
          <p:nvPr/>
        </p:nvSpPr>
        <p:spPr>
          <a:xfrm>
            <a:off x="7235023" y="1646602"/>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6" name="TextBox 75">
            <a:extLst>
              <a:ext uri="{FF2B5EF4-FFF2-40B4-BE49-F238E27FC236}">
                <a16:creationId xmlns:a16="http://schemas.microsoft.com/office/drawing/2014/main" id="{D842E6A3-ED04-1271-38ED-A7B1C2F848E4}"/>
              </a:ext>
            </a:extLst>
          </p:cNvPr>
          <p:cNvSpPr txBox="1"/>
          <p:nvPr/>
        </p:nvSpPr>
        <p:spPr>
          <a:xfrm>
            <a:off x="1567617" y="5129836"/>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7" name="TextBox 76">
            <a:extLst>
              <a:ext uri="{FF2B5EF4-FFF2-40B4-BE49-F238E27FC236}">
                <a16:creationId xmlns:a16="http://schemas.microsoft.com/office/drawing/2014/main" id="{83CC7573-9B42-0098-15A8-A59256D1493A}"/>
              </a:ext>
            </a:extLst>
          </p:cNvPr>
          <p:cNvSpPr txBox="1"/>
          <p:nvPr/>
        </p:nvSpPr>
        <p:spPr>
          <a:xfrm>
            <a:off x="4401320" y="5129836"/>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8" name="TextBox 77">
            <a:extLst>
              <a:ext uri="{FF2B5EF4-FFF2-40B4-BE49-F238E27FC236}">
                <a16:creationId xmlns:a16="http://schemas.microsoft.com/office/drawing/2014/main" id="{08D1263F-37A3-3903-4354-74F4BDF2D866}"/>
              </a:ext>
            </a:extLst>
          </p:cNvPr>
          <p:cNvSpPr txBox="1"/>
          <p:nvPr/>
        </p:nvSpPr>
        <p:spPr>
          <a:xfrm>
            <a:off x="7235023" y="5129836"/>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sp>
        <p:nvSpPr>
          <p:cNvPr id="79" name="TextBox 78">
            <a:extLst>
              <a:ext uri="{FF2B5EF4-FFF2-40B4-BE49-F238E27FC236}">
                <a16:creationId xmlns:a16="http://schemas.microsoft.com/office/drawing/2014/main" id="{20EB6374-419D-68E7-FAC7-80E5333B635B}"/>
              </a:ext>
            </a:extLst>
          </p:cNvPr>
          <p:cNvSpPr txBox="1"/>
          <p:nvPr/>
        </p:nvSpPr>
        <p:spPr>
          <a:xfrm>
            <a:off x="10068725" y="5129836"/>
            <a:ext cx="558834" cy="209592"/>
          </a:xfrm>
          <a:prstGeom prst="roundRect">
            <a:avLst>
              <a:gd name="adj" fmla="val 50000"/>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AI</a:t>
            </a:r>
            <a:endParaRPr lang="nn-NO" sz="1200">
              <a:solidFill>
                <a:schemeClr val="bg1"/>
              </a:solidFill>
              <a:latin typeface="+mn-lt"/>
            </a:endParaRPr>
          </a:p>
        </p:txBody>
      </p:sp>
      <p:cxnSp>
        <p:nvCxnSpPr>
          <p:cNvPr id="80" name="Connector: Elbow 79">
            <a:extLst>
              <a:ext uri="{FF2B5EF4-FFF2-40B4-BE49-F238E27FC236}">
                <a16:creationId xmlns:a16="http://schemas.microsoft.com/office/drawing/2014/main" id="{6BD15430-9310-E7A3-B23B-242F23AC27A0}"/>
              </a:ext>
            </a:extLst>
          </p:cNvPr>
          <p:cNvCxnSpPr>
            <a:cxnSpLocks/>
            <a:stCxn id="30" idx="2"/>
            <a:endCxn id="76" idx="0"/>
          </p:cNvCxnSpPr>
          <p:nvPr/>
        </p:nvCxnSpPr>
        <p:spPr>
          <a:xfrm rot="5400000">
            <a:off x="5936630" y="718323"/>
            <a:ext cx="321917" cy="8501108"/>
          </a:xfrm>
          <a:prstGeom prst="bentConnector3">
            <a:avLst>
              <a:gd name="adj1" fmla="val 42898"/>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cxnSp>
        <p:nvCxnSpPr>
          <p:cNvPr id="84" name="Connector: Elbow 83">
            <a:extLst>
              <a:ext uri="{FF2B5EF4-FFF2-40B4-BE49-F238E27FC236}">
                <a16:creationId xmlns:a16="http://schemas.microsoft.com/office/drawing/2014/main" id="{1BE99D8E-0EF5-B5D3-0B3B-EEB0613FFABC}"/>
              </a:ext>
            </a:extLst>
          </p:cNvPr>
          <p:cNvCxnSpPr>
            <a:cxnSpLocks/>
          </p:cNvCxnSpPr>
          <p:nvPr/>
        </p:nvCxnSpPr>
        <p:spPr>
          <a:xfrm rot="5400000">
            <a:off x="5883834" y="-389584"/>
            <a:ext cx="427509" cy="8501108"/>
          </a:xfrm>
          <a:prstGeom prst="bentConnector3">
            <a:avLst>
              <a:gd name="adj1" fmla="val 32898"/>
            </a:avLst>
          </a:prstGeom>
          <a:solidFill>
            <a:srgbClr val="FFFFFF">
              <a:alpha val="60000"/>
            </a:srgbClr>
          </a:solidFill>
          <a:ln w="12700" cap="flat" cmpd="sng" algn="ctr">
            <a:gradFill>
              <a:gsLst>
                <a:gs pos="100000">
                  <a:srgbClr val="0078D4"/>
                </a:gs>
                <a:gs pos="0">
                  <a:schemeClr val="accent3"/>
                </a:gs>
              </a:gsLst>
              <a:lin ang="5400000" scaled="1"/>
            </a:gradFill>
            <a:prstDash val="solid"/>
            <a:headEnd type="none" w="med" len="med"/>
            <a:tailEnd type="arrow" w="lg" len="med"/>
          </a:ln>
          <a:effectLst/>
        </p:spPr>
      </p:cxnSp>
      <p:sp>
        <p:nvSpPr>
          <p:cNvPr id="88" name="TextBox 87">
            <a:extLst>
              <a:ext uri="{FF2B5EF4-FFF2-40B4-BE49-F238E27FC236}">
                <a16:creationId xmlns:a16="http://schemas.microsoft.com/office/drawing/2014/main" id="{A0E34B79-9AD5-CF5D-0B57-A142B5F20BFA}"/>
              </a:ext>
            </a:extLst>
          </p:cNvPr>
          <p:cNvSpPr txBox="1"/>
          <p:nvPr/>
        </p:nvSpPr>
        <p:spPr>
          <a:xfrm>
            <a:off x="4053698" y="3969541"/>
            <a:ext cx="1254078" cy="209592"/>
          </a:xfrm>
          <a:prstGeom prst="roundRect">
            <a:avLst>
              <a:gd name="adj" fmla="val 50000"/>
            </a:avLst>
          </a:prstGeom>
          <a:solidFill>
            <a:srgbClr val="0078D4"/>
          </a:soli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Automation</a:t>
            </a:r>
          </a:p>
        </p:txBody>
      </p:sp>
      <p:sp>
        <p:nvSpPr>
          <p:cNvPr id="89" name="TextBox 88">
            <a:extLst>
              <a:ext uri="{FF2B5EF4-FFF2-40B4-BE49-F238E27FC236}">
                <a16:creationId xmlns:a16="http://schemas.microsoft.com/office/drawing/2014/main" id="{AC4A4564-19D7-9B00-FA84-126D9915054D}"/>
              </a:ext>
            </a:extLst>
          </p:cNvPr>
          <p:cNvSpPr txBox="1"/>
          <p:nvPr/>
        </p:nvSpPr>
        <p:spPr>
          <a:xfrm>
            <a:off x="9721103" y="3969541"/>
            <a:ext cx="1254078" cy="209592"/>
          </a:xfrm>
          <a:prstGeom prst="roundRect">
            <a:avLst>
              <a:gd name="adj" fmla="val 50000"/>
            </a:avLst>
          </a:prstGeom>
          <a:solidFill>
            <a:srgbClr val="0078D4"/>
          </a:solidFill>
          <a:effectLst>
            <a:outerShdw blurRad="63500" dist="38100" algn="l" rotWithShape="0">
              <a:prstClr val="black">
                <a:alpha val="20000"/>
              </a:prstClr>
            </a:outerShdw>
          </a:effectLst>
        </p:spPr>
        <p:txBody>
          <a:bodyPr wrap="square" lIns="0" tIns="0" rIns="0" bIns="0" anchor="ctr" anchorCtr="0">
            <a:noAutofit/>
          </a:bodyPr>
          <a:lstStyle>
            <a:defPPr>
              <a:defRPr lang="en-US"/>
            </a:defPPr>
            <a:lvl1pPr algn="ctr" defTabSz="914367">
              <a:defRPr>
                <a:solidFill>
                  <a:srgbClr val="FFFFFF"/>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200"/>
              </a:spcAft>
            </a:pPr>
            <a:r>
              <a:rPr lang="nn-NO" sz="1200">
                <a:solidFill>
                  <a:schemeClr val="bg1"/>
                </a:solidFill>
              </a:rPr>
              <a:t>Automation</a:t>
            </a:r>
          </a:p>
        </p:txBody>
      </p:sp>
    </p:spTree>
    <p:extLst>
      <p:ext uri="{BB962C8B-B14F-4D97-AF65-F5344CB8AC3E}">
        <p14:creationId xmlns:p14="http://schemas.microsoft.com/office/powerpoint/2010/main" val="389141434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65AD26-F048-86B5-E5BB-7164D6AD15B7}"/>
              </a:ext>
            </a:extLst>
          </p:cNvPr>
          <p:cNvPicPr>
            <a:picLocks noGrp="1" noRot="1" noChangeAspect="1" noMove="1" noResize="1" noEditPoints="1" noAdjustHandles="1" noChangeArrowheads="1" noChangeShapeType="1" noCrop="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0"/>
            <a:ext cx="12191997" cy="6858000"/>
          </a:xfrm>
          <a:prstGeom prst="rect">
            <a:avLst/>
          </a:prstGeom>
        </p:spPr>
      </p:pic>
      <p:sp>
        <p:nvSpPr>
          <p:cNvPr id="2" name="Title 1">
            <a:extLst>
              <a:ext uri="{FF2B5EF4-FFF2-40B4-BE49-F238E27FC236}">
                <a16:creationId xmlns:a16="http://schemas.microsoft.com/office/drawing/2014/main" id="{A095C51B-5F34-C631-4144-4E20732DBD0F}"/>
              </a:ext>
            </a:extLst>
          </p:cNvPr>
          <p:cNvSpPr>
            <a:spLocks noGrp="1"/>
          </p:cNvSpPr>
          <p:nvPr>
            <p:ph type="title"/>
          </p:nvPr>
        </p:nvSpPr>
        <p:spPr>
          <a:xfrm>
            <a:off x="549176" y="317850"/>
            <a:ext cx="8739783" cy="923330"/>
          </a:xfrm>
        </p:spPr>
        <p:txBody>
          <a:bodyPr/>
          <a:lstStyle/>
          <a:p>
            <a:r>
              <a:rPr lang="en-US" sz="3200"/>
              <a:t>A day in the life of John Cirone and Amy Morris</a:t>
            </a:r>
            <a:br>
              <a:rPr lang="en-US"/>
            </a:br>
            <a:r>
              <a:rPr lang="en-US" sz="2800">
                <a:latin typeface="+mn-lt"/>
              </a:rPr>
              <a:t>Employee Communications Strategy at Microsoft</a:t>
            </a:r>
            <a:endParaRPr lang="en-US">
              <a:latin typeface="+mn-lt"/>
            </a:endParaRPr>
          </a:p>
        </p:txBody>
      </p:sp>
      <p:sp>
        <p:nvSpPr>
          <p:cNvPr id="10" name="Freeform: Shape 2">
            <a:extLst>
              <a:ext uri="{FF2B5EF4-FFF2-40B4-BE49-F238E27FC236}">
                <a16:creationId xmlns:a16="http://schemas.microsoft.com/office/drawing/2014/main" id="{295BA9B8-D908-60D0-5CEC-95FB8E699A2A}"/>
              </a:ext>
              <a:ext uri="{C183D7F6-B498-43B3-948B-1728B52AA6E4}">
                <adec:decorative xmlns:adec="http://schemas.microsoft.com/office/drawing/2017/decorative" val="1"/>
              </a:ext>
            </a:extLst>
          </p:cNvPr>
          <p:cNvSpPr/>
          <p:nvPr/>
        </p:nvSpPr>
        <p:spPr bwMode="auto">
          <a:xfrm>
            <a:off x="-1" y="1671436"/>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D3132471-4539-9002-4196-154CFA7B0BD4}"/>
              </a:ext>
              <a:ext uri="{C183D7F6-B498-43B3-948B-1728B52AA6E4}">
                <adec:decorative xmlns:adec="http://schemas.microsoft.com/office/drawing/2017/decorative" val="1"/>
              </a:ext>
            </a:extLst>
          </p:cNvPr>
          <p:cNvSpPr/>
          <p:nvPr/>
        </p:nvSpPr>
        <p:spPr bwMode="auto">
          <a:xfrm>
            <a:off x="518790" y="5789207"/>
            <a:ext cx="2834640" cy="640080"/>
          </a:xfrm>
          <a:prstGeom prst="roundRect">
            <a:avLst>
              <a:gd name="adj" fmla="val 8425"/>
            </a:avLst>
          </a:prstGeom>
          <a:solidFill>
            <a:srgbClr val="FFFFFF">
              <a:alpha val="62000"/>
            </a:srgbClr>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800" b="1" i="0" u="none" strike="noStrike" kern="0" cap="none" spc="0" normalizeH="0" baseline="0" noProof="0">
                <a:ln>
                  <a:noFill/>
                </a:ln>
                <a:solidFill>
                  <a:srgbClr val="1A1A1A"/>
                </a:solidFill>
                <a:effectLst/>
                <a:uLnTx/>
                <a:uFillTx/>
                <a:latin typeface="Segoe UI"/>
                <a:ea typeface="+mn-ea"/>
                <a:cs typeface="+mn-cs"/>
              </a:rPr>
              <a:t>Planning and Fun. </a:t>
            </a:r>
            <a:r>
              <a:rPr lang="en-US" sz="800" kern="0">
                <a:solidFill>
                  <a:srgbClr val="1A1A1A"/>
                </a:solidFill>
                <a:latin typeface="Segoe UI"/>
              </a:rPr>
              <a:t>Get answers to questions and plan events or trips </a:t>
            </a:r>
            <a:r>
              <a:rPr kumimoji="0" lang="en-US" sz="800" b="0" i="0" u="none" strike="noStrike" kern="0" cap="none" spc="0" normalizeH="0" baseline="0" noProof="0">
                <a:ln>
                  <a:noFill/>
                </a:ln>
                <a:solidFill>
                  <a:srgbClr val="1A1A1A"/>
                </a:solidFill>
                <a:effectLst/>
                <a:uLnTx/>
                <a:uFillTx/>
                <a:latin typeface="Segoe UI"/>
                <a:ea typeface="+mn-ea"/>
                <a:cs typeface="+mn-cs"/>
              </a:rPr>
              <a:t>with relevance and engagement.</a:t>
            </a:r>
            <a:endParaRPr kumimoji="0" lang="en-US" sz="800" b="1" i="0" u="none" strike="noStrike" kern="0" cap="none" spc="0" normalizeH="0" baseline="0" noProof="0">
              <a:ln>
                <a:noFill/>
              </a:ln>
              <a:solidFill>
                <a:srgbClr val="1A1A1A"/>
              </a:solidFill>
              <a:effectLst/>
              <a:uLnTx/>
              <a:uFillTx/>
              <a:latin typeface="Segoe UI"/>
              <a:ea typeface="+mn-ea"/>
              <a:cs typeface="+mn-cs"/>
            </a:endParaRPr>
          </a:p>
        </p:txBody>
      </p:sp>
      <p:sp>
        <p:nvSpPr>
          <p:cNvPr id="12" name="Rectangle: Rounded Corners 4">
            <a:extLst>
              <a:ext uri="{FF2B5EF4-FFF2-40B4-BE49-F238E27FC236}">
                <a16:creationId xmlns:a16="http://schemas.microsoft.com/office/drawing/2014/main" id="{6419B5A6-3604-5B82-75AA-0B00D1BAF4B3}"/>
              </a:ext>
            </a:extLst>
          </p:cNvPr>
          <p:cNvSpPr/>
          <p:nvPr/>
        </p:nvSpPr>
        <p:spPr bwMode="auto">
          <a:xfrm>
            <a:off x="518791" y="3962701"/>
            <a:ext cx="984306" cy="343994"/>
          </a:xfrm>
          <a:prstGeom prst="roundRect">
            <a:avLst>
              <a:gd name="adj" fmla="val 50000"/>
            </a:avLst>
          </a:prstGeom>
          <a:gradFill flip="none" rotWithShape="1">
            <a:gsLst>
              <a:gs pos="71000">
                <a:srgbClr val="0078D4"/>
              </a:gs>
              <a:gs pos="0">
                <a:srgbClr val="C03BC4"/>
              </a:gs>
            </a:gsLst>
            <a:lin ang="13500000" scaled="1"/>
            <a:tileRect/>
          </a:gradFill>
          <a:ln>
            <a:noFill/>
            <a:headEnd type="none" w="med" len="med"/>
            <a:tailEnd type="none" w="med" len="med"/>
          </a:ln>
          <a:effectLst>
            <a:outerShdw blurRad="1270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7:00</a:t>
            </a:r>
            <a:r>
              <a:rPr kumimoji="0" lang="zh-TW" alt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 </a:t>
            </a: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pm</a:t>
            </a:r>
            <a:endParaRPr kumimoji="0" 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13" name="TextBox 12">
            <a:extLst>
              <a:ext uri="{FF2B5EF4-FFF2-40B4-BE49-F238E27FC236}">
                <a16:creationId xmlns:a16="http://schemas.microsoft.com/office/drawing/2014/main" id="{75518A95-03E7-1713-2C11-3B0499725A22}"/>
              </a:ext>
            </a:extLst>
          </p:cNvPr>
          <p:cNvSpPr txBox="1"/>
          <p:nvPr/>
        </p:nvSpPr>
        <p:spPr>
          <a:xfrm>
            <a:off x="518790" y="4415165"/>
            <a:ext cx="2896700" cy="260264"/>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 b="0" i="0" u="none" strike="noStrike" kern="0" cap="none" spc="0" normalizeH="0" baseline="0" noProof="0">
                <a:ln>
                  <a:noFill/>
                </a:ln>
                <a:solidFill>
                  <a:srgbClr val="1A1A1A"/>
                </a:solidFill>
                <a:effectLst/>
                <a:uLnTx/>
                <a:uFillTx/>
                <a:latin typeface="Segoe UI"/>
                <a:cs typeface="Segoe UI" pitchFamily="34" charset="0"/>
              </a:rPr>
              <a:t>Over dinner, Amy asks Copilot for help planning an itinerary for an upcoming family trip with her 12-year-old daughter. </a:t>
            </a:r>
          </a:p>
        </p:txBody>
      </p:sp>
      <p:sp>
        <p:nvSpPr>
          <p:cNvPr id="14" name="Rectangle: Rounded Corners 6">
            <a:extLst>
              <a:ext uri="{FF2B5EF4-FFF2-40B4-BE49-F238E27FC236}">
                <a16:creationId xmlns:a16="http://schemas.microsoft.com/office/drawing/2014/main" id="{B8C21726-A726-1118-88AB-77A47C7273F3}"/>
              </a:ext>
              <a:ext uri="{C183D7F6-B498-43B3-948B-1728B52AA6E4}">
                <adec:decorative xmlns:adec="http://schemas.microsoft.com/office/drawing/2017/decorative" val="1"/>
              </a:ext>
            </a:extLst>
          </p:cNvPr>
          <p:cNvSpPr/>
          <p:nvPr/>
        </p:nvSpPr>
        <p:spPr bwMode="auto">
          <a:xfrm>
            <a:off x="7020708" y="5789207"/>
            <a:ext cx="2834640" cy="640080"/>
          </a:xfrm>
          <a:prstGeom prst="roundRect">
            <a:avLst>
              <a:gd name="adj" fmla="val 8425"/>
            </a:avLst>
          </a:prstGeom>
          <a:solidFill>
            <a:srgbClr val="FFFFFF">
              <a:alpha val="62000"/>
            </a:srgbClr>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800" b="1" i="0" u="none" strike="noStrike" kern="0" cap="none" spc="0" normalizeH="0" baseline="0" noProof="0">
                <a:ln>
                  <a:noFill/>
                </a:ln>
                <a:solidFill>
                  <a:srgbClr val="1A1A1A"/>
                </a:solidFill>
                <a:effectLst/>
                <a:uLnTx/>
                <a:uFillTx/>
                <a:latin typeface="Segoe UI"/>
                <a:ea typeface="+mn-ea"/>
                <a:cs typeface="+mn-cs"/>
              </a:rPr>
              <a:t>Proactively prepare </a:t>
            </a:r>
            <a:r>
              <a:rPr kumimoji="0" lang="en-US" sz="800" b="0" i="0" u="none" strike="noStrike" kern="0" cap="none" spc="0" normalizeH="0" baseline="0" noProof="0">
                <a:ln>
                  <a:noFill/>
                </a:ln>
                <a:solidFill>
                  <a:srgbClr val="1A1A1A"/>
                </a:solidFill>
                <a:effectLst/>
                <a:uLnTx/>
                <a:uFillTx/>
                <a:latin typeface="Segoe UI"/>
                <a:ea typeface="+mn-ea"/>
                <a:cs typeface="+mn-cs"/>
              </a:rPr>
              <a:t>for the types of questions that are likely to be asked, enabling the spokesperson to respond confidently and thoughtfully.</a:t>
            </a:r>
            <a:endParaRPr kumimoji="0" lang="en-US" sz="8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5" name="Rectangle: Rounded Corners 7">
            <a:extLst>
              <a:ext uri="{FF2B5EF4-FFF2-40B4-BE49-F238E27FC236}">
                <a16:creationId xmlns:a16="http://schemas.microsoft.com/office/drawing/2014/main" id="{401CCA0B-6535-5FDF-9C6D-4A284919AD1A}"/>
              </a:ext>
            </a:extLst>
          </p:cNvPr>
          <p:cNvSpPr/>
          <p:nvPr/>
        </p:nvSpPr>
        <p:spPr bwMode="auto">
          <a:xfrm>
            <a:off x="7026870" y="3964863"/>
            <a:ext cx="984306" cy="343994"/>
          </a:xfrm>
          <a:prstGeom prst="roundRect">
            <a:avLst>
              <a:gd name="adj" fmla="val 50000"/>
            </a:avLst>
          </a:prstGeom>
          <a:gradFill flip="none" rotWithShape="1">
            <a:gsLst>
              <a:gs pos="71000">
                <a:srgbClr val="0078D4"/>
              </a:gs>
              <a:gs pos="0">
                <a:srgbClr val="C03BC4"/>
              </a:gs>
            </a:gsLst>
            <a:lin ang="13500000" scaled="1"/>
            <a:tileRect/>
          </a:gradFill>
          <a:ln>
            <a:noFill/>
            <a:headEnd type="none" w="med" len="med"/>
            <a:tailEnd type="none" w="med" len="med"/>
          </a:ln>
          <a:effectLst>
            <a:outerShdw blurRad="1270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11:00</a:t>
            </a:r>
            <a:r>
              <a:rPr kumimoji="0" lang="zh-TW" alt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 </a:t>
            </a: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am</a:t>
            </a:r>
            <a:endParaRPr kumimoji="0" 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16" name="TextBox 15">
            <a:extLst>
              <a:ext uri="{FF2B5EF4-FFF2-40B4-BE49-F238E27FC236}">
                <a16:creationId xmlns:a16="http://schemas.microsoft.com/office/drawing/2014/main" id="{AF853758-4EA0-72DD-6431-DD3242A627CA}"/>
              </a:ext>
            </a:extLst>
          </p:cNvPr>
          <p:cNvSpPr txBox="1"/>
          <p:nvPr/>
        </p:nvSpPr>
        <p:spPr>
          <a:xfrm>
            <a:off x="7026865" y="4415165"/>
            <a:ext cx="2898648" cy="531107"/>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 b="0" i="0" u="none" strike="noStrike" kern="0" cap="none" spc="0" normalizeH="0" baseline="0" noProof="0">
                <a:ln>
                  <a:noFill/>
                </a:ln>
                <a:solidFill>
                  <a:srgbClr val="1A1A1A"/>
                </a:solidFill>
                <a:effectLst/>
                <a:uLnTx/>
                <a:uFillTx/>
                <a:latin typeface="Segoe UI"/>
                <a:cs typeface="Segoe UI" pitchFamily="34" charset="0"/>
              </a:rPr>
              <a:t>John prepares an executive for an Ask Me Anything event, using Copilot to anticipate the likely questions an employee may</a:t>
            </a:r>
            <a:r>
              <a:rPr lang="en-US" sz="800" kern="0">
                <a:solidFill>
                  <a:srgbClr val="1A1A1A"/>
                </a:solidFill>
                <a:latin typeface="Segoe UI"/>
              </a:rPr>
              <a:t> </a:t>
            </a:r>
            <a:r>
              <a:rPr kumimoji="0" lang="en-US" sz="800" b="0" i="0" u="none" strike="noStrike" kern="0" cap="none" spc="0" normalizeH="0" baseline="0" noProof="0">
                <a:ln>
                  <a:noFill/>
                </a:ln>
                <a:solidFill>
                  <a:srgbClr val="1A1A1A"/>
                </a:solidFill>
                <a:effectLst/>
                <a:uLnTx/>
                <a:uFillTx/>
                <a:latin typeface="Segoe UI"/>
                <a:cs typeface="Segoe UI" pitchFamily="34" charset="0"/>
              </a:rPr>
              <a:t>ask based on the current news and employee sentiment trends.</a:t>
            </a:r>
          </a:p>
        </p:txBody>
      </p:sp>
      <p:sp>
        <p:nvSpPr>
          <p:cNvPr id="17" name="Rectangle: Rounded Corners 6">
            <a:extLst>
              <a:ext uri="{FF2B5EF4-FFF2-40B4-BE49-F238E27FC236}">
                <a16:creationId xmlns:a16="http://schemas.microsoft.com/office/drawing/2014/main" id="{1266C571-7909-5414-B77D-7DDB21543BFC}"/>
              </a:ext>
              <a:ext uri="{C183D7F6-B498-43B3-948B-1728B52AA6E4}">
                <adec:decorative xmlns:adec="http://schemas.microsoft.com/office/drawing/2017/decorative" val="1"/>
              </a:ext>
            </a:extLst>
          </p:cNvPr>
          <p:cNvSpPr/>
          <p:nvPr/>
        </p:nvSpPr>
        <p:spPr bwMode="auto">
          <a:xfrm>
            <a:off x="518790" y="3205071"/>
            <a:ext cx="2834640" cy="640080"/>
          </a:xfrm>
          <a:prstGeom prst="roundRect">
            <a:avLst>
              <a:gd name="adj" fmla="val 10001"/>
            </a:avLst>
          </a:prstGeom>
          <a:solidFill>
            <a:srgbClr val="FFFFFF">
              <a:alpha val="62000"/>
            </a:srgbClr>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800" b="1" i="0" u="none" strike="noStrike" kern="0" cap="none" spc="0" normalizeH="0" baseline="0" noProof="0">
                <a:ln>
                  <a:noFill/>
                </a:ln>
                <a:solidFill>
                  <a:srgbClr val="1A1A1A"/>
                </a:solidFill>
                <a:effectLst/>
                <a:uLnTx/>
                <a:uFillTx/>
                <a:latin typeface="Segoe UI"/>
                <a:ea typeface="+mn-ea"/>
                <a:cs typeface="+mn-cs"/>
              </a:rPr>
              <a:t>Insight </a:t>
            </a:r>
            <a:r>
              <a:rPr kumimoji="0" lang="en-US" sz="800" b="0" i="0" u="none" strike="noStrike" kern="0" cap="none" spc="0" normalizeH="0" baseline="0" noProof="0">
                <a:ln>
                  <a:noFill/>
                </a:ln>
                <a:solidFill>
                  <a:srgbClr val="1A1A1A"/>
                </a:solidFill>
                <a:effectLst/>
                <a:uLnTx/>
                <a:uFillTx/>
                <a:latin typeface="Segoe UI"/>
                <a:ea typeface="+mn-ea"/>
                <a:cs typeface="+mn-cs"/>
              </a:rPr>
              <a:t>and preparation for the day ahead before meeting with internal teams and media outlets. </a:t>
            </a:r>
          </a:p>
        </p:txBody>
      </p:sp>
      <p:sp>
        <p:nvSpPr>
          <p:cNvPr id="18" name="TextBox 17">
            <a:extLst>
              <a:ext uri="{FF2B5EF4-FFF2-40B4-BE49-F238E27FC236}">
                <a16:creationId xmlns:a16="http://schemas.microsoft.com/office/drawing/2014/main" id="{8011A39A-8B98-841D-BE00-3E598C1AEE60}"/>
              </a:ext>
            </a:extLst>
          </p:cNvPr>
          <p:cNvSpPr txBox="1"/>
          <p:nvPr/>
        </p:nvSpPr>
        <p:spPr>
          <a:xfrm>
            <a:off x="518789" y="1948229"/>
            <a:ext cx="3043202" cy="531107"/>
          </a:xfrm>
          <a:prstGeom prst="rect">
            <a:avLst/>
          </a:prstGeom>
          <a:noFill/>
        </p:spPr>
        <p:txBody>
          <a:bodyPr wrap="square" lIns="91440" tIns="0" rIns="9144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John and Amy start their day by checking media coverage for the company. </a:t>
            </a:r>
            <a:r>
              <a:rPr lang="en-US" sz="800">
                <a:solidFill>
                  <a:srgbClr val="1A1A1A"/>
                </a:solidFill>
                <a:latin typeface="Segoe UI"/>
                <a:ea typeface="Segoe UI" pitchFamily="34" charset="0"/>
                <a:cs typeface="Segoe UI" pitchFamily="34" charset="0"/>
              </a:rPr>
              <a:t>They</a:t>
            </a:r>
            <a:r>
              <a:rPr kumimoji="0" lang="en-US" sz="8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 use Copilot to get a snapshot of what headlines, outlets and journalists are driving coverage of the company.</a:t>
            </a:r>
          </a:p>
        </p:txBody>
      </p:sp>
      <p:sp>
        <p:nvSpPr>
          <p:cNvPr id="19" name="Rectangle: Rounded Corners 11">
            <a:extLst>
              <a:ext uri="{FF2B5EF4-FFF2-40B4-BE49-F238E27FC236}">
                <a16:creationId xmlns:a16="http://schemas.microsoft.com/office/drawing/2014/main" id="{08923275-4EC6-9AAA-8014-CC8BBDE1414C}"/>
              </a:ext>
            </a:extLst>
          </p:cNvPr>
          <p:cNvSpPr/>
          <p:nvPr/>
        </p:nvSpPr>
        <p:spPr bwMode="auto">
          <a:xfrm>
            <a:off x="518791" y="1505660"/>
            <a:ext cx="984306" cy="343994"/>
          </a:xfrm>
          <a:prstGeom prst="roundRect">
            <a:avLst>
              <a:gd name="adj" fmla="val 50000"/>
            </a:avLst>
          </a:prstGeom>
          <a:gradFill flip="none" rotWithShape="1">
            <a:gsLst>
              <a:gs pos="71000">
                <a:srgbClr val="0078D4"/>
              </a:gs>
              <a:gs pos="0">
                <a:srgbClr val="C03BC4"/>
              </a:gs>
            </a:gsLst>
            <a:lin ang="13500000" scaled="1"/>
            <a:tileRect/>
          </a:gradFill>
          <a:ln>
            <a:noFill/>
            <a:headEnd type="none" w="med" len="med"/>
            <a:tailEnd type="none" w="med" len="med"/>
          </a:ln>
          <a:effectLst>
            <a:outerShdw blurRad="1270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8:00</a:t>
            </a:r>
            <a:r>
              <a:rPr kumimoji="0" lang="zh-TW" alt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 </a:t>
            </a: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am</a:t>
            </a:r>
            <a:endParaRPr kumimoji="0" 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20" name="Rectangle: Rounded Corners 6">
            <a:extLst>
              <a:ext uri="{FF2B5EF4-FFF2-40B4-BE49-F238E27FC236}">
                <a16:creationId xmlns:a16="http://schemas.microsoft.com/office/drawing/2014/main" id="{51602D37-BC0F-A4D3-B5B2-214A04506FC3}"/>
              </a:ext>
              <a:ext uri="{C183D7F6-B498-43B3-948B-1728B52AA6E4}">
                <adec:decorative xmlns:adec="http://schemas.microsoft.com/office/drawing/2017/decorative" val="1"/>
              </a:ext>
            </a:extLst>
          </p:cNvPr>
          <p:cNvSpPr/>
          <p:nvPr/>
        </p:nvSpPr>
        <p:spPr bwMode="auto">
          <a:xfrm>
            <a:off x="3771626" y="3208843"/>
            <a:ext cx="2834640" cy="640080"/>
          </a:xfrm>
          <a:prstGeom prst="roundRect">
            <a:avLst>
              <a:gd name="adj" fmla="val 8425"/>
            </a:avLst>
          </a:prstGeom>
          <a:solidFill>
            <a:srgbClr val="FFFFFF">
              <a:alpha val="62000"/>
            </a:srgbClr>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800" b="1" i="0" u="none" strike="noStrike" kern="0" cap="none" spc="0" normalizeH="0" baseline="0" noProof="0">
                <a:ln>
                  <a:noFill/>
                </a:ln>
                <a:solidFill>
                  <a:srgbClr val="1A1A1A"/>
                </a:solidFill>
                <a:effectLst/>
                <a:uLnTx/>
                <a:uFillTx/>
                <a:latin typeface="Segoe UI"/>
                <a:ea typeface="+mn-ea"/>
                <a:cs typeface="+mn-cs"/>
              </a:rPr>
              <a:t>Summarize </a:t>
            </a:r>
            <a:r>
              <a:rPr kumimoji="0" lang="en-US" sz="800" b="0" i="0" u="none" strike="noStrike" kern="0" cap="none" spc="0" normalizeH="0" baseline="0" noProof="0">
                <a:ln>
                  <a:noFill/>
                </a:ln>
                <a:solidFill>
                  <a:srgbClr val="1A1A1A"/>
                </a:solidFill>
                <a:effectLst/>
                <a:uLnTx/>
                <a:uFillTx/>
                <a:latin typeface="Segoe UI"/>
                <a:ea typeface="+mn-ea"/>
                <a:cs typeface="+mn-cs"/>
              </a:rPr>
              <a:t>all the emails from around the world that came in overnight.</a:t>
            </a:r>
          </a:p>
        </p:txBody>
      </p:sp>
      <p:sp>
        <p:nvSpPr>
          <p:cNvPr id="21" name="Rectangle: Rounded Corners 13">
            <a:extLst>
              <a:ext uri="{FF2B5EF4-FFF2-40B4-BE49-F238E27FC236}">
                <a16:creationId xmlns:a16="http://schemas.microsoft.com/office/drawing/2014/main" id="{AF98ED03-0AFE-9198-6116-8FC03EAB8F6F}"/>
              </a:ext>
            </a:extLst>
          </p:cNvPr>
          <p:cNvSpPr/>
          <p:nvPr/>
        </p:nvSpPr>
        <p:spPr bwMode="auto">
          <a:xfrm>
            <a:off x="3772830" y="1505660"/>
            <a:ext cx="984306" cy="343994"/>
          </a:xfrm>
          <a:prstGeom prst="roundRect">
            <a:avLst>
              <a:gd name="adj" fmla="val 50000"/>
            </a:avLst>
          </a:prstGeom>
          <a:gradFill flip="none" rotWithShape="1">
            <a:gsLst>
              <a:gs pos="71000">
                <a:srgbClr val="0078D4"/>
              </a:gs>
              <a:gs pos="0">
                <a:srgbClr val="C03BC4"/>
              </a:gs>
            </a:gsLst>
            <a:lin ang="13500000" scaled="1"/>
            <a:tileRect/>
          </a:gradFill>
          <a:ln>
            <a:noFill/>
            <a:headEnd type="none" w="med" len="med"/>
            <a:tailEnd type="none" w="med" len="med"/>
          </a:ln>
          <a:effectLst>
            <a:outerShdw blurRad="1270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8:15</a:t>
            </a:r>
            <a:r>
              <a:rPr kumimoji="0" lang="zh-TW" alt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 </a:t>
            </a: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am</a:t>
            </a:r>
            <a:endParaRPr kumimoji="0" 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22" name="TextBox 21">
            <a:extLst>
              <a:ext uri="{FF2B5EF4-FFF2-40B4-BE49-F238E27FC236}">
                <a16:creationId xmlns:a16="http://schemas.microsoft.com/office/drawing/2014/main" id="{BFE5B146-164C-B33D-7613-45A23C7A5B11}"/>
              </a:ext>
            </a:extLst>
          </p:cNvPr>
          <p:cNvSpPr txBox="1"/>
          <p:nvPr/>
        </p:nvSpPr>
        <p:spPr>
          <a:xfrm>
            <a:off x="3772830" y="1948229"/>
            <a:ext cx="2896698" cy="395686"/>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 b="0" i="0" u="none" strike="noStrike" kern="0" cap="none" spc="0" normalizeH="0" baseline="0" noProof="0">
                <a:ln>
                  <a:noFill/>
                </a:ln>
                <a:solidFill>
                  <a:srgbClr val="1A1A1A"/>
                </a:solidFill>
                <a:effectLst/>
                <a:uLnTx/>
                <a:uFillTx/>
                <a:latin typeface="Segoe UI"/>
                <a:cs typeface="Segoe UI" pitchFamily="34" charset="0"/>
              </a:rPr>
              <a:t>John checks email and reviews emails that have come in overnight from colleagues and teams around the world. He uses Outlook to quickly summarize key topics in his inbox.</a:t>
            </a:r>
          </a:p>
        </p:txBody>
      </p:sp>
      <p:sp>
        <p:nvSpPr>
          <p:cNvPr id="23" name="Rectangle: Rounded Corners 15">
            <a:extLst>
              <a:ext uri="{FF2B5EF4-FFF2-40B4-BE49-F238E27FC236}">
                <a16:creationId xmlns:a16="http://schemas.microsoft.com/office/drawing/2014/main" id="{C7E79BAC-9662-C1A8-0759-191A95675AC8}"/>
              </a:ext>
            </a:extLst>
          </p:cNvPr>
          <p:cNvSpPr/>
          <p:nvPr/>
        </p:nvSpPr>
        <p:spPr bwMode="auto">
          <a:xfrm>
            <a:off x="7026870" y="1505660"/>
            <a:ext cx="984306" cy="343994"/>
          </a:xfrm>
          <a:prstGeom prst="roundRect">
            <a:avLst>
              <a:gd name="adj" fmla="val 50000"/>
            </a:avLst>
          </a:prstGeom>
          <a:gradFill flip="none" rotWithShape="1">
            <a:gsLst>
              <a:gs pos="71000">
                <a:srgbClr val="0078D4"/>
              </a:gs>
              <a:gs pos="0">
                <a:srgbClr val="C03BC4"/>
              </a:gs>
            </a:gsLst>
            <a:lin ang="13500000" scaled="1"/>
            <a:tileRect/>
          </a:gradFill>
          <a:ln>
            <a:noFill/>
            <a:headEnd type="none" w="med" len="med"/>
            <a:tailEnd type="none" w="med" len="med"/>
          </a:ln>
          <a:effectLst>
            <a:outerShdw blurRad="1270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9:00</a:t>
            </a:r>
            <a:r>
              <a:rPr kumimoji="0" lang="zh-TW" alt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 </a:t>
            </a: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am</a:t>
            </a:r>
            <a:endParaRPr kumimoji="0" 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3CE4B0D7-D661-406A-42A9-207875D10D05}"/>
              </a:ext>
              <a:ext uri="{C183D7F6-B498-43B3-948B-1728B52AA6E4}">
                <adec:decorative xmlns:adec="http://schemas.microsoft.com/office/drawing/2017/decorative" val="1"/>
              </a:ext>
            </a:extLst>
          </p:cNvPr>
          <p:cNvSpPr/>
          <p:nvPr/>
        </p:nvSpPr>
        <p:spPr bwMode="auto">
          <a:xfrm>
            <a:off x="7020708" y="3214300"/>
            <a:ext cx="2834640" cy="640080"/>
          </a:xfrm>
          <a:prstGeom prst="roundRect">
            <a:avLst>
              <a:gd name="adj" fmla="val 8425"/>
            </a:avLst>
          </a:prstGeom>
          <a:solidFill>
            <a:srgbClr val="FFFFFF">
              <a:alpha val="62000"/>
            </a:srgbClr>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800" b="1" i="0" u="none" strike="noStrike" kern="0" cap="none" spc="0" normalizeH="0" baseline="0" noProof="0">
                <a:ln>
                  <a:noFill/>
                </a:ln>
                <a:solidFill>
                  <a:srgbClr val="1A1A1A"/>
                </a:solidFill>
                <a:effectLst/>
                <a:uLnTx/>
                <a:uFillTx/>
                <a:latin typeface="Segoe UI"/>
                <a:ea typeface="+mn-ea"/>
                <a:cs typeface="+mn-cs"/>
              </a:rPr>
              <a:t>Creativity </a:t>
            </a:r>
            <a:r>
              <a:rPr kumimoji="0" lang="en-US" sz="800" b="0" i="0" u="none" strike="noStrike" kern="0" cap="none" spc="0" normalizeH="0" baseline="0" noProof="0">
                <a:ln>
                  <a:noFill/>
                </a:ln>
                <a:solidFill>
                  <a:srgbClr val="1A1A1A"/>
                </a:solidFill>
                <a:effectLst/>
                <a:uLnTx/>
                <a:uFillTx/>
                <a:latin typeface="Segoe UI"/>
                <a:ea typeface="+mn-ea"/>
                <a:cs typeface="+mn-cs"/>
              </a:rPr>
              <a:t>and getting beyond “writers blocks” to get to a first draft that can be refined and shared with others.</a:t>
            </a:r>
          </a:p>
        </p:txBody>
      </p:sp>
      <p:sp>
        <p:nvSpPr>
          <p:cNvPr id="25" name="TextBox 24">
            <a:extLst>
              <a:ext uri="{FF2B5EF4-FFF2-40B4-BE49-F238E27FC236}">
                <a16:creationId xmlns:a16="http://schemas.microsoft.com/office/drawing/2014/main" id="{24B0CAF8-AAC6-EAA0-95A6-9BD27D34BF69}"/>
              </a:ext>
            </a:extLst>
          </p:cNvPr>
          <p:cNvSpPr txBox="1"/>
          <p:nvPr/>
        </p:nvSpPr>
        <p:spPr>
          <a:xfrm>
            <a:off x="7026868" y="1948229"/>
            <a:ext cx="2898648" cy="395686"/>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800" kern="0">
                <a:solidFill>
                  <a:srgbClr val="1A1A1A"/>
                </a:solidFill>
                <a:latin typeface="Segoe UI"/>
              </a:rPr>
              <a:t>Amy </a:t>
            </a:r>
            <a:r>
              <a:rPr kumimoji="0" lang="en-US" sz="800" b="0" i="0" u="none" strike="noStrike" kern="0" cap="none" spc="0" normalizeH="0" baseline="0" noProof="0">
                <a:ln>
                  <a:noFill/>
                </a:ln>
                <a:solidFill>
                  <a:srgbClr val="1A1A1A"/>
                </a:solidFill>
                <a:effectLst/>
                <a:uLnTx/>
                <a:uFillTx/>
                <a:latin typeface="Segoe UI"/>
                <a:cs typeface="Segoe UI" pitchFamily="34" charset="0"/>
              </a:rPr>
              <a:t>drafts a blog post and announcement for a new employee benefit using emails and HR change management plans as source documents.</a:t>
            </a:r>
          </a:p>
        </p:txBody>
      </p:sp>
      <p:sp>
        <p:nvSpPr>
          <p:cNvPr id="26" name="Rectangle: Rounded Corners 6">
            <a:extLst>
              <a:ext uri="{FF2B5EF4-FFF2-40B4-BE49-F238E27FC236}">
                <a16:creationId xmlns:a16="http://schemas.microsoft.com/office/drawing/2014/main" id="{1CAA95C6-CD91-F76D-02F6-961985D391B1}"/>
              </a:ext>
              <a:ext uri="{C183D7F6-B498-43B3-948B-1728B52AA6E4}">
                <adec:decorative xmlns:adec="http://schemas.microsoft.com/office/drawing/2017/decorative" val="1"/>
              </a:ext>
            </a:extLst>
          </p:cNvPr>
          <p:cNvSpPr/>
          <p:nvPr/>
        </p:nvSpPr>
        <p:spPr bwMode="auto">
          <a:xfrm>
            <a:off x="3771626" y="5789207"/>
            <a:ext cx="2834640" cy="640080"/>
          </a:xfrm>
          <a:prstGeom prst="roundRect">
            <a:avLst>
              <a:gd name="adj" fmla="val 8425"/>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800" b="1" i="0" u="none" strike="noStrike" kern="0" cap="none" spc="0" normalizeH="0" baseline="0" noProof="0">
                <a:ln>
                  <a:noFill/>
                </a:ln>
                <a:solidFill>
                  <a:srgbClr val="1A1A1A"/>
                </a:solidFill>
                <a:effectLst/>
                <a:uLnTx/>
                <a:uFillTx/>
                <a:latin typeface="Segoe UI"/>
                <a:ea typeface="+mn-ea"/>
                <a:cs typeface="+mn-cs"/>
              </a:rPr>
              <a:t>Brand alignment. </a:t>
            </a:r>
            <a:r>
              <a:rPr kumimoji="0" lang="en-US" sz="8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This step ensures that social media content is not only crafted with precision but also maintains the authenticity of our brand.</a:t>
            </a:r>
            <a:endParaRPr kumimoji="0" lang="en-US" sz="800" b="0" i="0" u="none" strike="noStrike" kern="0" cap="none" spc="0" normalizeH="0" baseline="0" noProof="0">
              <a:ln>
                <a:noFill/>
              </a:ln>
              <a:solidFill>
                <a:srgbClr val="1A1A1A"/>
              </a:solidFill>
              <a:effectLst/>
              <a:uLnTx/>
              <a:uFillTx/>
              <a:latin typeface="Segoe UI"/>
              <a:ea typeface="+mn-ea"/>
              <a:cs typeface="+mn-cs"/>
            </a:endParaRPr>
          </a:p>
        </p:txBody>
      </p:sp>
      <p:sp>
        <p:nvSpPr>
          <p:cNvPr id="27" name="Rectangle: Rounded Corners 19">
            <a:extLst>
              <a:ext uri="{FF2B5EF4-FFF2-40B4-BE49-F238E27FC236}">
                <a16:creationId xmlns:a16="http://schemas.microsoft.com/office/drawing/2014/main" id="{06D3FB52-3A12-ABB4-6C94-F323A11D601D}"/>
              </a:ext>
            </a:extLst>
          </p:cNvPr>
          <p:cNvSpPr/>
          <p:nvPr/>
        </p:nvSpPr>
        <p:spPr bwMode="auto">
          <a:xfrm>
            <a:off x="3772830" y="3965293"/>
            <a:ext cx="984306" cy="343994"/>
          </a:xfrm>
          <a:prstGeom prst="roundRect">
            <a:avLst>
              <a:gd name="adj" fmla="val 50000"/>
            </a:avLst>
          </a:prstGeom>
          <a:gradFill flip="none" rotWithShape="1">
            <a:gsLst>
              <a:gs pos="71000">
                <a:srgbClr val="0078D4"/>
              </a:gs>
              <a:gs pos="0">
                <a:srgbClr val="C03BC4"/>
              </a:gs>
            </a:gsLst>
            <a:lin ang="13500000" scaled="1"/>
            <a:tileRect/>
          </a:gradFill>
          <a:ln>
            <a:noFill/>
            <a:headEnd type="none" w="med" len="med"/>
            <a:tailEnd type="none" w="med" len="med"/>
          </a:ln>
          <a:effectLst>
            <a:outerShdw blurRad="1270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2:00</a:t>
            </a:r>
            <a:r>
              <a:rPr kumimoji="0" lang="zh-TW" alt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 </a:t>
            </a:r>
            <a:r>
              <a:rPr kumimoji="0" lang="en-US" altLang="zh-TW"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pm</a:t>
            </a:r>
            <a:endParaRPr kumimoji="0" lang="en-US" sz="12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28" name="TextBox 27">
            <a:extLst>
              <a:ext uri="{FF2B5EF4-FFF2-40B4-BE49-F238E27FC236}">
                <a16:creationId xmlns:a16="http://schemas.microsoft.com/office/drawing/2014/main" id="{99631760-BF21-2A8E-75FB-73E77CA10C7A}"/>
              </a:ext>
            </a:extLst>
          </p:cNvPr>
          <p:cNvSpPr txBox="1"/>
          <p:nvPr/>
        </p:nvSpPr>
        <p:spPr>
          <a:xfrm>
            <a:off x="3772828" y="4415165"/>
            <a:ext cx="2896700" cy="531107"/>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 b="0" i="0" u="none" strike="noStrike" kern="0" cap="none" spc="0" normalizeH="0" baseline="0" noProof="0">
                <a:ln>
                  <a:noFill/>
                </a:ln>
                <a:solidFill>
                  <a:srgbClr val="1A1A1A"/>
                </a:solidFill>
                <a:effectLst/>
                <a:uLnTx/>
                <a:uFillTx/>
                <a:latin typeface="Segoe UI"/>
                <a:cs typeface="Segoe UI" pitchFamily="34" charset="0"/>
              </a:rPr>
              <a:t>Amy ideates on a</a:t>
            </a:r>
            <a:r>
              <a:rPr lang="en-US" sz="800" kern="0">
                <a:solidFill>
                  <a:srgbClr val="1A1A1A"/>
                </a:solidFill>
                <a:latin typeface="Segoe UI"/>
              </a:rPr>
              <a:t> leader</a:t>
            </a:r>
            <a:r>
              <a:rPr kumimoji="0" lang="en-US" sz="800" b="0" i="0" u="none" strike="noStrike" kern="0" cap="none" spc="0" normalizeH="0" baseline="0" noProof="0">
                <a:ln>
                  <a:noFill/>
                </a:ln>
                <a:solidFill>
                  <a:srgbClr val="1A1A1A"/>
                </a:solidFill>
                <a:effectLst/>
                <a:uLnTx/>
                <a:uFillTx/>
                <a:latin typeface="Segoe UI"/>
                <a:cs typeface="Segoe UI" pitchFamily="34" charset="0"/>
              </a:rPr>
              <a:t> social media post to support an announcement using Copilot to provide multiple versions for different platforms in the tone and style of the company’s existing channels.</a:t>
            </a:r>
          </a:p>
        </p:txBody>
      </p:sp>
      <p:grpSp>
        <p:nvGrpSpPr>
          <p:cNvPr id="64" name="Group 63">
            <a:extLst>
              <a:ext uri="{FF2B5EF4-FFF2-40B4-BE49-F238E27FC236}">
                <a16:creationId xmlns:a16="http://schemas.microsoft.com/office/drawing/2014/main" id="{5ACEEEE8-4342-987C-F4B9-9A61485BC5A4}"/>
              </a:ext>
            </a:extLst>
          </p:cNvPr>
          <p:cNvGrpSpPr/>
          <p:nvPr/>
        </p:nvGrpSpPr>
        <p:grpSpPr>
          <a:xfrm>
            <a:off x="7625594" y="5262828"/>
            <a:ext cx="1701189" cy="411480"/>
            <a:chOff x="-900503" y="2282565"/>
            <a:chExt cx="1701189" cy="411480"/>
          </a:xfrm>
        </p:grpSpPr>
        <p:sp>
          <p:nvSpPr>
            <p:cNvPr id="7" name="Rectangle: Rounded Corners 6">
              <a:extLst>
                <a:ext uri="{FF2B5EF4-FFF2-40B4-BE49-F238E27FC236}">
                  <a16:creationId xmlns:a16="http://schemas.microsoft.com/office/drawing/2014/main" id="{F3364BC0-094B-4021-B977-AFFDA98C217A}"/>
                </a:ext>
              </a:extLst>
            </p:cNvPr>
            <p:cNvSpPr>
              <a:spLocks/>
            </p:cNvSpPr>
            <p:nvPr/>
          </p:nvSpPr>
          <p:spPr bwMode="auto">
            <a:xfrm>
              <a:off x="-900503" y="2282565"/>
              <a:ext cx="411480" cy="411480"/>
            </a:xfrm>
            <a:prstGeom prst="roundRect">
              <a:avLst/>
            </a:pr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64008" rIns="4572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a:ln>
                  <a:noFill/>
                </a:ln>
                <a:solidFill>
                  <a:srgbClr val="1A1A1A"/>
                </a:solidFill>
                <a:effectLst/>
                <a:uLnTx/>
                <a:uFillTx/>
                <a:latin typeface="Segoe UI"/>
                <a:ea typeface="+mn-ea"/>
                <a:cs typeface="+mn-cs"/>
              </a:endParaRPr>
            </a:p>
          </p:txBody>
        </p:sp>
        <p:pic>
          <p:nvPicPr>
            <p:cNvPr id="36" name="Picture 6" descr="Microsoft Teams Logo, symbol, meaning, history, PNG">
              <a:hlinkClick r:id="rId4"/>
              <a:extLst>
                <a:ext uri="{FF2B5EF4-FFF2-40B4-BE49-F238E27FC236}">
                  <a16:creationId xmlns:a16="http://schemas.microsoft.com/office/drawing/2014/main" id="{F35F84C8-02BA-0222-BFF9-FF574032AC2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0244" r="20244"/>
            <a:stretch/>
          </p:blipFill>
          <p:spPr bwMode="auto">
            <a:xfrm>
              <a:off x="-833454" y="2362281"/>
              <a:ext cx="277382" cy="26217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C78765C-C2E5-DF38-BFEE-D86F2AAF7274}"/>
                </a:ext>
                <a:ext uri="{C183D7F6-B498-43B3-948B-1728B52AA6E4}">
                  <adec:decorative xmlns:adec="http://schemas.microsoft.com/office/drawing/2017/decorative" val="0"/>
                </a:ext>
              </a:extLst>
            </p:cNvPr>
            <p:cNvSpPr txBox="1"/>
            <p:nvPr/>
          </p:nvSpPr>
          <p:spPr>
            <a:xfrm>
              <a:off x="-383919" y="2401037"/>
              <a:ext cx="1184605"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grpSp>
      <p:grpSp>
        <p:nvGrpSpPr>
          <p:cNvPr id="40" name="Group 39">
            <a:extLst>
              <a:ext uri="{FF2B5EF4-FFF2-40B4-BE49-F238E27FC236}">
                <a16:creationId xmlns:a16="http://schemas.microsoft.com/office/drawing/2014/main" id="{517ECD44-9242-C148-68BD-6652B647E7A1}"/>
              </a:ext>
            </a:extLst>
          </p:cNvPr>
          <p:cNvGrpSpPr/>
          <p:nvPr/>
        </p:nvGrpSpPr>
        <p:grpSpPr>
          <a:xfrm>
            <a:off x="3415490" y="1594303"/>
            <a:ext cx="166152" cy="166152"/>
            <a:chOff x="5214995" y="-1168400"/>
            <a:chExt cx="431800" cy="431800"/>
          </a:xfrm>
        </p:grpSpPr>
        <p:sp>
          <p:nvSpPr>
            <p:cNvPr id="41" name="Oval 40">
              <a:extLst>
                <a:ext uri="{FF2B5EF4-FFF2-40B4-BE49-F238E27FC236}">
                  <a16:creationId xmlns:a16="http://schemas.microsoft.com/office/drawing/2014/main" id="{F12517A6-10CD-9C00-35A7-2A373A183196}"/>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2" name="Rectangle 89">
              <a:extLst>
                <a:ext uri="{FF2B5EF4-FFF2-40B4-BE49-F238E27FC236}">
                  <a16:creationId xmlns:a16="http://schemas.microsoft.com/office/drawing/2014/main" id="{16BC2D10-2AAA-5578-4E1F-68A2BBA0FE2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3" name="Group 42">
            <a:extLst>
              <a:ext uri="{FF2B5EF4-FFF2-40B4-BE49-F238E27FC236}">
                <a16:creationId xmlns:a16="http://schemas.microsoft.com/office/drawing/2014/main" id="{10B7020D-79F8-9DE9-AD02-205FF6D3AAA2}"/>
              </a:ext>
            </a:extLst>
          </p:cNvPr>
          <p:cNvGrpSpPr/>
          <p:nvPr/>
        </p:nvGrpSpPr>
        <p:grpSpPr>
          <a:xfrm>
            <a:off x="6669529" y="1594303"/>
            <a:ext cx="166152" cy="166152"/>
            <a:chOff x="5214995" y="-1168400"/>
            <a:chExt cx="431800" cy="431800"/>
          </a:xfrm>
        </p:grpSpPr>
        <p:sp>
          <p:nvSpPr>
            <p:cNvPr id="44" name="Oval 43">
              <a:extLst>
                <a:ext uri="{FF2B5EF4-FFF2-40B4-BE49-F238E27FC236}">
                  <a16:creationId xmlns:a16="http://schemas.microsoft.com/office/drawing/2014/main" id="{A51D26D7-8488-496A-A77B-320645256865}"/>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Rectangle 89">
              <a:extLst>
                <a:ext uri="{FF2B5EF4-FFF2-40B4-BE49-F238E27FC236}">
                  <a16:creationId xmlns:a16="http://schemas.microsoft.com/office/drawing/2014/main" id="{F7D8459B-AACB-C795-264A-4AC5BE7A569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6" name="Group 45">
            <a:extLst>
              <a:ext uri="{FF2B5EF4-FFF2-40B4-BE49-F238E27FC236}">
                <a16:creationId xmlns:a16="http://schemas.microsoft.com/office/drawing/2014/main" id="{B6E2D27F-BF12-D48D-39F9-F8436ED88FF3}"/>
              </a:ext>
            </a:extLst>
          </p:cNvPr>
          <p:cNvGrpSpPr/>
          <p:nvPr/>
        </p:nvGrpSpPr>
        <p:grpSpPr>
          <a:xfrm flipH="1">
            <a:off x="3415490" y="4049554"/>
            <a:ext cx="166152" cy="166152"/>
            <a:chOff x="5214995" y="-1168400"/>
            <a:chExt cx="431800" cy="431800"/>
          </a:xfrm>
        </p:grpSpPr>
        <p:sp>
          <p:nvSpPr>
            <p:cNvPr id="47" name="Oval 46">
              <a:extLst>
                <a:ext uri="{FF2B5EF4-FFF2-40B4-BE49-F238E27FC236}">
                  <a16:creationId xmlns:a16="http://schemas.microsoft.com/office/drawing/2014/main" id="{FBFE964A-D517-C078-75E2-A5E856120F41}"/>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Rectangle 89">
              <a:extLst>
                <a:ext uri="{FF2B5EF4-FFF2-40B4-BE49-F238E27FC236}">
                  <a16:creationId xmlns:a16="http://schemas.microsoft.com/office/drawing/2014/main" id="{CF31FD07-C393-C37C-C2CC-9EE8C25B6A8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9" name="Group 48">
            <a:extLst>
              <a:ext uri="{FF2B5EF4-FFF2-40B4-BE49-F238E27FC236}">
                <a16:creationId xmlns:a16="http://schemas.microsoft.com/office/drawing/2014/main" id="{F2B4D307-EF46-1F61-7F15-640BB6037DDD}"/>
              </a:ext>
            </a:extLst>
          </p:cNvPr>
          <p:cNvGrpSpPr/>
          <p:nvPr/>
        </p:nvGrpSpPr>
        <p:grpSpPr>
          <a:xfrm flipH="1">
            <a:off x="6669529" y="4049554"/>
            <a:ext cx="166152" cy="166152"/>
            <a:chOff x="5214995" y="-1168400"/>
            <a:chExt cx="431800" cy="431800"/>
          </a:xfrm>
        </p:grpSpPr>
        <p:sp>
          <p:nvSpPr>
            <p:cNvPr id="50" name="Oval 49">
              <a:extLst>
                <a:ext uri="{FF2B5EF4-FFF2-40B4-BE49-F238E27FC236}">
                  <a16:creationId xmlns:a16="http://schemas.microsoft.com/office/drawing/2014/main" id="{A79547BF-168F-2CF8-44EA-2786D2645971}"/>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Rectangle 89">
              <a:extLst>
                <a:ext uri="{FF2B5EF4-FFF2-40B4-BE49-F238E27FC236}">
                  <a16:creationId xmlns:a16="http://schemas.microsoft.com/office/drawing/2014/main" id="{D7787A1F-CB18-A9F2-4FA8-4DA2C1F877F1}"/>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2" name="Group 51">
            <a:extLst>
              <a:ext uri="{FF2B5EF4-FFF2-40B4-BE49-F238E27FC236}">
                <a16:creationId xmlns:a16="http://schemas.microsoft.com/office/drawing/2014/main" id="{E9902D3E-3D49-9560-555F-5258BAAD190A}"/>
              </a:ext>
            </a:extLst>
          </p:cNvPr>
          <p:cNvGrpSpPr/>
          <p:nvPr/>
        </p:nvGrpSpPr>
        <p:grpSpPr>
          <a:xfrm rot="5400000">
            <a:off x="9928103" y="2034721"/>
            <a:ext cx="166152" cy="166152"/>
            <a:chOff x="5214995" y="-1168400"/>
            <a:chExt cx="431800" cy="431800"/>
          </a:xfrm>
        </p:grpSpPr>
        <p:sp>
          <p:nvSpPr>
            <p:cNvPr id="53" name="Oval 52">
              <a:extLst>
                <a:ext uri="{FF2B5EF4-FFF2-40B4-BE49-F238E27FC236}">
                  <a16:creationId xmlns:a16="http://schemas.microsoft.com/office/drawing/2014/main" id="{ECB03A91-4E77-9F7B-A705-D9F97BE8E7F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Rectangle 89">
              <a:extLst>
                <a:ext uri="{FF2B5EF4-FFF2-40B4-BE49-F238E27FC236}">
                  <a16:creationId xmlns:a16="http://schemas.microsoft.com/office/drawing/2014/main" id="{9143CE6F-6167-6F32-BCA6-D1280F8AEB84}"/>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5" name="Group 54">
            <a:extLst>
              <a:ext uri="{FF2B5EF4-FFF2-40B4-BE49-F238E27FC236}">
                <a16:creationId xmlns:a16="http://schemas.microsoft.com/office/drawing/2014/main" id="{9674F67D-63C5-CAC5-C039-B322F561DC27}"/>
              </a:ext>
            </a:extLst>
          </p:cNvPr>
          <p:cNvGrpSpPr/>
          <p:nvPr/>
        </p:nvGrpSpPr>
        <p:grpSpPr>
          <a:xfrm rot="5400000">
            <a:off x="9928103" y="3755728"/>
            <a:ext cx="166152" cy="166152"/>
            <a:chOff x="5214995" y="-1168400"/>
            <a:chExt cx="431800" cy="431800"/>
          </a:xfrm>
        </p:grpSpPr>
        <p:sp>
          <p:nvSpPr>
            <p:cNvPr id="56" name="Oval 55">
              <a:extLst>
                <a:ext uri="{FF2B5EF4-FFF2-40B4-BE49-F238E27FC236}">
                  <a16:creationId xmlns:a16="http://schemas.microsoft.com/office/drawing/2014/main" id="{F7C72176-C73B-6A66-C27A-31CE8E01681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7" name="Rectangle 89">
              <a:extLst>
                <a:ext uri="{FF2B5EF4-FFF2-40B4-BE49-F238E27FC236}">
                  <a16:creationId xmlns:a16="http://schemas.microsoft.com/office/drawing/2014/main" id="{E5E4665D-C7D1-972A-9D50-DB2F8C25F7C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63" name="TextBox 62">
            <a:extLst>
              <a:ext uri="{FF2B5EF4-FFF2-40B4-BE49-F238E27FC236}">
                <a16:creationId xmlns:a16="http://schemas.microsoft.com/office/drawing/2014/main" id="{436A750B-13D0-10DF-66C0-85E235A7B86B}"/>
              </a:ext>
            </a:extLst>
          </p:cNvPr>
          <p:cNvSpPr txBox="1"/>
          <p:nvPr/>
        </p:nvSpPr>
        <p:spPr>
          <a:xfrm>
            <a:off x="10127885" y="1904367"/>
            <a:ext cx="1960242"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3BC4"/>
                </a:solidFill>
                <a:effectLst/>
                <a:uLnTx/>
                <a:uFillTx/>
                <a:latin typeface="Segoe UI Semibold"/>
                <a:ea typeface="+mn-ea"/>
                <a:cs typeface="+mn-cs"/>
              </a:rPr>
              <a:t>John and Amy </a:t>
            </a:r>
            <a:r>
              <a:rPr kumimoji="0" lang="en-US" sz="16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are members of the GEEC Team</a:t>
            </a:r>
            <a:br>
              <a:rPr kumimoji="0" lang="en-US" sz="16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br>
            <a:endParaRPr kumimoji="0" lang="en-US" sz="20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endParaRPr>
          </a:p>
        </p:txBody>
      </p:sp>
      <p:grpSp>
        <p:nvGrpSpPr>
          <p:cNvPr id="6" name="Group 5">
            <a:extLst>
              <a:ext uri="{FF2B5EF4-FFF2-40B4-BE49-F238E27FC236}">
                <a16:creationId xmlns:a16="http://schemas.microsoft.com/office/drawing/2014/main" id="{548D86B0-94A9-0026-2122-F482E824FB0F}"/>
              </a:ext>
            </a:extLst>
          </p:cNvPr>
          <p:cNvGrpSpPr/>
          <p:nvPr/>
        </p:nvGrpSpPr>
        <p:grpSpPr>
          <a:xfrm>
            <a:off x="1426388" y="2695722"/>
            <a:ext cx="1110809" cy="411480"/>
            <a:chOff x="4447458" y="5187686"/>
            <a:chExt cx="1110809" cy="411480"/>
          </a:xfrm>
        </p:grpSpPr>
        <p:grpSp>
          <p:nvGrpSpPr>
            <p:cNvPr id="68" name="Group 67">
              <a:extLst>
                <a:ext uri="{FF2B5EF4-FFF2-40B4-BE49-F238E27FC236}">
                  <a16:creationId xmlns:a16="http://schemas.microsoft.com/office/drawing/2014/main" id="{4D4E992A-7A92-23DD-B447-CCDE9A34649F}"/>
                </a:ext>
              </a:extLst>
            </p:cNvPr>
            <p:cNvGrpSpPr/>
            <p:nvPr/>
          </p:nvGrpSpPr>
          <p:grpSpPr>
            <a:xfrm>
              <a:off x="4447458" y="5187686"/>
              <a:ext cx="411480" cy="411480"/>
              <a:chOff x="4447458" y="5129735"/>
              <a:chExt cx="411480" cy="411480"/>
            </a:xfrm>
          </p:grpSpPr>
          <p:sp>
            <p:nvSpPr>
              <p:cNvPr id="65" name="Rectangle: Rounded Corners 64">
                <a:extLst>
                  <a:ext uri="{FF2B5EF4-FFF2-40B4-BE49-F238E27FC236}">
                    <a16:creationId xmlns:a16="http://schemas.microsoft.com/office/drawing/2014/main" id="{2B9018A7-ACD5-72A3-ECD0-C020901CF8F6}"/>
                  </a:ext>
                </a:extLst>
              </p:cNvPr>
              <p:cNvSpPr>
                <a:spLocks/>
              </p:cNvSpPr>
              <p:nvPr/>
            </p:nvSpPr>
            <p:spPr bwMode="auto">
              <a:xfrm>
                <a:off x="4447458" y="5129735"/>
                <a:ext cx="411480" cy="411480"/>
              </a:xfrm>
              <a:prstGeom prst="roundRect">
                <a:avLst/>
              </a:pr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64008" rIns="4572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a:ln>
                    <a:noFill/>
                  </a:ln>
                  <a:solidFill>
                    <a:srgbClr val="1A1A1A"/>
                  </a:solidFill>
                  <a:effectLst/>
                  <a:uLnTx/>
                  <a:uFillTx/>
                  <a:latin typeface="Segoe UI"/>
                  <a:ea typeface="+mn-ea"/>
                  <a:cs typeface="+mn-cs"/>
                </a:endParaRPr>
              </a:p>
            </p:txBody>
          </p:sp>
          <p:pic>
            <p:nvPicPr>
              <p:cNvPr id="66" name="Picture 65" descr="Zip Co logo SVG free download, id: 101874 - Brandlogos.net">
                <a:hlinkClick r:id="rId6"/>
                <a:extLst>
                  <a:ext uri="{FF2B5EF4-FFF2-40B4-BE49-F238E27FC236}">
                    <a16:creationId xmlns:a16="http://schemas.microsoft.com/office/drawing/2014/main" id="{01AF1D5E-41AE-7ABD-61BD-34B419CDC869}"/>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4393" y="5218410"/>
                <a:ext cx="257610" cy="234130"/>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TextBox 66">
              <a:extLst>
                <a:ext uri="{FF2B5EF4-FFF2-40B4-BE49-F238E27FC236}">
                  <a16:creationId xmlns:a16="http://schemas.microsoft.com/office/drawing/2014/main" id="{3542587B-540A-4F74-970C-E9D421263242}"/>
                </a:ext>
                <a:ext uri="{C183D7F6-B498-43B3-948B-1728B52AA6E4}">
                  <adec:decorative xmlns:adec="http://schemas.microsoft.com/office/drawing/2017/decorative" val="0"/>
                </a:ext>
              </a:extLst>
            </p:cNvPr>
            <p:cNvSpPr txBox="1"/>
            <p:nvPr/>
          </p:nvSpPr>
          <p:spPr>
            <a:xfrm>
              <a:off x="4964042" y="5290906"/>
              <a:ext cx="594225"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a:t>
              </a:r>
              <a:endParaRPr kumimoji="0" lang="en-US" sz="1200" b="0" i="0" u="none" strike="noStrike" kern="1200" cap="none" spc="0" normalizeH="0" baseline="30000" noProof="0">
                <a:ln>
                  <a:noFill/>
                </a:ln>
                <a:solidFill>
                  <a:prstClr val="black"/>
                </a:solidFill>
                <a:effectLst/>
                <a:uLnTx/>
                <a:uFillTx/>
                <a:latin typeface="Segoe UI Semibold"/>
                <a:ea typeface="+mn-ea"/>
                <a:cs typeface="+mn-cs"/>
              </a:endParaRPr>
            </a:p>
          </p:txBody>
        </p:sp>
      </p:grpSp>
      <p:pic>
        <p:nvPicPr>
          <p:cNvPr id="79" name="Graphic 78">
            <a:extLst>
              <a:ext uri="{FF2B5EF4-FFF2-40B4-BE49-F238E27FC236}">
                <a16:creationId xmlns:a16="http://schemas.microsoft.com/office/drawing/2014/main" id="{A5829433-97A5-DF0A-846D-0E434D6DBA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970611" y="2977537"/>
            <a:ext cx="274790" cy="274790"/>
          </a:xfrm>
          <a:prstGeom prst="rect">
            <a:avLst/>
          </a:prstGeom>
        </p:spPr>
      </p:pic>
      <p:pic>
        <p:nvPicPr>
          <p:cNvPr id="31" name="Picture 2" descr="Copilot ab sofort auch im KMU-Bereich verfügbar | Medialine AG">
            <a:extLst>
              <a:ext uri="{FF2B5EF4-FFF2-40B4-BE49-F238E27FC236}">
                <a16:creationId xmlns:a16="http://schemas.microsoft.com/office/drawing/2014/main" id="{E3911B46-18C4-9BB0-8ECC-CC7BE3163C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136" t="-7842" r="17464" b="-11980"/>
          <a:stretch/>
        </p:blipFill>
        <p:spPr bwMode="auto">
          <a:xfrm>
            <a:off x="11533563" y="0"/>
            <a:ext cx="658437" cy="658437"/>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a:extLst>
              <a:ext uri="{FF2B5EF4-FFF2-40B4-BE49-F238E27FC236}">
                <a16:creationId xmlns:a16="http://schemas.microsoft.com/office/drawing/2014/main" id="{5F2B83CA-62EC-4E79-0EAD-B3750F33FEA6}"/>
              </a:ext>
            </a:extLst>
          </p:cNvPr>
          <p:cNvGrpSpPr/>
          <p:nvPr/>
        </p:nvGrpSpPr>
        <p:grpSpPr>
          <a:xfrm>
            <a:off x="4322637" y="2691485"/>
            <a:ext cx="1830596" cy="411480"/>
            <a:chOff x="4322637" y="5262828"/>
            <a:chExt cx="1830596" cy="411480"/>
          </a:xfrm>
        </p:grpSpPr>
        <p:grpSp>
          <p:nvGrpSpPr>
            <p:cNvPr id="33" name="Group 32">
              <a:extLst>
                <a:ext uri="{FF2B5EF4-FFF2-40B4-BE49-F238E27FC236}">
                  <a16:creationId xmlns:a16="http://schemas.microsoft.com/office/drawing/2014/main" id="{EB0AAC9F-55E4-891D-91A2-45918C3AF59C}"/>
                </a:ext>
              </a:extLst>
            </p:cNvPr>
            <p:cNvGrpSpPr/>
            <p:nvPr/>
          </p:nvGrpSpPr>
          <p:grpSpPr>
            <a:xfrm>
              <a:off x="4322637" y="5262828"/>
              <a:ext cx="1830596" cy="411480"/>
              <a:chOff x="-900503" y="2282565"/>
              <a:chExt cx="1830596" cy="411480"/>
            </a:xfrm>
          </p:grpSpPr>
          <p:sp>
            <p:nvSpPr>
              <p:cNvPr id="34" name="Rectangle: Rounded Corners 33">
                <a:extLst>
                  <a:ext uri="{FF2B5EF4-FFF2-40B4-BE49-F238E27FC236}">
                    <a16:creationId xmlns:a16="http://schemas.microsoft.com/office/drawing/2014/main" id="{89F28F07-0C46-09E8-38D2-81826AE9E615}"/>
                  </a:ext>
                </a:extLst>
              </p:cNvPr>
              <p:cNvSpPr>
                <a:spLocks/>
              </p:cNvSpPr>
              <p:nvPr/>
            </p:nvSpPr>
            <p:spPr bwMode="auto">
              <a:xfrm>
                <a:off x="-900503" y="2282565"/>
                <a:ext cx="411480" cy="411480"/>
              </a:xfrm>
              <a:prstGeom prst="roundRect">
                <a:avLst/>
              </a:pr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64008" rIns="4572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a:ln>
                    <a:noFill/>
                  </a:ln>
                  <a:solidFill>
                    <a:srgbClr val="1A1A1A"/>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F9F5C794-19C4-FDE1-3A43-4A62F8B9ED0C}"/>
                  </a:ext>
                  <a:ext uri="{C183D7F6-B498-43B3-948B-1728B52AA6E4}">
                    <adec:decorative xmlns:adec="http://schemas.microsoft.com/office/drawing/2017/decorative" val="0"/>
                  </a:ext>
                </a:extLst>
              </p:cNvPr>
              <p:cNvSpPr txBox="1"/>
              <p:nvPr/>
            </p:nvSpPr>
            <p:spPr>
              <a:xfrm>
                <a:off x="-383919" y="2401037"/>
                <a:ext cx="1314012"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grpSp>
        <p:pic>
          <p:nvPicPr>
            <p:cNvPr id="74" name="Graphic 73">
              <a:extLst>
                <a:ext uri="{FF2B5EF4-FFF2-40B4-BE49-F238E27FC236}">
                  <a16:creationId xmlns:a16="http://schemas.microsoft.com/office/drawing/2014/main" id="{5A7B3992-921C-7D10-2F8A-1ABCDF07398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5606" y="5370385"/>
              <a:ext cx="259478" cy="227043"/>
            </a:xfrm>
            <a:prstGeom prst="rect">
              <a:avLst/>
            </a:prstGeom>
          </p:spPr>
        </p:pic>
      </p:grpSp>
      <p:grpSp>
        <p:nvGrpSpPr>
          <p:cNvPr id="77" name="Group 76">
            <a:extLst>
              <a:ext uri="{FF2B5EF4-FFF2-40B4-BE49-F238E27FC236}">
                <a16:creationId xmlns:a16="http://schemas.microsoft.com/office/drawing/2014/main" id="{46848499-0D43-3D62-4715-446BAE6BFA67}"/>
              </a:ext>
            </a:extLst>
          </p:cNvPr>
          <p:cNvGrpSpPr/>
          <p:nvPr/>
        </p:nvGrpSpPr>
        <p:grpSpPr>
          <a:xfrm>
            <a:off x="7663418" y="2685535"/>
            <a:ext cx="1625541" cy="411480"/>
            <a:chOff x="956691" y="5493209"/>
            <a:chExt cx="1625541" cy="411480"/>
          </a:xfrm>
        </p:grpSpPr>
        <p:grpSp>
          <p:nvGrpSpPr>
            <p:cNvPr id="78" name="Group 77">
              <a:extLst>
                <a:ext uri="{FF2B5EF4-FFF2-40B4-BE49-F238E27FC236}">
                  <a16:creationId xmlns:a16="http://schemas.microsoft.com/office/drawing/2014/main" id="{60EA0DAF-39A2-0275-7378-312D12DB5B2D}"/>
                </a:ext>
              </a:extLst>
            </p:cNvPr>
            <p:cNvGrpSpPr/>
            <p:nvPr/>
          </p:nvGrpSpPr>
          <p:grpSpPr>
            <a:xfrm>
              <a:off x="956691" y="5493209"/>
              <a:ext cx="411480" cy="411480"/>
              <a:chOff x="956691" y="5187686"/>
              <a:chExt cx="411480" cy="411480"/>
            </a:xfrm>
          </p:grpSpPr>
          <p:sp>
            <p:nvSpPr>
              <p:cNvPr id="81" name="Rectangle: Rounded Corners 80">
                <a:extLst>
                  <a:ext uri="{FF2B5EF4-FFF2-40B4-BE49-F238E27FC236}">
                    <a16:creationId xmlns:a16="http://schemas.microsoft.com/office/drawing/2014/main" id="{767B0EF9-CC02-10C6-4453-8C8E24466BEC}"/>
                  </a:ext>
                </a:extLst>
              </p:cNvPr>
              <p:cNvSpPr>
                <a:spLocks/>
              </p:cNvSpPr>
              <p:nvPr/>
            </p:nvSpPr>
            <p:spPr bwMode="auto">
              <a:xfrm>
                <a:off x="956691" y="5187686"/>
                <a:ext cx="411480" cy="411480"/>
              </a:xfrm>
              <a:prstGeom prst="roundRect">
                <a:avLst/>
              </a:pr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64008" rIns="4572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a:ln>
                    <a:noFill/>
                  </a:ln>
                  <a:solidFill>
                    <a:srgbClr val="1A1A1A"/>
                  </a:solidFill>
                  <a:effectLst/>
                  <a:uLnTx/>
                  <a:uFillTx/>
                  <a:latin typeface="Segoe UI"/>
                  <a:ea typeface="+mn-ea"/>
                  <a:cs typeface="+mn-cs"/>
                </a:endParaRPr>
              </a:p>
            </p:txBody>
          </p:sp>
          <p:pic>
            <p:nvPicPr>
              <p:cNvPr id="82" name="Picture 10" descr="Microsoft Word Logo - PNG and Vector - Logo Download">
                <a:hlinkClick r:id="rId13"/>
                <a:extLst>
                  <a:ext uri="{FF2B5EF4-FFF2-40B4-BE49-F238E27FC236}">
                    <a16:creationId xmlns:a16="http://schemas.microsoft.com/office/drawing/2014/main" id="{6D8B38F9-E53B-FAAA-8AF6-61E457B7AAE8}"/>
                  </a:ext>
                </a:extLst>
              </p:cNvPr>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21096" y="5252091"/>
                <a:ext cx="282670" cy="282670"/>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TextBox 79">
              <a:extLst>
                <a:ext uri="{FF2B5EF4-FFF2-40B4-BE49-F238E27FC236}">
                  <a16:creationId xmlns:a16="http://schemas.microsoft.com/office/drawing/2014/main" id="{82C43946-A0F4-BE0A-1405-C5B1EEA38D96}"/>
                </a:ext>
                <a:ext uri="{C183D7F6-B498-43B3-948B-1728B52AA6E4}">
                  <adec:decorative xmlns:adec="http://schemas.microsoft.com/office/drawing/2017/decorative" val="0"/>
                </a:ext>
              </a:extLst>
            </p:cNvPr>
            <p:cNvSpPr txBox="1"/>
            <p:nvPr/>
          </p:nvSpPr>
          <p:spPr>
            <a:xfrm>
              <a:off x="1456137" y="5606616"/>
              <a:ext cx="1126095"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grpSp>
      <p:grpSp>
        <p:nvGrpSpPr>
          <p:cNvPr id="83" name="Group 82">
            <a:extLst>
              <a:ext uri="{FF2B5EF4-FFF2-40B4-BE49-F238E27FC236}">
                <a16:creationId xmlns:a16="http://schemas.microsoft.com/office/drawing/2014/main" id="{E2262B99-9F60-3582-E240-CF1FD11B03F0}"/>
              </a:ext>
            </a:extLst>
          </p:cNvPr>
          <p:cNvGrpSpPr/>
          <p:nvPr/>
        </p:nvGrpSpPr>
        <p:grpSpPr>
          <a:xfrm>
            <a:off x="4619908" y="5262828"/>
            <a:ext cx="1110809" cy="411480"/>
            <a:chOff x="4447458" y="5187686"/>
            <a:chExt cx="1110809" cy="411480"/>
          </a:xfrm>
        </p:grpSpPr>
        <p:grpSp>
          <p:nvGrpSpPr>
            <p:cNvPr id="84" name="Group 83">
              <a:extLst>
                <a:ext uri="{FF2B5EF4-FFF2-40B4-BE49-F238E27FC236}">
                  <a16:creationId xmlns:a16="http://schemas.microsoft.com/office/drawing/2014/main" id="{8CDA1089-65A0-1273-B611-7B1584336922}"/>
                </a:ext>
              </a:extLst>
            </p:cNvPr>
            <p:cNvGrpSpPr/>
            <p:nvPr/>
          </p:nvGrpSpPr>
          <p:grpSpPr>
            <a:xfrm>
              <a:off x="4447458" y="5187686"/>
              <a:ext cx="411480" cy="411480"/>
              <a:chOff x="4447458" y="5129735"/>
              <a:chExt cx="411480" cy="411480"/>
            </a:xfrm>
          </p:grpSpPr>
          <p:sp>
            <p:nvSpPr>
              <p:cNvPr id="86" name="Rectangle: Rounded Corners 85">
                <a:extLst>
                  <a:ext uri="{FF2B5EF4-FFF2-40B4-BE49-F238E27FC236}">
                    <a16:creationId xmlns:a16="http://schemas.microsoft.com/office/drawing/2014/main" id="{67F5818A-1AC1-0EC8-CA7F-27B63222B36B}"/>
                  </a:ext>
                </a:extLst>
              </p:cNvPr>
              <p:cNvSpPr>
                <a:spLocks/>
              </p:cNvSpPr>
              <p:nvPr/>
            </p:nvSpPr>
            <p:spPr bwMode="auto">
              <a:xfrm>
                <a:off x="4447458" y="5129735"/>
                <a:ext cx="411480" cy="411480"/>
              </a:xfrm>
              <a:prstGeom prst="roundRect">
                <a:avLst/>
              </a:pr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64008" rIns="4572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a:ln>
                    <a:noFill/>
                  </a:ln>
                  <a:solidFill>
                    <a:srgbClr val="1A1A1A"/>
                  </a:solidFill>
                  <a:effectLst/>
                  <a:uLnTx/>
                  <a:uFillTx/>
                  <a:latin typeface="Segoe UI"/>
                  <a:ea typeface="+mn-ea"/>
                  <a:cs typeface="+mn-cs"/>
                </a:endParaRPr>
              </a:p>
            </p:txBody>
          </p:sp>
          <p:pic>
            <p:nvPicPr>
              <p:cNvPr id="87" name="Picture 86" descr="Zip Co logo SVG free download, id: 101874 - Brandlogos.net">
                <a:hlinkClick r:id="rId6"/>
                <a:extLst>
                  <a:ext uri="{FF2B5EF4-FFF2-40B4-BE49-F238E27FC236}">
                    <a16:creationId xmlns:a16="http://schemas.microsoft.com/office/drawing/2014/main" id="{A035E31F-4C52-7608-70FB-6C69EF148369}"/>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4393" y="5218410"/>
                <a:ext cx="257610" cy="234130"/>
              </a:xfrm>
              <a:prstGeom prst="rect">
                <a:avLst/>
              </a:prstGeom>
              <a:noFill/>
              <a:extLst>
                <a:ext uri="{909E8E84-426E-40DD-AFC4-6F175D3DCCD1}">
                  <a14:hiddenFill xmlns:a14="http://schemas.microsoft.com/office/drawing/2010/main">
                    <a:solidFill>
                      <a:srgbClr val="FFFFFF"/>
                    </a:solidFill>
                  </a14:hiddenFill>
                </a:ext>
              </a:extLst>
            </p:spPr>
          </p:pic>
        </p:grpSp>
        <p:sp>
          <p:nvSpPr>
            <p:cNvPr id="85" name="TextBox 84">
              <a:extLst>
                <a:ext uri="{FF2B5EF4-FFF2-40B4-BE49-F238E27FC236}">
                  <a16:creationId xmlns:a16="http://schemas.microsoft.com/office/drawing/2014/main" id="{0EBA79E4-810D-DEED-6770-1672A801FE34}"/>
                </a:ext>
                <a:ext uri="{C183D7F6-B498-43B3-948B-1728B52AA6E4}">
                  <adec:decorative xmlns:adec="http://schemas.microsoft.com/office/drawing/2017/decorative" val="0"/>
                </a:ext>
              </a:extLst>
            </p:cNvPr>
            <p:cNvSpPr txBox="1"/>
            <p:nvPr/>
          </p:nvSpPr>
          <p:spPr>
            <a:xfrm>
              <a:off x="4964042" y="5290906"/>
              <a:ext cx="594225"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a:t>
              </a:r>
              <a:endParaRPr kumimoji="0" lang="en-US" sz="12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88" name="Group 87">
            <a:extLst>
              <a:ext uri="{FF2B5EF4-FFF2-40B4-BE49-F238E27FC236}">
                <a16:creationId xmlns:a16="http://schemas.microsoft.com/office/drawing/2014/main" id="{865F57F4-192D-6388-04DE-B3685E9E65D8}"/>
              </a:ext>
            </a:extLst>
          </p:cNvPr>
          <p:cNvGrpSpPr/>
          <p:nvPr/>
        </p:nvGrpSpPr>
        <p:grpSpPr>
          <a:xfrm>
            <a:off x="692819" y="5262828"/>
            <a:ext cx="2583025" cy="411480"/>
            <a:chOff x="4447458" y="5187686"/>
            <a:chExt cx="2583025" cy="411480"/>
          </a:xfrm>
        </p:grpSpPr>
        <p:grpSp>
          <p:nvGrpSpPr>
            <p:cNvPr id="89" name="Group 88">
              <a:extLst>
                <a:ext uri="{FF2B5EF4-FFF2-40B4-BE49-F238E27FC236}">
                  <a16:creationId xmlns:a16="http://schemas.microsoft.com/office/drawing/2014/main" id="{445C82E4-DE6C-928A-BB05-6309CC8C14DB}"/>
                </a:ext>
              </a:extLst>
            </p:cNvPr>
            <p:cNvGrpSpPr/>
            <p:nvPr/>
          </p:nvGrpSpPr>
          <p:grpSpPr>
            <a:xfrm>
              <a:off x="4447458" y="5187686"/>
              <a:ext cx="411480" cy="411480"/>
              <a:chOff x="4447458" y="5129735"/>
              <a:chExt cx="411480" cy="411480"/>
            </a:xfrm>
          </p:grpSpPr>
          <p:sp>
            <p:nvSpPr>
              <p:cNvPr id="91" name="Rectangle: Rounded Corners 90">
                <a:extLst>
                  <a:ext uri="{FF2B5EF4-FFF2-40B4-BE49-F238E27FC236}">
                    <a16:creationId xmlns:a16="http://schemas.microsoft.com/office/drawing/2014/main" id="{EF097835-1938-9440-8BEC-01D09748B855}"/>
                  </a:ext>
                </a:extLst>
              </p:cNvPr>
              <p:cNvSpPr>
                <a:spLocks/>
              </p:cNvSpPr>
              <p:nvPr/>
            </p:nvSpPr>
            <p:spPr bwMode="auto">
              <a:xfrm>
                <a:off x="4447458" y="5129735"/>
                <a:ext cx="411480" cy="411480"/>
              </a:xfrm>
              <a:prstGeom prst="roundRect">
                <a:avLst/>
              </a:pr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64008" rIns="4572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a:ln>
                    <a:noFill/>
                  </a:ln>
                  <a:solidFill>
                    <a:srgbClr val="1A1A1A"/>
                  </a:solidFill>
                  <a:effectLst/>
                  <a:uLnTx/>
                  <a:uFillTx/>
                  <a:latin typeface="Segoe UI"/>
                  <a:ea typeface="+mn-ea"/>
                  <a:cs typeface="+mn-cs"/>
                </a:endParaRPr>
              </a:p>
            </p:txBody>
          </p:sp>
          <p:pic>
            <p:nvPicPr>
              <p:cNvPr id="92" name="Picture 91" descr="Zip Co logo SVG free download, id: 101874 - Brandlogos.net">
                <a:hlinkClick r:id="rId6"/>
                <a:extLst>
                  <a:ext uri="{FF2B5EF4-FFF2-40B4-BE49-F238E27FC236}">
                    <a16:creationId xmlns:a16="http://schemas.microsoft.com/office/drawing/2014/main" id="{D53B4D27-5A63-656E-47CE-554334DD21A3}"/>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4393" y="5218410"/>
                <a:ext cx="257610" cy="234130"/>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id="{30DFB87A-01D0-5354-07E3-FABF892160DC}"/>
                </a:ext>
                <a:ext uri="{C183D7F6-B498-43B3-948B-1728B52AA6E4}">
                  <adec:decorative xmlns:adec="http://schemas.microsoft.com/office/drawing/2017/decorative" val="0"/>
                </a:ext>
              </a:extLst>
            </p:cNvPr>
            <p:cNvSpPr txBox="1"/>
            <p:nvPr/>
          </p:nvSpPr>
          <p:spPr>
            <a:xfrm>
              <a:off x="4964042" y="5290906"/>
              <a:ext cx="2066441"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on Mobile with Voice</a:t>
              </a:r>
              <a:endParaRPr kumimoji="0" lang="en-US" sz="1200" b="0" i="0" u="none" strike="noStrike" kern="1200" cap="none" spc="0" normalizeH="0" baseline="30000" noProof="0">
                <a:ln>
                  <a:noFill/>
                </a:ln>
                <a:solidFill>
                  <a:prstClr val="black"/>
                </a:solidFill>
                <a:effectLst/>
                <a:uLnTx/>
                <a:uFillTx/>
                <a:latin typeface="Segoe UI Semibold"/>
                <a:ea typeface="+mn-ea"/>
                <a:cs typeface="+mn-cs"/>
              </a:endParaRPr>
            </a:p>
          </p:txBody>
        </p:sp>
      </p:grpSp>
      <p:pic>
        <p:nvPicPr>
          <p:cNvPr id="3" name="Picture 2">
            <a:extLst>
              <a:ext uri="{FF2B5EF4-FFF2-40B4-BE49-F238E27FC236}">
                <a16:creationId xmlns:a16="http://schemas.microsoft.com/office/drawing/2014/main" id="{CA82780A-FCB0-425A-4EEC-5F8266CC167C}"/>
              </a:ext>
            </a:extLst>
          </p:cNvPr>
          <p:cNvPicPr>
            <a:picLocks noChangeAspect="1"/>
          </p:cNvPicPr>
          <p:nvPr/>
        </p:nvPicPr>
        <p:blipFill>
          <a:blip r:embed="rId15">
            <a:extLst>
              <a:ext uri="{28A0092B-C50C-407E-A947-70E740481C1C}">
                <a14:useLocalDpi xmlns:a14="http://schemas.microsoft.com/office/drawing/2010/main" val="0"/>
              </a:ext>
            </a:extLst>
          </a:blip>
          <a:srcRect l="819" r="819"/>
          <a:stretch/>
        </p:blipFill>
        <p:spPr>
          <a:xfrm flipH="1">
            <a:off x="9855348" y="3162508"/>
            <a:ext cx="1807266" cy="1837357"/>
          </a:xfrm>
          <a:prstGeom prst="ellipse">
            <a:avLst/>
          </a:prstGeom>
          <a:noFill/>
          <a:ln>
            <a:noFill/>
          </a:ln>
          <a:effectLst>
            <a:outerShdw blurRad="63500" sx="102000" sy="102000" algn="ctr" rotWithShape="0">
              <a:prstClr val="black">
                <a:alpha val="15000"/>
              </a:prstClr>
            </a:outerShdw>
          </a:effectLst>
        </p:spPr>
      </p:pic>
      <p:pic>
        <p:nvPicPr>
          <p:cNvPr id="5" name="Picture 4">
            <a:extLst>
              <a:ext uri="{FF2B5EF4-FFF2-40B4-BE49-F238E27FC236}">
                <a16:creationId xmlns:a16="http://schemas.microsoft.com/office/drawing/2014/main" id="{5B95AEED-DCC3-A0BF-C4C9-91712C3A5939}"/>
              </a:ext>
            </a:extLst>
          </p:cNvPr>
          <p:cNvPicPr>
            <a:picLocks noChangeAspect="1"/>
          </p:cNvPicPr>
          <p:nvPr/>
        </p:nvPicPr>
        <p:blipFill>
          <a:blip r:embed="rId16">
            <a:extLst>
              <a:ext uri="{28A0092B-C50C-407E-A947-70E740481C1C}">
                <a14:useLocalDpi xmlns:a14="http://schemas.microsoft.com/office/drawing/2010/main" val="0"/>
              </a:ext>
            </a:extLst>
          </a:blip>
          <a:srcRect l="819" r="819"/>
          <a:stretch/>
        </p:blipFill>
        <p:spPr>
          <a:xfrm flipH="1">
            <a:off x="10312813" y="4945198"/>
            <a:ext cx="1807266" cy="1837357"/>
          </a:xfrm>
          <a:prstGeom prst="ellipse">
            <a:avLst/>
          </a:prstGeom>
          <a:noFill/>
          <a:ln>
            <a:noFill/>
          </a:ln>
          <a:effectLst>
            <a:outerShdw blurRad="63500" sx="102000" sy="102000" algn="ctr" rotWithShape="0">
              <a:prstClr val="black">
                <a:alpha val="15000"/>
              </a:prstClr>
            </a:outerShdw>
          </a:effectLst>
        </p:spPr>
      </p:pic>
    </p:spTree>
    <p:extLst>
      <p:ext uri="{BB962C8B-B14F-4D97-AF65-F5344CB8AC3E}">
        <p14:creationId xmlns:p14="http://schemas.microsoft.com/office/powerpoint/2010/main" val="192906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F18EB-E1EC-F3DC-BF2C-9A7186D642BD}"/>
              </a:ext>
            </a:extLst>
          </p:cNvPr>
          <p:cNvSpPr>
            <a:spLocks noGrp="1"/>
          </p:cNvSpPr>
          <p:nvPr>
            <p:ph type="title"/>
          </p:nvPr>
        </p:nvSpPr>
        <p:spPr>
          <a:xfrm>
            <a:off x="588963" y="457200"/>
            <a:ext cx="11017250" cy="554038"/>
          </a:xfrm>
        </p:spPr>
        <p:txBody>
          <a:bodyPr/>
          <a:lstStyle/>
          <a:p>
            <a:r>
              <a:rPr lang="en-US"/>
              <a:t>7 learnings from Microsoft’s journey</a:t>
            </a:r>
          </a:p>
        </p:txBody>
      </p:sp>
      <p:sp>
        <p:nvSpPr>
          <p:cNvPr id="14" name="Rectangle: Rounded Corners 13">
            <a:extLst>
              <a:ext uri="{FF2B5EF4-FFF2-40B4-BE49-F238E27FC236}">
                <a16:creationId xmlns:a16="http://schemas.microsoft.com/office/drawing/2014/main" id="{568776A8-4D03-7F5B-5F49-7C371E72C6B8}"/>
              </a:ext>
              <a:ext uri="{C183D7F6-B498-43B3-948B-1728B52AA6E4}">
                <adec:decorative xmlns:adec="http://schemas.microsoft.com/office/drawing/2017/decorative" val="1"/>
              </a:ext>
            </a:extLst>
          </p:cNvPr>
          <p:cNvSpPr>
            <a:spLocks/>
          </p:cNvSpPr>
          <p:nvPr/>
        </p:nvSpPr>
        <p:spPr bwMode="auto">
          <a:xfrm>
            <a:off x="587375" y="1436688"/>
            <a:ext cx="11017250" cy="4832350"/>
          </a:xfrm>
          <a:prstGeom prst="roundRect">
            <a:avLst>
              <a:gd name="adj" fmla="val 2676"/>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8" name="Title 1">
            <a:extLst>
              <a:ext uri="{FF2B5EF4-FFF2-40B4-BE49-F238E27FC236}">
                <a16:creationId xmlns:a16="http://schemas.microsoft.com/office/drawing/2014/main" id="{D9871A4F-EAB6-36E4-F912-9CDF3576DEF3}"/>
              </a:ext>
            </a:extLst>
          </p:cNvPr>
          <p:cNvSpPr txBox="1">
            <a:spLocks/>
          </p:cNvSpPr>
          <p:nvPr/>
        </p:nvSpPr>
        <p:spPr>
          <a:xfrm>
            <a:off x="1411853" y="1854819"/>
            <a:ext cx="4488181" cy="276999"/>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cs typeface="Segoe Sans Text" pitchFamily="2" charset="0"/>
              </a:rPr>
              <a:t>Capitalize</a:t>
            </a:r>
            <a:r>
              <a:rPr kumimoji="0" lang="en-US" sz="1800" b="0" i="0" u="none" strike="noStrike" kern="1200" cap="none" spc="0" normalizeH="0" noProof="0">
                <a:ln w="3175">
                  <a:noFill/>
                </a:ln>
                <a:effectLst/>
                <a:uLnTx/>
                <a:uFillTx/>
                <a:cs typeface="Segoe Sans Text" pitchFamily="2" charset="0"/>
              </a:rPr>
              <a:t> on key moments of change</a:t>
            </a:r>
            <a:endParaRPr kumimoji="0" lang="en-US" sz="1800" b="0" i="0" u="none" strike="noStrike" kern="1200" cap="none" spc="0" normalizeH="0" baseline="0" noProof="0">
              <a:ln w="3175">
                <a:noFill/>
              </a:ln>
              <a:effectLst/>
              <a:uLnTx/>
              <a:uFillTx/>
              <a:cs typeface="Segoe Sans Text" pitchFamily="2" charset="0"/>
            </a:endParaRPr>
          </a:p>
        </p:txBody>
      </p:sp>
      <p:sp>
        <p:nvSpPr>
          <p:cNvPr id="51" name="Title 1">
            <a:extLst>
              <a:ext uri="{FF2B5EF4-FFF2-40B4-BE49-F238E27FC236}">
                <a16:creationId xmlns:a16="http://schemas.microsoft.com/office/drawing/2014/main" id="{FC1A05EF-5738-5851-E808-2C97255AA5DE}"/>
              </a:ext>
            </a:extLst>
          </p:cNvPr>
          <p:cNvSpPr txBox="1">
            <a:spLocks/>
          </p:cNvSpPr>
          <p:nvPr/>
        </p:nvSpPr>
        <p:spPr>
          <a:xfrm>
            <a:off x="6941815" y="2847499"/>
            <a:ext cx="4488181" cy="276999"/>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cs typeface="Segoe Sans Text" pitchFamily="2" charset="0"/>
              </a:rPr>
              <a:t>Balance</a:t>
            </a:r>
            <a:r>
              <a:rPr kumimoji="0" lang="en-US" sz="1800" b="0" i="0" u="none" strike="noStrike" kern="1200" cap="none" spc="0" normalizeH="0" noProof="0">
                <a:ln w="3175">
                  <a:noFill/>
                </a:ln>
                <a:effectLst/>
                <a:uLnTx/>
                <a:uFillTx/>
                <a:cs typeface="Segoe Sans Text" pitchFamily="2" charset="0"/>
              </a:rPr>
              <a:t> risk vs. reward</a:t>
            </a:r>
            <a:endParaRPr kumimoji="0" lang="en-US" sz="1800" b="0" i="0" u="none" strike="noStrike" kern="1200" cap="none" spc="0" normalizeH="0" baseline="0" noProof="0">
              <a:ln w="3175">
                <a:noFill/>
              </a:ln>
              <a:effectLst/>
              <a:uLnTx/>
              <a:uFillTx/>
              <a:cs typeface="Segoe Sans Text" pitchFamily="2" charset="0"/>
            </a:endParaRPr>
          </a:p>
        </p:txBody>
      </p:sp>
      <p:sp>
        <p:nvSpPr>
          <p:cNvPr id="50" name="Title 1">
            <a:extLst>
              <a:ext uri="{FF2B5EF4-FFF2-40B4-BE49-F238E27FC236}">
                <a16:creationId xmlns:a16="http://schemas.microsoft.com/office/drawing/2014/main" id="{2A32B16E-F7CD-4CA2-3842-9601218D69E6}"/>
              </a:ext>
            </a:extLst>
          </p:cNvPr>
          <p:cNvSpPr txBox="1">
            <a:spLocks/>
          </p:cNvSpPr>
          <p:nvPr/>
        </p:nvSpPr>
        <p:spPr>
          <a:xfrm>
            <a:off x="1411853" y="2784591"/>
            <a:ext cx="4488181" cy="276999"/>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cs typeface="Segoe Sans Text" pitchFamily="2" charset="0"/>
              </a:rPr>
              <a:t>Evolving our approach to listening</a:t>
            </a:r>
          </a:p>
        </p:txBody>
      </p:sp>
      <p:sp>
        <p:nvSpPr>
          <p:cNvPr id="54" name="Title 1">
            <a:extLst>
              <a:ext uri="{FF2B5EF4-FFF2-40B4-BE49-F238E27FC236}">
                <a16:creationId xmlns:a16="http://schemas.microsoft.com/office/drawing/2014/main" id="{8829D52A-0AFF-F7DA-AA15-3ACC79C51696}"/>
              </a:ext>
            </a:extLst>
          </p:cNvPr>
          <p:cNvSpPr txBox="1">
            <a:spLocks/>
          </p:cNvSpPr>
          <p:nvPr/>
        </p:nvSpPr>
        <p:spPr>
          <a:xfrm>
            <a:off x="6941814" y="3695304"/>
            <a:ext cx="4488181" cy="276999"/>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cs typeface="Segoe Sans Text" pitchFamily="2" charset="0"/>
              </a:rPr>
              <a:t>Create space to experiment</a:t>
            </a:r>
            <a:r>
              <a:rPr kumimoji="0" lang="en-US" sz="1800" b="0" i="0" u="none" strike="noStrike" kern="1200" cap="none" spc="0" normalizeH="0" noProof="0">
                <a:ln w="3175">
                  <a:noFill/>
                </a:ln>
                <a:effectLst/>
                <a:uLnTx/>
                <a:uFillTx/>
                <a:cs typeface="Segoe Sans Text" pitchFamily="2" charset="0"/>
              </a:rPr>
              <a:t> and learn</a:t>
            </a:r>
            <a:endParaRPr kumimoji="0" lang="en-US" sz="1800" b="0" i="0" u="none" strike="noStrike" kern="1200" cap="none" spc="0" normalizeH="0" baseline="0" noProof="0">
              <a:ln w="3175">
                <a:noFill/>
              </a:ln>
              <a:effectLst/>
              <a:uLnTx/>
              <a:uFillTx/>
              <a:cs typeface="Segoe Sans Text" pitchFamily="2" charset="0"/>
            </a:endParaRPr>
          </a:p>
        </p:txBody>
      </p:sp>
      <p:sp>
        <p:nvSpPr>
          <p:cNvPr id="52" name="Title 1">
            <a:extLst>
              <a:ext uri="{FF2B5EF4-FFF2-40B4-BE49-F238E27FC236}">
                <a16:creationId xmlns:a16="http://schemas.microsoft.com/office/drawing/2014/main" id="{59165AC3-0BBE-F53F-4C87-103AAD7333C0}"/>
              </a:ext>
            </a:extLst>
          </p:cNvPr>
          <p:cNvSpPr txBox="1">
            <a:spLocks/>
          </p:cNvSpPr>
          <p:nvPr/>
        </p:nvSpPr>
        <p:spPr>
          <a:xfrm>
            <a:off x="1411853" y="3684135"/>
            <a:ext cx="4488181" cy="276999"/>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cs typeface="Segoe Sans Text" pitchFamily="2" charset="0"/>
              </a:rPr>
              <a:t>Scale</a:t>
            </a:r>
            <a:r>
              <a:rPr kumimoji="0" lang="en-US" sz="1800" b="0" i="0" u="none" strike="noStrike" kern="1200" cap="none" spc="0" normalizeH="0" noProof="0">
                <a:ln w="3175">
                  <a:noFill/>
                </a:ln>
                <a:effectLst/>
                <a:uLnTx/>
                <a:uFillTx/>
                <a:cs typeface="Segoe Sans Text" pitchFamily="2" charset="0"/>
              </a:rPr>
              <a:t> your impact</a:t>
            </a:r>
            <a:endParaRPr kumimoji="0" lang="en-US" sz="1800" b="0" i="0" u="none" strike="noStrike" kern="1200" cap="none" spc="0" normalizeH="0" baseline="0" noProof="0">
              <a:ln w="3175">
                <a:noFill/>
              </a:ln>
              <a:effectLst/>
              <a:uLnTx/>
              <a:uFillTx/>
              <a:cs typeface="Segoe Sans Text" pitchFamily="2" charset="0"/>
            </a:endParaRPr>
          </a:p>
        </p:txBody>
      </p:sp>
      <p:sp>
        <p:nvSpPr>
          <p:cNvPr id="62" name="Title 1">
            <a:extLst>
              <a:ext uri="{FF2B5EF4-FFF2-40B4-BE49-F238E27FC236}">
                <a16:creationId xmlns:a16="http://schemas.microsoft.com/office/drawing/2014/main" id="{2480624A-58A6-4CE8-E671-F73723DB65BB}"/>
              </a:ext>
            </a:extLst>
          </p:cNvPr>
          <p:cNvSpPr txBox="1">
            <a:spLocks/>
          </p:cNvSpPr>
          <p:nvPr/>
        </p:nvSpPr>
        <p:spPr>
          <a:xfrm>
            <a:off x="1411853" y="4644135"/>
            <a:ext cx="4488181" cy="276999"/>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cs typeface="Segoe Sans Text" pitchFamily="2" charset="0"/>
              </a:rPr>
              <a:t>The changing</a:t>
            </a:r>
            <a:r>
              <a:rPr kumimoji="0" lang="en-US" sz="1800" b="0" i="0" u="none" strike="noStrike" kern="1200" cap="none" spc="0" normalizeH="0" noProof="0">
                <a:ln w="3175">
                  <a:noFill/>
                </a:ln>
                <a:effectLst/>
                <a:uLnTx/>
                <a:uFillTx/>
                <a:cs typeface="Segoe Sans Text" pitchFamily="2" charset="0"/>
              </a:rPr>
              <a:t> workforce</a:t>
            </a:r>
            <a:endParaRPr kumimoji="0" lang="en-US" sz="1800" b="0" i="0" u="none" strike="noStrike" kern="1200" cap="none" spc="0" normalizeH="0" baseline="0" noProof="0">
              <a:ln w="3175">
                <a:noFill/>
              </a:ln>
              <a:effectLst/>
              <a:uLnTx/>
              <a:uFillTx/>
              <a:cs typeface="Segoe Sans Text" pitchFamily="2" charset="0"/>
            </a:endParaRPr>
          </a:p>
        </p:txBody>
      </p:sp>
      <p:sp>
        <p:nvSpPr>
          <p:cNvPr id="49" name="Title 1">
            <a:extLst>
              <a:ext uri="{FF2B5EF4-FFF2-40B4-BE49-F238E27FC236}">
                <a16:creationId xmlns:a16="http://schemas.microsoft.com/office/drawing/2014/main" id="{E7472CD5-7411-0B51-CE44-183AAA4B918C}"/>
              </a:ext>
            </a:extLst>
          </p:cNvPr>
          <p:cNvSpPr txBox="1">
            <a:spLocks/>
          </p:cNvSpPr>
          <p:nvPr/>
        </p:nvSpPr>
        <p:spPr>
          <a:xfrm>
            <a:off x="6941816" y="1894105"/>
            <a:ext cx="4488181" cy="276999"/>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cs typeface="Segoe Sans Text" pitchFamily="2" charset="0"/>
              </a:rPr>
              <a:t>The importance of two-way dialogue</a:t>
            </a:r>
          </a:p>
        </p:txBody>
      </p:sp>
      <p:sp>
        <p:nvSpPr>
          <p:cNvPr id="32" name="TextBox 31">
            <a:extLst>
              <a:ext uri="{FF2B5EF4-FFF2-40B4-BE49-F238E27FC236}">
                <a16:creationId xmlns:a16="http://schemas.microsoft.com/office/drawing/2014/main" id="{8F293516-736F-11B1-5123-90BC3DB0EEB3}"/>
              </a:ext>
              <a:ext uri="{C183D7F6-B498-43B3-948B-1728B52AA6E4}">
                <adec:decorative xmlns:adec="http://schemas.microsoft.com/office/drawing/2017/decorative" val="1"/>
              </a:ext>
            </a:extLst>
          </p:cNvPr>
          <p:cNvSpPr txBox="1">
            <a:spLocks/>
          </p:cNvSpPr>
          <p:nvPr/>
        </p:nvSpPr>
        <p:spPr>
          <a:xfrm>
            <a:off x="762000" y="1754946"/>
            <a:ext cx="476744" cy="476746"/>
          </a:xfrm>
          <a:prstGeom prst="ellipse">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defPPr>
              <a:defRPr lang="en-US"/>
            </a:defPPr>
            <a:lvl1pPr marR="0" lvl="0" indent="0" algn="ctr" defTabSz="914367" fontAlgn="base">
              <a:lnSpc>
                <a:spcPct val="100000"/>
              </a:lnSpc>
              <a:spcBef>
                <a:spcPct val="0"/>
              </a:spcBef>
              <a:spcAft>
                <a:spcPct val="0"/>
              </a:spcAft>
              <a:buClrTx/>
              <a:buSzTx/>
              <a:buFontTx/>
              <a:buNone/>
              <a:tabLst/>
              <a:defRPr kumimoji="0" b="1" i="0" u="none" strike="noStrike" cap="none" spc="0" normalizeH="0" baseline="0">
                <a:ln w="3175">
                  <a:noFill/>
                </a:ln>
                <a:gradFill>
                  <a:gsLst>
                    <a:gs pos="3933">
                      <a:srgbClr val="FFFFFF"/>
                    </a:gs>
                    <a:gs pos="17416">
                      <a:srgbClr val="FFFFFF"/>
                    </a:gs>
                  </a:gsLst>
                  <a:path path="circle">
                    <a:fillToRect l="100000" b="100000"/>
                  </a:path>
                </a:gradFill>
                <a:effectLst/>
                <a:uLnTx/>
                <a:uFillTx/>
                <a:latin typeface="Segoe UI"/>
                <a:cs typeface="Segoe UI" pitchFamily="34" charset="0"/>
              </a:defRPr>
            </a:lvl1pPr>
          </a:lstStyle>
          <a:p>
            <a:r>
              <a:rPr lang="en-US" sz="2000">
                <a:latin typeface="+mn-lt"/>
                <a:cs typeface="Segoe Sans Small Black" pitchFamily="2" charset="0"/>
              </a:rPr>
              <a:t>1</a:t>
            </a:r>
          </a:p>
        </p:txBody>
      </p:sp>
      <p:sp>
        <p:nvSpPr>
          <p:cNvPr id="33" name="TextBox 32">
            <a:extLst>
              <a:ext uri="{FF2B5EF4-FFF2-40B4-BE49-F238E27FC236}">
                <a16:creationId xmlns:a16="http://schemas.microsoft.com/office/drawing/2014/main" id="{D3E2EB5F-523E-A208-960A-C06EE9A12176}"/>
              </a:ext>
              <a:ext uri="{C183D7F6-B498-43B3-948B-1728B52AA6E4}">
                <adec:decorative xmlns:adec="http://schemas.microsoft.com/office/drawing/2017/decorative" val="1"/>
              </a:ext>
            </a:extLst>
          </p:cNvPr>
          <p:cNvSpPr txBox="1">
            <a:spLocks/>
          </p:cNvSpPr>
          <p:nvPr/>
        </p:nvSpPr>
        <p:spPr>
          <a:xfrm>
            <a:off x="762000" y="2684718"/>
            <a:ext cx="476744" cy="476746"/>
          </a:xfrm>
          <a:prstGeom prst="ellipse">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gradFill>
                  <a:gsLst>
                    <a:gs pos="3933">
                      <a:srgbClr val="FFFFFF"/>
                    </a:gs>
                    <a:gs pos="17416">
                      <a:srgbClr val="FFFFFF"/>
                    </a:gs>
                  </a:gsLst>
                  <a:path path="circle">
                    <a:fillToRect l="100000" b="100000"/>
                  </a:path>
                </a:gradFill>
                <a:effectLst/>
                <a:uLnTx/>
                <a:uFillTx/>
                <a:cs typeface="Segoe Sans Small Black" pitchFamily="2" charset="0"/>
              </a:defRPr>
            </a:lvl1pPr>
          </a:lstStyle>
          <a:p>
            <a:r>
              <a:rPr lang="en-US"/>
              <a:t>2</a:t>
            </a:r>
          </a:p>
        </p:txBody>
      </p:sp>
      <p:sp>
        <p:nvSpPr>
          <p:cNvPr id="34" name="TextBox 33">
            <a:extLst>
              <a:ext uri="{FF2B5EF4-FFF2-40B4-BE49-F238E27FC236}">
                <a16:creationId xmlns:a16="http://schemas.microsoft.com/office/drawing/2014/main" id="{6F520991-5E4F-3733-6E89-6D39D2BA9F76}"/>
              </a:ext>
              <a:ext uri="{C183D7F6-B498-43B3-948B-1728B52AA6E4}">
                <adec:decorative xmlns:adec="http://schemas.microsoft.com/office/drawing/2017/decorative" val="1"/>
              </a:ext>
            </a:extLst>
          </p:cNvPr>
          <p:cNvSpPr txBox="1">
            <a:spLocks/>
          </p:cNvSpPr>
          <p:nvPr/>
        </p:nvSpPr>
        <p:spPr>
          <a:xfrm>
            <a:off x="762000" y="3614490"/>
            <a:ext cx="476744" cy="476746"/>
          </a:xfrm>
          <a:prstGeom prst="ellipse">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gradFill>
                  <a:gsLst>
                    <a:gs pos="3933">
                      <a:srgbClr val="FFFFFF"/>
                    </a:gs>
                    <a:gs pos="17416">
                      <a:srgbClr val="FFFFFF"/>
                    </a:gs>
                  </a:gsLst>
                  <a:path path="circle">
                    <a:fillToRect l="100000" b="100000"/>
                  </a:path>
                </a:gradFill>
                <a:effectLst/>
                <a:uLnTx/>
                <a:uFillTx/>
                <a:cs typeface="Segoe Sans Small Black" pitchFamily="2" charset="0"/>
              </a:defRPr>
            </a:lvl1pPr>
          </a:lstStyle>
          <a:p>
            <a:r>
              <a:rPr lang="en-US"/>
              <a:t>3</a:t>
            </a:r>
          </a:p>
        </p:txBody>
      </p:sp>
      <p:sp>
        <p:nvSpPr>
          <p:cNvPr id="35" name="TextBox 34">
            <a:extLst>
              <a:ext uri="{FF2B5EF4-FFF2-40B4-BE49-F238E27FC236}">
                <a16:creationId xmlns:a16="http://schemas.microsoft.com/office/drawing/2014/main" id="{07374C39-DBF6-414E-AD22-D0B97507CDC8}"/>
              </a:ext>
              <a:ext uri="{C183D7F6-B498-43B3-948B-1728B52AA6E4}">
                <adec:decorative xmlns:adec="http://schemas.microsoft.com/office/drawing/2017/decorative" val="1"/>
              </a:ext>
            </a:extLst>
          </p:cNvPr>
          <p:cNvSpPr txBox="1">
            <a:spLocks/>
          </p:cNvSpPr>
          <p:nvPr/>
        </p:nvSpPr>
        <p:spPr>
          <a:xfrm>
            <a:off x="762000" y="4544262"/>
            <a:ext cx="476744" cy="476746"/>
          </a:xfrm>
          <a:prstGeom prst="ellipse">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gradFill>
                  <a:gsLst>
                    <a:gs pos="3933">
                      <a:srgbClr val="FFFFFF"/>
                    </a:gs>
                    <a:gs pos="17416">
                      <a:srgbClr val="FFFFFF"/>
                    </a:gs>
                  </a:gsLst>
                  <a:path path="circle">
                    <a:fillToRect l="100000" b="100000"/>
                  </a:path>
                </a:gradFill>
                <a:effectLst/>
                <a:uLnTx/>
                <a:uFillTx/>
                <a:cs typeface="Segoe Sans Small Black" pitchFamily="2" charset="0"/>
              </a:defRPr>
            </a:lvl1pPr>
          </a:lstStyle>
          <a:p>
            <a:r>
              <a:rPr lang="en-US"/>
              <a:t>4</a:t>
            </a:r>
          </a:p>
        </p:txBody>
      </p:sp>
      <p:sp>
        <p:nvSpPr>
          <p:cNvPr id="36" name="TextBox 35">
            <a:extLst>
              <a:ext uri="{FF2B5EF4-FFF2-40B4-BE49-F238E27FC236}">
                <a16:creationId xmlns:a16="http://schemas.microsoft.com/office/drawing/2014/main" id="{F0A1D0C7-1425-60D4-B72F-D6BA9FAB34DF}"/>
              </a:ext>
              <a:ext uri="{C183D7F6-B498-43B3-948B-1728B52AA6E4}">
                <adec:decorative xmlns:adec="http://schemas.microsoft.com/office/drawing/2017/decorative" val="1"/>
              </a:ext>
            </a:extLst>
          </p:cNvPr>
          <p:cNvSpPr txBox="1">
            <a:spLocks/>
          </p:cNvSpPr>
          <p:nvPr/>
        </p:nvSpPr>
        <p:spPr>
          <a:xfrm>
            <a:off x="6291965" y="1786148"/>
            <a:ext cx="476744" cy="476746"/>
          </a:xfrm>
          <a:prstGeom prst="ellipse">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gradFill>
                  <a:gsLst>
                    <a:gs pos="3933">
                      <a:srgbClr val="FFFFFF"/>
                    </a:gs>
                    <a:gs pos="17416">
                      <a:srgbClr val="FFFFFF"/>
                    </a:gs>
                  </a:gsLst>
                  <a:path path="circle">
                    <a:fillToRect l="100000" b="100000"/>
                  </a:path>
                </a:gradFill>
                <a:effectLst/>
                <a:uLnTx/>
                <a:uFillTx/>
                <a:cs typeface="Segoe Sans Small Black" pitchFamily="2" charset="0"/>
              </a:defRPr>
            </a:lvl1pPr>
          </a:lstStyle>
          <a:p>
            <a:r>
              <a:rPr lang="en-US"/>
              <a:t>5</a:t>
            </a:r>
          </a:p>
        </p:txBody>
      </p:sp>
      <p:sp>
        <p:nvSpPr>
          <p:cNvPr id="43" name="TextBox 42">
            <a:extLst>
              <a:ext uri="{FF2B5EF4-FFF2-40B4-BE49-F238E27FC236}">
                <a16:creationId xmlns:a16="http://schemas.microsoft.com/office/drawing/2014/main" id="{FF7F81BF-51A9-C31C-6353-C7AFFEB0116F}"/>
              </a:ext>
              <a:ext uri="{C183D7F6-B498-43B3-948B-1728B52AA6E4}">
                <adec:decorative xmlns:adec="http://schemas.microsoft.com/office/drawing/2017/decorative" val="1"/>
              </a:ext>
            </a:extLst>
          </p:cNvPr>
          <p:cNvSpPr txBox="1">
            <a:spLocks/>
          </p:cNvSpPr>
          <p:nvPr/>
        </p:nvSpPr>
        <p:spPr>
          <a:xfrm>
            <a:off x="6291965" y="2713992"/>
            <a:ext cx="476744" cy="476746"/>
          </a:xfrm>
          <a:prstGeom prst="ellipse">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gradFill>
                  <a:gsLst>
                    <a:gs pos="3933">
                      <a:srgbClr val="FFFFFF"/>
                    </a:gs>
                    <a:gs pos="17416">
                      <a:srgbClr val="FFFFFF"/>
                    </a:gs>
                  </a:gsLst>
                  <a:path path="circle">
                    <a:fillToRect l="100000" b="100000"/>
                  </a:path>
                </a:gradFill>
                <a:effectLst/>
                <a:uLnTx/>
                <a:uFillTx/>
                <a:cs typeface="Segoe Sans Small Black" pitchFamily="2" charset="0"/>
              </a:defRPr>
            </a:lvl1pPr>
          </a:lstStyle>
          <a:p>
            <a:r>
              <a:rPr lang="en-US"/>
              <a:t>6</a:t>
            </a:r>
          </a:p>
        </p:txBody>
      </p:sp>
      <p:sp>
        <p:nvSpPr>
          <p:cNvPr id="44" name="TextBox 43">
            <a:extLst>
              <a:ext uri="{FF2B5EF4-FFF2-40B4-BE49-F238E27FC236}">
                <a16:creationId xmlns:a16="http://schemas.microsoft.com/office/drawing/2014/main" id="{55B017EE-A6C8-DC7F-7C8A-631EE9946917}"/>
              </a:ext>
              <a:ext uri="{C183D7F6-B498-43B3-948B-1728B52AA6E4}">
                <adec:decorative xmlns:adec="http://schemas.microsoft.com/office/drawing/2017/decorative" val="1"/>
              </a:ext>
            </a:extLst>
          </p:cNvPr>
          <p:cNvSpPr txBox="1">
            <a:spLocks/>
          </p:cNvSpPr>
          <p:nvPr/>
        </p:nvSpPr>
        <p:spPr>
          <a:xfrm>
            <a:off x="6291965" y="3604134"/>
            <a:ext cx="476744" cy="476746"/>
          </a:xfrm>
          <a:prstGeom prst="ellipse">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gradFill>
                  <a:gsLst>
                    <a:gs pos="3933">
                      <a:srgbClr val="FFFFFF"/>
                    </a:gs>
                    <a:gs pos="17416">
                      <a:srgbClr val="FFFFFF"/>
                    </a:gs>
                  </a:gsLst>
                  <a:path path="circle">
                    <a:fillToRect l="100000" b="100000"/>
                  </a:path>
                </a:gradFill>
                <a:effectLst/>
                <a:uLnTx/>
                <a:uFillTx/>
                <a:cs typeface="Segoe Sans Small Black" pitchFamily="2" charset="0"/>
              </a:defRPr>
            </a:lvl1pPr>
          </a:lstStyle>
          <a:p>
            <a:r>
              <a:rPr lang="en-US"/>
              <a:t>7</a:t>
            </a:r>
          </a:p>
        </p:txBody>
      </p:sp>
      <p:cxnSp>
        <p:nvCxnSpPr>
          <p:cNvPr id="67" name="Straight Connector 66">
            <a:extLst>
              <a:ext uri="{FF2B5EF4-FFF2-40B4-BE49-F238E27FC236}">
                <a16:creationId xmlns:a16="http://schemas.microsoft.com/office/drawing/2014/main" id="{50176FC0-6B02-98E4-4889-71730773EF04}"/>
              </a:ext>
            </a:extLst>
          </p:cNvPr>
          <p:cNvCxnSpPr>
            <a:cxnSpLocks/>
          </p:cNvCxnSpPr>
          <p:nvPr/>
        </p:nvCxnSpPr>
        <p:spPr>
          <a:xfrm flipH="1">
            <a:off x="1411853" y="3387976"/>
            <a:ext cx="4488181"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5C2B3E0-7B5C-3C36-F6F3-29E4160FAAC3}"/>
              </a:ext>
            </a:extLst>
          </p:cNvPr>
          <p:cNvCxnSpPr>
            <a:cxnSpLocks/>
          </p:cNvCxnSpPr>
          <p:nvPr/>
        </p:nvCxnSpPr>
        <p:spPr>
          <a:xfrm flipH="1">
            <a:off x="1411853" y="4332856"/>
            <a:ext cx="4488181"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B857134-1E03-E55E-2908-52D29DCB6B8A}"/>
              </a:ext>
            </a:extLst>
          </p:cNvPr>
          <p:cNvCxnSpPr>
            <a:cxnSpLocks/>
          </p:cNvCxnSpPr>
          <p:nvPr/>
        </p:nvCxnSpPr>
        <p:spPr>
          <a:xfrm flipH="1">
            <a:off x="1411853" y="5170575"/>
            <a:ext cx="4488181"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4245F91-EB1B-128E-5BEA-C7A37E173AAE}"/>
              </a:ext>
            </a:extLst>
          </p:cNvPr>
          <p:cNvCxnSpPr>
            <a:cxnSpLocks/>
          </p:cNvCxnSpPr>
          <p:nvPr/>
        </p:nvCxnSpPr>
        <p:spPr>
          <a:xfrm flipH="1">
            <a:off x="1411853" y="2535149"/>
            <a:ext cx="4488181"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82A4285-7C54-98DB-D999-0490C9A094C6}"/>
              </a:ext>
            </a:extLst>
          </p:cNvPr>
          <p:cNvCxnSpPr>
            <a:cxnSpLocks/>
          </p:cNvCxnSpPr>
          <p:nvPr/>
        </p:nvCxnSpPr>
        <p:spPr>
          <a:xfrm flipH="1">
            <a:off x="6941818" y="3387976"/>
            <a:ext cx="4488181"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23D10BB-B0E4-C220-3669-48C75DDC8EB9}"/>
              </a:ext>
            </a:extLst>
          </p:cNvPr>
          <p:cNvCxnSpPr>
            <a:cxnSpLocks/>
          </p:cNvCxnSpPr>
          <p:nvPr/>
        </p:nvCxnSpPr>
        <p:spPr>
          <a:xfrm flipH="1">
            <a:off x="6941818" y="4332856"/>
            <a:ext cx="4488181"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6968F18-9BAF-6D93-EF58-5C5E6D234816}"/>
              </a:ext>
            </a:extLst>
          </p:cNvPr>
          <p:cNvCxnSpPr>
            <a:cxnSpLocks/>
          </p:cNvCxnSpPr>
          <p:nvPr/>
        </p:nvCxnSpPr>
        <p:spPr>
          <a:xfrm flipH="1">
            <a:off x="6941818" y="2535149"/>
            <a:ext cx="4488181"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97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par>
                                <p:cTn id="8" presetID="42" presetClass="path" presetSubtype="0" decel="100000" fill="hold" grpId="1" nodeType="withEffect">
                                  <p:stCondLst>
                                    <p:cond delay="0"/>
                                  </p:stCondLst>
                                  <p:childTnLst>
                                    <p:animMotion origin="layout" path="M 0.01666 -0.00046 L 3.95833E-6 -4.81481E-6 " pathEditMode="relative" rAng="0" ptsTypes="AA">
                                      <p:cBhvr>
                                        <p:cTn id="9" dur="500" fill="hold"/>
                                        <p:tgtEl>
                                          <p:spTgt spid="32"/>
                                        </p:tgtEl>
                                        <p:attrNameLst>
                                          <p:attrName>ppt_x</p:attrName>
                                          <p:attrName>ppt_y</p:attrName>
                                        </p:attrNameLst>
                                      </p:cBhvr>
                                      <p:rCtr x="-833" y="23"/>
                                    </p:animMotion>
                                  </p:childTnLst>
                                </p:cTn>
                              </p:par>
                              <p:par>
                                <p:cTn id="10" presetID="10" presetClass="entr" presetSubtype="0"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250"/>
                                        <p:tgtEl>
                                          <p:spTgt spid="48"/>
                                        </p:tgtEl>
                                      </p:cBhvr>
                                    </p:animEffect>
                                  </p:childTnLst>
                                </p:cTn>
                              </p:par>
                              <p:par>
                                <p:cTn id="19" presetID="42" presetClass="path" presetSubtype="0" decel="100000" fill="hold" grpId="1" nodeType="withEffect">
                                  <p:stCondLst>
                                    <p:cond delay="0"/>
                                  </p:stCondLst>
                                  <p:childTnLst>
                                    <p:animMotion origin="layout" path="M -0.01719 -0.00023 L 1.04167E-6 -4.81481E-6 " pathEditMode="relative" rAng="0" ptsTypes="AA">
                                      <p:cBhvr>
                                        <p:cTn id="20" dur="500" fill="hold"/>
                                        <p:tgtEl>
                                          <p:spTgt spid="48"/>
                                        </p:tgtEl>
                                        <p:attrNameLst>
                                          <p:attrName>ppt_x</p:attrName>
                                          <p:attrName>ppt_y</p:attrName>
                                        </p:attrNameLst>
                                      </p:cBhvr>
                                      <p:rCtr x="859" y="0"/>
                                    </p:animMotion>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50"/>
                                        <p:tgtEl>
                                          <p:spTgt spid="43"/>
                                        </p:tgtEl>
                                      </p:cBhvr>
                                    </p:animEffect>
                                  </p:childTnLst>
                                </p:cTn>
                              </p:par>
                              <p:par>
                                <p:cTn id="24" presetID="42" presetClass="path" presetSubtype="0" decel="100000" fill="hold" grpId="1" nodeType="withEffect">
                                  <p:stCondLst>
                                    <p:cond delay="0"/>
                                  </p:stCondLst>
                                  <p:childTnLst>
                                    <p:animMotion origin="layout" path="M 0.01666 -0.00046 L 3.95833E-6 -4.81481E-6 " pathEditMode="relative" rAng="0" ptsTypes="AA">
                                      <p:cBhvr>
                                        <p:cTn id="25" dur="500" fill="hold"/>
                                        <p:tgtEl>
                                          <p:spTgt spid="43"/>
                                        </p:tgtEl>
                                        <p:attrNameLst>
                                          <p:attrName>ppt_x</p:attrName>
                                          <p:attrName>ppt_y</p:attrName>
                                        </p:attrNameLst>
                                      </p:cBhvr>
                                      <p:rCtr x="-833" y="23"/>
                                    </p:animMotion>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250"/>
                                        <p:tgtEl>
                                          <p:spTgt spid="51"/>
                                        </p:tgtEl>
                                      </p:cBhvr>
                                    </p:animEffect>
                                  </p:childTnLst>
                                </p:cTn>
                              </p:par>
                              <p:par>
                                <p:cTn id="29" presetID="42" presetClass="path" presetSubtype="0" decel="100000" fill="hold" grpId="1" nodeType="withEffect">
                                  <p:stCondLst>
                                    <p:cond delay="0"/>
                                  </p:stCondLst>
                                  <p:childTnLst>
                                    <p:animMotion origin="layout" path="M -0.01719 -0.00023 L 1.04167E-6 -4.81481E-6 " pathEditMode="relative" rAng="0" ptsTypes="AA">
                                      <p:cBhvr>
                                        <p:cTn id="30" dur="500" fill="hold"/>
                                        <p:tgtEl>
                                          <p:spTgt spid="51"/>
                                        </p:tgtEl>
                                        <p:attrNameLst>
                                          <p:attrName>ppt_x</p:attrName>
                                          <p:attrName>ppt_y</p:attrName>
                                        </p:attrNameLst>
                                      </p:cBhvr>
                                      <p:rCtr x="859" y="0"/>
                                    </p:animMotion>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50"/>
                                        <p:tgtEl>
                                          <p:spTgt spid="33"/>
                                        </p:tgtEl>
                                      </p:cBhvr>
                                    </p:animEffect>
                                  </p:childTnLst>
                                </p:cTn>
                              </p:par>
                              <p:par>
                                <p:cTn id="35" presetID="42" presetClass="path" presetSubtype="0" decel="100000" fill="hold" grpId="1" nodeType="withEffect">
                                  <p:stCondLst>
                                    <p:cond delay="0"/>
                                  </p:stCondLst>
                                  <p:childTnLst>
                                    <p:animMotion origin="layout" path="M 0.01666 -0.00046 L 3.95833E-6 -4.81481E-6 " pathEditMode="relative" rAng="0" ptsTypes="AA">
                                      <p:cBhvr>
                                        <p:cTn id="36" dur="500" fill="hold"/>
                                        <p:tgtEl>
                                          <p:spTgt spid="33"/>
                                        </p:tgtEl>
                                        <p:attrNameLst>
                                          <p:attrName>ppt_x</p:attrName>
                                          <p:attrName>ppt_y</p:attrName>
                                        </p:attrNameLst>
                                      </p:cBhvr>
                                      <p:rCtr x="-833" y="23"/>
                                    </p:animMotion>
                                  </p:childTnLst>
                                </p:cTn>
                              </p:par>
                              <p:par>
                                <p:cTn id="37" presetID="10"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par>
                                <p:cTn id="40" presetID="10"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250"/>
                                        <p:tgtEl>
                                          <p:spTgt spid="50"/>
                                        </p:tgtEl>
                                      </p:cBhvr>
                                    </p:animEffect>
                                  </p:childTnLst>
                                </p:cTn>
                              </p:par>
                              <p:par>
                                <p:cTn id="46" presetID="42" presetClass="path" presetSubtype="0" decel="100000" fill="hold" grpId="1" nodeType="withEffect">
                                  <p:stCondLst>
                                    <p:cond delay="0"/>
                                  </p:stCondLst>
                                  <p:childTnLst>
                                    <p:animMotion origin="layout" path="M -0.01719 -0.00023 L 1.04167E-6 -4.81481E-6 " pathEditMode="relative" rAng="0" ptsTypes="AA">
                                      <p:cBhvr>
                                        <p:cTn id="47" dur="500" fill="hold"/>
                                        <p:tgtEl>
                                          <p:spTgt spid="50"/>
                                        </p:tgtEl>
                                        <p:attrNameLst>
                                          <p:attrName>ppt_x</p:attrName>
                                          <p:attrName>ppt_y</p:attrName>
                                        </p:attrNameLst>
                                      </p:cBhvr>
                                      <p:rCtr x="859" y="0"/>
                                    </p:animMotion>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250"/>
                                        <p:tgtEl>
                                          <p:spTgt spid="44"/>
                                        </p:tgtEl>
                                      </p:cBhvr>
                                    </p:animEffect>
                                  </p:childTnLst>
                                </p:cTn>
                              </p:par>
                              <p:par>
                                <p:cTn id="51" presetID="42" presetClass="path" presetSubtype="0" decel="100000" fill="hold" grpId="1" nodeType="withEffect">
                                  <p:stCondLst>
                                    <p:cond delay="0"/>
                                  </p:stCondLst>
                                  <p:childTnLst>
                                    <p:animMotion origin="layout" path="M 0.01666 -0.00046 L 3.95833E-6 -4.81481E-6 " pathEditMode="relative" rAng="0" ptsTypes="AA">
                                      <p:cBhvr>
                                        <p:cTn id="52" dur="500" fill="hold"/>
                                        <p:tgtEl>
                                          <p:spTgt spid="44"/>
                                        </p:tgtEl>
                                        <p:attrNameLst>
                                          <p:attrName>ppt_x</p:attrName>
                                          <p:attrName>ppt_y</p:attrName>
                                        </p:attrNameLst>
                                      </p:cBhvr>
                                      <p:rCtr x="-833" y="23"/>
                                    </p:animMotion>
                                  </p:childTnLst>
                                </p:cTn>
                              </p:par>
                              <p:par>
                                <p:cTn id="53" presetID="10"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250"/>
                                        <p:tgtEl>
                                          <p:spTgt spid="54"/>
                                        </p:tgtEl>
                                      </p:cBhvr>
                                    </p:animEffect>
                                  </p:childTnLst>
                                </p:cTn>
                              </p:par>
                              <p:par>
                                <p:cTn id="56" presetID="42" presetClass="path" presetSubtype="0" decel="100000" fill="hold" grpId="1" nodeType="withEffect">
                                  <p:stCondLst>
                                    <p:cond delay="0"/>
                                  </p:stCondLst>
                                  <p:childTnLst>
                                    <p:animMotion origin="layout" path="M -0.01719 -0.00023 L 1.04167E-6 -4.81481E-6 " pathEditMode="relative" rAng="0" ptsTypes="AA">
                                      <p:cBhvr>
                                        <p:cTn id="57" dur="500" fill="hold"/>
                                        <p:tgtEl>
                                          <p:spTgt spid="54"/>
                                        </p:tgtEl>
                                        <p:attrNameLst>
                                          <p:attrName>ppt_x</p:attrName>
                                          <p:attrName>ppt_y</p:attrName>
                                        </p:attrNameLst>
                                      </p:cBhvr>
                                      <p:rCtr x="859" y="0"/>
                                    </p:animMotion>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250"/>
                                        <p:tgtEl>
                                          <p:spTgt spid="34"/>
                                        </p:tgtEl>
                                      </p:cBhvr>
                                    </p:animEffect>
                                  </p:childTnLst>
                                </p:cTn>
                              </p:par>
                              <p:par>
                                <p:cTn id="62" presetID="42" presetClass="path" presetSubtype="0" decel="100000" fill="hold" grpId="1" nodeType="withEffect">
                                  <p:stCondLst>
                                    <p:cond delay="0"/>
                                  </p:stCondLst>
                                  <p:childTnLst>
                                    <p:animMotion origin="layout" path="M 0.01666 -0.00046 L 3.95833E-6 -4.81481E-6 " pathEditMode="relative" rAng="0" ptsTypes="AA">
                                      <p:cBhvr>
                                        <p:cTn id="63" dur="500" fill="hold"/>
                                        <p:tgtEl>
                                          <p:spTgt spid="34"/>
                                        </p:tgtEl>
                                        <p:attrNameLst>
                                          <p:attrName>ppt_x</p:attrName>
                                          <p:attrName>ppt_y</p:attrName>
                                        </p:attrNameLst>
                                      </p:cBhvr>
                                      <p:rCtr x="-833" y="23"/>
                                    </p:animMotion>
                                  </p:childTnLst>
                                </p:cTn>
                              </p:par>
                              <p:par>
                                <p:cTn id="64" presetID="10" presetClass="entr" presetSubtype="0"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500"/>
                                        <p:tgtEl>
                                          <p:spTgt spid="69"/>
                                        </p:tgtEl>
                                      </p:cBhvr>
                                    </p:animEffect>
                                  </p:childTnLst>
                                </p:cTn>
                              </p:par>
                              <p:par>
                                <p:cTn id="67" presetID="10"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fade">
                                      <p:cBhvr>
                                        <p:cTn id="69" dur="500"/>
                                        <p:tgtEl>
                                          <p:spTgt spid="7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250"/>
                                        <p:tgtEl>
                                          <p:spTgt spid="52"/>
                                        </p:tgtEl>
                                      </p:cBhvr>
                                    </p:animEffect>
                                  </p:childTnLst>
                                </p:cTn>
                              </p:par>
                              <p:par>
                                <p:cTn id="73" presetID="42" presetClass="path" presetSubtype="0" decel="100000" fill="hold" grpId="1" nodeType="withEffect">
                                  <p:stCondLst>
                                    <p:cond delay="0"/>
                                  </p:stCondLst>
                                  <p:childTnLst>
                                    <p:animMotion origin="layout" path="M -0.01719 -0.00023 L 1.04167E-6 -4.81481E-6 " pathEditMode="relative" rAng="0" ptsTypes="AA">
                                      <p:cBhvr>
                                        <p:cTn id="74" dur="500" fill="hold"/>
                                        <p:tgtEl>
                                          <p:spTgt spid="52"/>
                                        </p:tgtEl>
                                        <p:attrNameLst>
                                          <p:attrName>ppt_x</p:attrName>
                                          <p:attrName>ppt_y</p:attrName>
                                        </p:attrNameLst>
                                      </p:cBhvr>
                                      <p:rCtr x="859" y="0"/>
                                    </p:animMotion>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250"/>
                                        <p:tgtEl>
                                          <p:spTgt spid="35"/>
                                        </p:tgtEl>
                                      </p:cBhvr>
                                    </p:animEffect>
                                  </p:childTnLst>
                                </p:cTn>
                              </p:par>
                              <p:par>
                                <p:cTn id="79" presetID="42" presetClass="path" presetSubtype="0" decel="100000" fill="hold" grpId="1" nodeType="withEffect">
                                  <p:stCondLst>
                                    <p:cond delay="0"/>
                                  </p:stCondLst>
                                  <p:childTnLst>
                                    <p:animMotion origin="layout" path="M 0.01666 -0.00046 L 3.95833E-6 -4.81481E-6 " pathEditMode="relative" rAng="0" ptsTypes="AA">
                                      <p:cBhvr>
                                        <p:cTn id="80" dur="500" fill="hold"/>
                                        <p:tgtEl>
                                          <p:spTgt spid="35"/>
                                        </p:tgtEl>
                                        <p:attrNameLst>
                                          <p:attrName>ppt_x</p:attrName>
                                          <p:attrName>ppt_y</p:attrName>
                                        </p:attrNameLst>
                                      </p:cBhvr>
                                      <p:rCtr x="-833" y="23"/>
                                    </p:animMotion>
                                  </p:childTnLst>
                                </p:cTn>
                              </p:par>
                              <p:par>
                                <p:cTn id="81" presetID="10" presetClass="entr" presetSubtype="0" fill="hold" nodeType="withEffect">
                                  <p:stCondLst>
                                    <p:cond delay="0"/>
                                  </p:stCondLst>
                                  <p:childTnLst>
                                    <p:set>
                                      <p:cBhvr>
                                        <p:cTn id="82" dur="1" fill="hold">
                                          <p:stCondLst>
                                            <p:cond delay="0"/>
                                          </p:stCondLst>
                                        </p:cTn>
                                        <p:tgtEl>
                                          <p:spTgt spid="70"/>
                                        </p:tgtEl>
                                        <p:attrNameLst>
                                          <p:attrName>style.visibility</p:attrName>
                                        </p:attrNameLst>
                                      </p:cBhvr>
                                      <p:to>
                                        <p:strVal val="visible"/>
                                      </p:to>
                                    </p:set>
                                    <p:animEffect transition="in" filter="fade">
                                      <p:cBhvr>
                                        <p:cTn id="83" dur="500"/>
                                        <p:tgtEl>
                                          <p:spTgt spid="7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250"/>
                                        <p:tgtEl>
                                          <p:spTgt spid="62"/>
                                        </p:tgtEl>
                                      </p:cBhvr>
                                    </p:animEffect>
                                  </p:childTnLst>
                                </p:cTn>
                              </p:par>
                              <p:par>
                                <p:cTn id="87" presetID="42" presetClass="path" presetSubtype="0" decel="100000" fill="hold" grpId="1" nodeType="withEffect">
                                  <p:stCondLst>
                                    <p:cond delay="0"/>
                                  </p:stCondLst>
                                  <p:childTnLst>
                                    <p:animMotion origin="layout" path="M -0.01719 -0.00023 L 1.04167E-6 -4.81481E-6 " pathEditMode="relative" rAng="0" ptsTypes="AA">
                                      <p:cBhvr>
                                        <p:cTn id="88" dur="500" fill="hold"/>
                                        <p:tgtEl>
                                          <p:spTgt spid="62"/>
                                        </p:tgtEl>
                                        <p:attrNameLst>
                                          <p:attrName>ppt_x</p:attrName>
                                          <p:attrName>ppt_y</p:attrName>
                                        </p:attrNameLst>
                                      </p:cBhvr>
                                      <p:rCtr x="859" y="0"/>
                                    </p:animMotion>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250"/>
                                        <p:tgtEl>
                                          <p:spTgt spid="36"/>
                                        </p:tgtEl>
                                      </p:cBhvr>
                                    </p:animEffect>
                                  </p:childTnLst>
                                </p:cTn>
                              </p:par>
                              <p:par>
                                <p:cTn id="93" presetID="42" presetClass="path" presetSubtype="0" decel="100000" fill="hold" grpId="1" nodeType="withEffect">
                                  <p:stCondLst>
                                    <p:cond delay="0"/>
                                  </p:stCondLst>
                                  <p:childTnLst>
                                    <p:animMotion origin="layout" path="M 0.01666 -0.00046 L 3.95833E-6 -4.81481E-6 " pathEditMode="relative" rAng="0" ptsTypes="AA">
                                      <p:cBhvr>
                                        <p:cTn id="94" dur="500" fill="hold"/>
                                        <p:tgtEl>
                                          <p:spTgt spid="36"/>
                                        </p:tgtEl>
                                        <p:attrNameLst>
                                          <p:attrName>ppt_x</p:attrName>
                                          <p:attrName>ppt_y</p:attrName>
                                        </p:attrNameLst>
                                      </p:cBhvr>
                                      <p:rCtr x="-833" y="23"/>
                                    </p:animMotion>
                                  </p:childTnLst>
                                </p:cTn>
                              </p:par>
                              <p:par>
                                <p:cTn id="95" presetID="10"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250"/>
                                        <p:tgtEl>
                                          <p:spTgt spid="49"/>
                                        </p:tgtEl>
                                      </p:cBhvr>
                                    </p:animEffect>
                                  </p:childTnLst>
                                </p:cTn>
                              </p:par>
                              <p:par>
                                <p:cTn id="98" presetID="42" presetClass="path" presetSubtype="0" decel="100000" fill="hold" grpId="1" nodeType="withEffect">
                                  <p:stCondLst>
                                    <p:cond delay="0"/>
                                  </p:stCondLst>
                                  <p:childTnLst>
                                    <p:animMotion origin="layout" path="M -0.01719 -0.00023 L 1.04167E-6 -4.81481E-6 " pathEditMode="relative" rAng="0" ptsTypes="AA">
                                      <p:cBhvr>
                                        <p:cTn id="99" dur="500" fill="hold"/>
                                        <p:tgtEl>
                                          <p:spTgt spid="49"/>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51" grpId="0"/>
      <p:bldP spid="51" grpId="1"/>
      <p:bldP spid="50" grpId="0"/>
      <p:bldP spid="50" grpId="1"/>
      <p:bldP spid="54" grpId="0"/>
      <p:bldP spid="54" grpId="1"/>
      <p:bldP spid="52" grpId="0"/>
      <p:bldP spid="52" grpId="1"/>
      <p:bldP spid="62" grpId="0"/>
      <p:bldP spid="62" grpId="1"/>
      <p:bldP spid="49" grpId="0"/>
      <p:bldP spid="49" grpId="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43" grpId="0" animBg="1"/>
      <p:bldP spid="43" grpId="1" animBg="1"/>
      <p:bldP spid="44" grpId="0" animBg="1"/>
      <p:bldP spid="4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76A9-EAA6-A1A0-FB1E-6C2E069652A5}"/>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AC263E4-6159-3311-8192-B3777F4A9C9E}"/>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68928FE7-FBE1-035B-EFB3-299E2579BE8B}"/>
              </a:ext>
            </a:extLst>
          </p:cNvPr>
          <p:cNvSpPr>
            <a:spLocks noGrp="1"/>
          </p:cNvSpPr>
          <p:nvPr>
            <p:ph type="title"/>
          </p:nvPr>
        </p:nvSpPr>
        <p:spPr>
          <a:xfrm>
            <a:off x="6894513" y="2936558"/>
            <a:ext cx="4421757" cy="984885"/>
          </a:xfrm>
        </p:spPr>
        <p:txBody>
          <a:bodyPr/>
          <a:lstStyle/>
          <a:p>
            <a:r>
              <a:rPr lang="en-US" sz="3200"/>
              <a:t>Skate to where the puck is going</a:t>
            </a:r>
          </a:p>
        </p:txBody>
      </p:sp>
      <p:sp>
        <p:nvSpPr>
          <p:cNvPr id="15" name="TextBox 14">
            <a:extLst>
              <a:ext uri="{FF2B5EF4-FFF2-40B4-BE49-F238E27FC236}">
                <a16:creationId xmlns:a16="http://schemas.microsoft.com/office/drawing/2014/main" id="{F14D14C1-5E05-1534-5B89-1D4FB3E3520B}"/>
              </a:ext>
            </a:extLst>
          </p:cNvPr>
          <p:cNvSpPr txBox="1"/>
          <p:nvPr/>
        </p:nvSpPr>
        <p:spPr>
          <a:xfrm>
            <a:off x="571500" y="6096397"/>
            <a:ext cx="11049000" cy="184666"/>
          </a:xfrm>
          <a:prstGeom prst="rect">
            <a:avLst/>
          </a:prstGeom>
          <a:noFill/>
        </p:spPr>
        <p:txBody>
          <a:bodyPr wrap="square" lIns="0" tIns="0" rIns="0" bIns="0" rtlCol="0" anchor="b" anchorCtr="0">
            <a:spAutoFit/>
          </a:bodyPr>
          <a:lstStyle/>
          <a:p>
            <a:pPr lvl="0" algn="r" defTabSz="914367">
              <a:defRPr/>
            </a:pPr>
            <a:r>
              <a:rPr kumimoji="0" lang="en-US" sz="1200" b="0" i="0" u="none" strike="noStrike" kern="1200" cap="none" spc="0" normalizeH="0" baseline="0" noProof="0">
                <a:ln>
                  <a:noFill/>
                </a:ln>
                <a:solidFill>
                  <a:srgbClr val="000000"/>
                </a:solidFill>
                <a:effectLst/>
                <a:uLnTx/>
                <a:uFillTx/>
                <a:latin typeface="Segoe UI"/>
                <a:ea typeface="+mn-ea"/>
                <a:cs typeface="+mn-cs"/>
              </a:rPr>
              <a:t>Image generated in </a:t>
            </a:r>
            <a:r>
              <a:rPr lang="en-US" sz="1200"/>
              <a:t>Microsoft Copilot Visual Creator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54ECA3AA-0BDA-4297-B343-C9D45F0F189D}"/>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34128CF0-BDA4-F96D-A535-630E49A44A6A}"/>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DF9EE45-67AE-FA3D-E6E1-1E473C9E6E18}"/>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6489272C-CD53-C0C1-4323-4C417FD7FC3B}"/>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endParaRPr>
            </a:p>
          </p:txBody>
        </p:sp>
      </p:grpSp>
      <p:pic>
        <p:nvPicPr>
          <p:cNvPr id="5" name="Picture 4" descr="A hockey player on ice with a stick&#10;&#10;AI-generated content may be incorrect.">
            <a:extLst>
              <a:ext uri="{FF2B5EF4-FFF2-40B4-BE49-F238E27FC236}">
                <a16:creationId xmlns:a16="http://schemas.microsoft.com/office/drawing/2014/main" id="{45E2D1C9-86A1-2428-6E28-796E9F3E89B0}"/>
              </a:ext>
            </a:extLst>
          </p:cNvPr>
          <p:cNvPicPr>
            <a:picLocks noChangeAspect="1"/>
          </p:cNvPicPr>
          <p:nvPr/>
        </p:nvPicPr>
        <p:blipFill>
          <a:blip r:embed="rId3"/>
          <a:stretch>
            <a:fillRect/>
          </a:stretch>
        </p:blipFill>
        <p:spPr>
          <a:xfrm>
            <a:off x="875730" y="1004064"/>
            <a:ext cx="4849872" cy="4849872"/>
          </a:xfrm>
          <a:prstGeom prst="rect">
            <a:avLst/>
          </a:prstGeom>
        </p:spPr>
      </p:pic>
    </p:spTree>
    <p:extLst>
      <p:ext uri="{BB962C8B-B14F-4D97-AF65-F5344CB8AC3E}">
        <p14:creationId xmlns:p14="http://schemas.microsoft.com/office/powerpoint/2010/main" val="128663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13036-4806-57FF-6A84-62DABCDE8F21}"/>
            </a:ext>
          </a:extLst>
        </p:cNvPr>
        <p:cNvGrpSpPr/>
        <p:nvPr/>
      </p:nvGrpSpPr>
      <p:grpSpPr>
        <a:xfrm>
          <a:off x="0" y="0"/>
          <a:ext cx="0" cy="0"/>
          <a:chOff x="0" y="0"/>
          <a:chExt cx="0" cy="0"/>
        </a:xfrm>
      </p:grpSpPr>
      <p:pic>
        <p:nvPicPr>
          <p:cNvPr id="2" name="Image 0" descr=" ">
            <a:extLst>
              <a:ext uri="{FF2B5EF4-FFF2-40B4-BE49-F238E27FC236}">
                <a16:creationId xmlns:a16="http://schemas.microsoft.com/office/drawing/2014/main" id="{F1902A96-3657-BEF5-24E7-AB5E50DC8444}"/>
              </a:ext>
            </a:extLst>
          </p:cNvPr>
          <p:cNvPicPr>
            <a:picLocks noChangeAspect="1"/>
          </p:cNvPicPr>
          <p:nvPr/>
        </p:nvPicPr>
        <p:blipFill>
          <a:blip r:embed="rId3"/>
          <a:stretch>
            <a:fillRect/>
          </a:stretch>
        </p:blipFill>
        <p:spPr>
          <a:xfrm>
            <a:off x="476" y="0"/>
            <a:ext cx="12190781" cy="6858000"/>
          </a:xfrm>
          <a:prstGeom prst="rect">
            <a:avLst/>
          </a:prstGeom>
        </p:spPr>
      </p:pic>
      <p:sp>
        <p:nvSpPr>
          <p:cNvPr id="3" name="Shape 0">
            <a:extLst>
              <a:ext uri="{FF2B5EF4-FFF2-40B4-BE49-F238E27FC236}">
                <a16:creationId xmlns:a16="http://schemas.microsoft.com/office/drawing/2014/main" id="{AF37F540-B069-D630-1BEB-C10907A949B9}"/>
              </a:ext>
            </a:extLst>
          </p:cNvPr>
          <p:cNvSpPr/>
          <p:nvPr/>
        </p:nvSpPr>
        <p:spPr>
          <a:xfrm>
            <a:off x="381438" y="388621"/>
            <a:ext cx="11428857" cy="6080760"/>
          </a:xfrm>
          <a:prstGeom prst="rect">
            <a:avLst/>
          </a:prstGeom>
          <a:solidFill>
            <a:srgbClr val="091F2C">
              <a:alpha val="100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FFFFFF"/>
              </a:solidFill>
              <a:effectLst/>
              <a:uLnTx/>
              <a:uFillTx/>
              <a:latin typeface="Segoe UI"/>
              <a:ea typeface="+mn-ea"/>
              <a:cs typeface="+mn-cs"/>
            </a:endParaRPr>
          </a:p>
        </p:txBody>
      </p:sp>
      <p:sp>
        <p:nvSpPr>
          <p:cNvPr id="4" name="Shape 1">
            <a:extLst>
              <a:ext uri="{FF2B5EF4-FFF2-40B4-BE49-F238E27FC236}">
                <a16:creationId xmlns:a16="http://schemas.microsoft.com/office/drawing/2014/main" id="{936A063B-4207-B0E4-856D-4F597C36C675}"/>
              </a:ext>
            </a:extLst>
          </p:cNvPr>
          <p:cNvSpPr/>
          <p:nvPr/>
        </p:nvSpPr>
        <p:spPr>
          <a:xfrm>
            <a:off x="476" y="0"/>
            <a:ext cx="12190781" cy="6858000"/>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000000"/>
              </a:solidFill>
              <a:effectLst/>
              <a:uLnTx/>
              <a:uFillTx/>
              <a:latin typeface="Segoe UI"/>
              <a:ea typeface="+mn-ea"/>
              <a:cs typeface="+mn-cs"/>
            </a:endParaRPr>
          </a:p>
        </p:txBody>
      </p:sp>
      <p:sp>
        <p:nvSpPr>
          <p:cNvPr id="5" name="Shape 2">
            <a:extLst>
              <a:ext uri="{FF2B5EF4-FFF2-40B4-BE49-F238E27FC236}">
                <a16:creationId xmlns:a16="http://schemas.microsoft.com/office/drawing/2014/main" id="{F030DE14-61FE-F0CB-3D6D-9EDBF5E505BB}"/>
              </a:ext>
            </a:extLst>
          </p:cNvPr>
          <p:cNvSpPr>
            <a:spLocks noGrp="1" noRot="1" noMove="1" noResize="1" noEditPoints="1" noAdjustHandles="1" noChangeArrowheads="1" noChangeShapeType="1"/>
          </p:cNvSpPr>
          <p:nvPr/>
        </p:nvSpPr>
        <p:spPr>
          <a:xfrm>
            <a:off x="476" y="0"/>
            <a:ext cx="12190781" cy="1447800"/>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000000"/>
              </a:solidFill>
              <a:effectLst/>
              <a:uLnTx/>
              <a:uFillTx/>
              <a:latin typeface="Segoe UI"/>
              <a:ea typeface="+mn-ea"/>
              <a:cs typeface="+mn-cs"/>
            </a:endParaRPr>
          </a:p>
        </p:txBody>
      </p:sp>
      <p:sp>
        <p:nvSpPr>
          <p:cNvPr id="6" name="Shape 3">
            <a:extLst>
              <a:ext uri="{FF2B5EF4-FFF2-40B4-BE49-F238E27FC236}">
                <a16:creationId xmlns:a16="http://schemas.microsoft.com/office/drawing/2014/main" id="{34F3B268-B721-6102-F5ED-DC056B200609}"/>
              </a:ext>
            </a:extLst>
          </p:cNvPr>
          <p:cNvSpPr>
            <a:spLocks noGrp="1" noRot="1" noMove="1" noResize="1" noEditPoints="1" noAdjustHandles="1" noChangeArrowheads="1" noChangeShapeType="1"/>
          </p:cNvSpPr>
          <p:nvPr/>
        </p:nvSpPr>
        <p:spPr>
          <a:xfrm>
            <a:off x="762400" y="762000"/>
            <a:ext cx="10666933" cy="685800"/>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000000"/>
              </a:solidFill>
              <a:effectLst/>
              <a:uLnTx/>
              <a:uFillTx/>
              <a:latin typeface="Segoe UI"/>
              <a:ea typeface="+mn-ea"/>
              <a:cs typeface="+mn-cs"/>
            </a:endParaRPr>
          </a:p>
        </p:txBody>
      </p:sp>
      <p:grpSp>
        <p:nvGrpSpPr>
          <p:cNvPr id="63" name="Group 62">
            <a:extLst>
              <a:ext uri="{FF2B5EF4-FFF2-40B4-BE49-F238E27FC236}">
                <a16:creationId xmlns:a16="http://schemas.microsoft.com/office/drawing/2014/main" id="{37A91A9F-C12C-A41E-FA7B-7E4CC5DBCFF7}"/>
              </a:ext>
            </a:extLst>
          </p:cNvPr>
          <p:cNvGrpSpPr>
            <a:grpSpLocks noGrp="1" noUngrp="1" noRot="1" noMove="1" noResize="1"/>
          </p:cNvGrpSpPr>
          <p:nvPr/>
        </p:nvGrpSpPr>
        <p:grpSpPr>
          <a:xfrm>
            <a:off x="756388" y="762000"/>
            <a:ext cx="3825676" cy="689290"/>
            <a:chOff x="1259853" y="1270000"/>
            <a:chExt cx="6376126" cy="1148816"/>
          </a:xfrm>
        </p:grpSpPr>
        <p:pic>
          <p:nvPicPr>
            <p:cNvPr id="7" name="Image 1" descr=" ">
              <a:extLst>
                <a:ext uri="{FF2B5EF4-FFF2-40B4-BE49-F238E27FC236}">
                  <a16:creationId xmlns:a16="http://schemas.microsoft.com/office/drawing/2014/main" id="{B244EE70-14F8-5F95-28DD-E3141A9ABF68}"/>
                </a:ext>
              </a:extLst>
            </p:cNvPr>
            <p:cNvPicPr>
              <a:picLocks noGrp="1" noRot="1" noChangeAspect="1" noMove="1" noResize="1" noEditPoints="1" noAdjustHandles="1" noChangeArrowheads="1" noChangeShapeType="1" noCrop="1"/>
            </p:cNvPicPr>
            <p:nvPr/>
          </p:nvPicPr>
          <p:blipFill>
            <a:blip r:embed="rId4"/>
            <a:stretch>
              <a:fillRect/>
            </a:stretch>
          </p:blipFill>
          <p:spPr>
            <a:xfrm>
              <a:off x="1269873" y="1270000"/>
              <a:ext cx="6365982" cy="1143000"/>
            </a:xfrm>
            <a:prstGeom prst="rect">
              <a:avLst/>
            </a:prstGeom>
          </p:spPr>
        </p:pic>
        <p:pic>
          <p:nvPicPr>
            <p:cNvPr id="8" name="Image 2" descr=" ">
              <a:extLst>
                <a:ext uri="{FF2B5EF4-FFF2-40B4-BE49-F238E27FC236}">
                  <a16:creationId xmlns:a16="http://schemas.microsoft.com/office/drawing/2014/main" id="{ABF193AE-8B93-8629-13AD-A28F4E405948}"/>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601379" y="1317444"/>
              <a:ext cx="610457" cy="565595"/>
            </a:xfrm>
            <a:prstGeom prst="rect">
              <a:avLst/>
            </a:prstGeom>
          </p:spPr>
        </p:pic>
        <p:pic>
          <p:nvPicPr>
            <p:cNvPr id="9" name="Image 3" descr=" ">
              <a:extLst>
                <a:ext uri="{FF2B5EF4-FFF2-40B4-BE49-F238E27FC236}">
                  <a16:creationId xmlns:a16="http://schemas.microsoft.com/office/drawing/2014/main" id="{BB213177-5304-EBA1-67A0-9F657C8B7C9F}"/>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3344032" y="1282832"/>
              <a:ext cx="111213" cy="600090"/>
            </a:xfrm>
            <a:prstGeom prst="rect">
              <a:avLst/>
            </a:prstGeom>
          </p:spPr>
        </p:pic>
        <p:pic>
          <p:nvPicPr>
            <p:cNvPr id="10" name="Image 4" descr=" ">
              <a:extLst>
                <a:ext uri="{FF2B5EF4-FFF2-40B4-BE49-F238E27FC236}">
                  <a16:creationId xmlns:a16="http://schemas.microsoft.com/office/drawing/2014/main" id="{BF483A95-BEDD-558D-C920-D11AAA2167E7}"/>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3545327" y="1469219"/>
              <a:ext cx="314145" cy="423524"/>
            </a:xfrm>
            <a:prstGeom prst="rect">
              <a:avLst/>
            </a:prstGeom>
          </p:spPr>
        </p:pic>
        <p:pic>
          <p:nvPicPr>
            <p:cNvPr id="11" name="Image 5" descr=" ">
              <a:extLst>
                <a:ext uri="{FF2B5EF4-FFF2-40B4-BE49-F238E27FC236}">
                  <a16:creationId xmlns:a16="http://schemas.microsoft.com/office/drawing/2014/main" id="{568FAC75-BEF3-D794-EC98-4D692CEE9CCA}"/>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tretch>
              <a:fillRect/>
            </a:stretch>
          </p:blipFill>
          <p:spPr>
            <a:xfrm>
              <a:off x="3961929" y="1472027"/>
              <a:ext cx="231851" cy="411012"/>
            </a:xfrm>
            <a:prstGeom prst="rect">
              <a:avLst/>
            </a:prstGeom>
          </p:spPr>
        </p:pic>
        <p:pic>
          <p:nvPicPr>
            <p:cNvPr id="12" name="Image 6" descr=" ">
              <a:extLst>
                <a:ext uri="{FF2B5EF4-FFF2-40B4-BE49-F238E27FC236}">
                  <a16:creationId xmlns:a16="http://schemas.microsoft.com/office/drawing/2014/main" id="{B03707F2-1128-266B-C037-68E12D4E0EFC}"/>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tretch>
              <a:fillRect/>
            </a:stretch>
          </p:blipFill>
          <p:spPr>
            <a:xfrm>
              <a:off x="4223320" y="1469338"/>
              <a:ext cx="413924" cy="423524"/>
            </a:xfrm>
            <a:prstGeom prst="rect">
              <a:avLst/>
            </a:prstGeom>
          </p:spPr>
        </p:pic>
        <p:pic>
          <p:nvPicPr>
            <p:cNvPr id="13" name="Image 7" descr=" ">
              <a:extLst>
                <a:ext uri="{FF2B5EF4-FFF2-40B4-BE49-F238E27FC236}">
                  <a16:creationId xmlns:a16="http://schemas.microsoft.com/office/drawing/2014/main" id="{1603540D-4506-5304-0033-E2B322595F82}"/>
                </a:ext>
              </a:extLst>
            </p:cNvPr>
            <p:cNvPicPr>
              <a:picLocks noGrp="1" noRot="1" noChangeAspect="1" noMove="1" noResize="1" noEditPoints="1" noAdjustHandles="1" noChangeArrowheads="1" noChangeShapeType="1" noCrop="1"/>
            </p:cNvPicPr>
            <p:nvPr/>
          </p:nvPicPr>
          <p:blipFill>
            <a:blip r:embed="rId15">
              <a:extLst>
                <a:ext uri="{96DAC541-7B7A-43D3-8B79-37D633B846F1}">
                  <asvg:svgBlip xmlns:asvg="http://schemas.microsoft.com/office/drawing/2016/SVG/main" r:embed="rId16"/>
                </a:ext>
              </a:extLst>
            </a:blip>
            <a:stretch>
              <a:fillRect/>
            </a:stretch>
          </p:blipFill>
          <p:spPr>
            <a:xfrm>
              <a:off x="4713486" y="1469338"/>
              <a:ext cx="265880" cy="423407"/>
            </a:xfrm>
            <a:prstGeom prst="rect">
              <a:avLst/>
            </a:prstGeom>
          </p:spPr>
        </p:pic>
        <p:pic>
          <p:nvPicPr>
            <p:cNvPr id="14" name="Image 8" descr=" ">
              <a:extLst>
                <a:ext uri="{FF2B5EF4-FFF2-40B4-BE49-F238E27FC236}">
                  <a16:creationId xmlns:a16="http://schemas.microsoft.com/office/drawing/2014/main" id="{DC55961D-CF9D-9928-69D0-AE966473F92D}"/>
                </a:ext>
              </a:extLst>
            </p:cNvPr>
            <p:cNvPicPr>
              <a:picLocks noGrp="1" noRot="1" noChangeAspect="1" noMove="1" noResize="1" noEditPoints="1" noAdjustHandles="1" noChangeArrowheads="1" noChangeShapeType="1" noCrop="1"/>
            </p:cNvPicPr>
            <p:nvPr/>
          </p:nvPicPr>
          <p:blipFill>
            <a:blip r:embed="rId17">
              <a:extLst>
                <a:ext uri="{96DAC541-7B7A-43D3-8B79-37D633B846F1}">
                  <asvg:svgBlip xmlns:asvg="http://schemas.microsoft.com/office/drawing/2016/SVG/main" r:embed="rId18"/>
                </a:ext>
              </a:extLst>
            </a:blip>
            <a:stretch>
              <a:fillRect/>
            </a:stretch>
          </p:blipFill>
          <p:spPr>
            <a:xfrm>
              <a:off x="5045563" y="1469338"/>
              <a:ext cx="413924" cy="423524"/>
            </a:xfrm>
            <a:prstGeom prst="rect">
              <a:avLst/>
            </a:prstGeom>
          </p:spPr>
        </p:pic>
        <p:pic>
          <p:nvPicPr>
            <p:cNvPr id="15" name="Image 9" descr=" ">
              <a:extLst>
                <a:ext uri="{FF2B5EF4-FFF2-40B4-BE49-F238E27FC236}">
                  <a16:creationId xmlns:a16="http://schemas.microsoft.com/office/drawing/2014/main" id="{29B49856-55A6-88B1-F2DB-8BAF8B57821D}"/>
                </a:ext>
              </a:extLst>
            </p:cNvPr>
            <p:cNvPicPr>
              <a:picLocks noGrp="1" noRot="1" noChangeAspect="1" noMove="1" noResize="1" noEditPoints="1" noAdjustHandles="1" noChangeArrowheads="1" noChangeShapeType="1" noCrop="1"/>
            </p:cNvPicPr>
            <p:nvPr/>
          </p:nvPicPr>
          <p:blipFill>
            <a:blip r:embed="rId19">
              <a:extLst>
                <a:ext uri="{96DAC541-7B7A-43D3-8B79-37D633B846F1}">
                  <asvg:svgBlip xmlns:asvg="http://schemas.microsoft.com/office/drawing/2016/SVG/main" r:embed="rId20"/>
                </a:ext>
              </a:extLst>
            </a:blip>
            <a:stretch>
              <a:fillRect/>
            </a:stretch>
          </p:blipFill>
          <p:spPr>
            <a:xfrm>
              <a:off x="5502146" y="1275815"/>
              <a:ext cx="265880" cy="607222"/>
            </a:xfrm>
            <a:prstGeom prst="rect">
              <a:avLst/>
            </a:prstGeom>
          </p:spPr>
        </p:pic>
        <p:pic>
          <p:nvPicPr>
            <p:cNvPr id="16" name="Image 10" descr=" ">
              <a:extLst>
                <a:ext uri="{FF2B5EF4-FFF2-40B4-BE49-F238E27FC236}">
                  <a16:creationId xmlns:a16="http://schemas.microsoft.com/office/drawing/2014/main" id="{80188D0F-2800-0B5E-25B6-505376C09CB6}"/>
                </a:ext>
              </a:extLst>
            </p:cNvPr>
            <p:cNvPicPr>
              <a:picLocks noGrp="1" noRot="1" noChangeAspect="1" noMove="1" noResize="1" noEditPoints="1" noAdjustHandles="1" noChangeArrowheads="1" noChangeShapeType="1" noCrop="1"/>
            </p:cNvPicPr>
            <p:nvPr/>
          </p:nvPicPr>
          <p:blipFill>
            <a:blip r:embed="rId21">
              <a:extLst>
                <a:ext uri="{96DAC541-7B7A-43D3-8B79-37D633B846F1}">
                  <asvg:svgBlip xmlns:asvg="http://schemas.microsoft.com/office/drawing/2016/SVG/main" r:embed="rId22"/>
                </a:ext>
              </a:extLst>
            </a:blip>
            <a:stretch>
              <a:fillRect/>
            </a:stretch>
          </p:blipFill>
          <p:spPr>
            <a:xfrm>
              <a:off x="5806742" y="1358018"/>
              <a:ext cx="255041" cy="534725"/>
            </a:xfrm>
            <a:prstGeom prst="rect">
              <a:avLst/>
            </a:prstGeom>
          </p:spPr>
        </p:pic>
        <p:pic>
          <p:nvPicPr>
            <p:cNvPr id="17" name="Image 11" descr=" ">
              <a:extLst>
                <a:ext uri="{FF2B5EF4-FFF2-40B4-BE49-F238E27FC236}">
                  <a16:creationId xmlns:a16="http://schemas.microsoft.com/office/drawing/2014/main" id="{362909E2-82A2-1626-BF60-EAEC96E99D78}"/>
                </a:ext>
              </a:extLst>
            </p:cNvPr>
            <p:cNvPicPr>
              <a:picLocks noGrp="1" noRot="1" noChangeAspect="1" noMove="1" noResize="1" noEditPoints="1" noAdjustHandles="1" noChangeArrowheads="1" noChangeShapeType="1" noCrop="1"/>
            </p:cNvPicPr>
            <p:nvPr/>
          </p:nvPicPr>
          <p:blipFill>
            <a:blip r:embed="rId23">
              <a:extLst>
                <a:ext uri="{96DAC541-7B7A-43D3-8B79-37D633B846F1}">
                  <asvg:svgBlip xmlns:asvg="http://schemas.microsoft.com/office/drawing/2016/SVG/main" r:embed="rId24"/>
                </a:ext>
              </a:extLst>
            </a:blip>
            <a:stretch>
              <a:fillRect/>
            </a:stretch>
          </p:blipFill>
          <p:spPr>
            <a:xfrm>
              <a:off x="6376499" y="1307737"/>
              <a:ext cx="343163" cy="585006"/>
            </a:xfrm>
            <a:prstGeom prst="rect">
              <a:avLst/>
            </a:prstGeom>
          </p:spPr>
        </p:pic>
        <p:pic>
          <p:nvPicPr>
            <p:cNvPr id="18" name="Image 12" descr=" ">
              <a:extLst>
                <a:ext uri="{FF2B5EF4-FFF2-40B4-BE49-F238E27FC236}">
                  <a16:creationId xmlns:a16="http://schemas.microsoft.com/office/drawing/2014/main" id="{C21D3BFE-107D-C2F0-13E1-0228CE314804}"/>
                </a:ext>
              </a:extLst>
            </p:cNvPr>
            <p:cNvPicPr>
              <a:picLocks noGrp="1" noRot="1" noChangeAspect="1" noMove="1" noResize="1" noEditPoints="1" noAdjustHandles="1" noChangeArrowheads="1" noChangeShapeType="1" noCrop="1"/>
            </p:cNvPicPr>
            <p:nvPr/>
          </p:nvPicPr>
          <p:blipFill>
            <a:blip r:embed="rId25">
              <a:extLst>
                <a:ext uri="{96DAC541-7B7A-43D3-8B79-37D633B846F1}">
                  <asvg:svgBlip xmlns:asvg="http://schemas.microsoft.com/office/drawing/2016/SVG/main" r:embed="rId26"/>
                </a:ext>
              </a:extLst>
            </a:blip>
            <a:stretch>
              <a:fillRect/>
            </a:stretch>
          </p:blipFill>
          <p:spPr>
            <a:xfrm>
              <a:off x="6818648" y="1307971"/>
              <a:ext cx="378606" cy="584772"/>
            </a:xfrm>
            <a:prstGeom prst="rect">
              <a:avLst/>
            </a:prstGeom>
          </p:spPr>
        </p:pic>
        <p:pic>
          <p:nvPicPr>
            <p:cNvPr id="19" name="Image 13" descr=" ">
              <a:extLst>
                <a:ext uri="{FF2B5EF4-FFF2-40B4-BE49-F238E27FC236}">
                  <a16:creationId xmlns:a16="http://schemas.microsoft.com/office/drawing/2014/main" id="{4284905C-5391-38D9-EA0F-03605E0FA2C1}"/>
                </a:ext>
              </a:extLst>
            </p:cNvPr>
            <p:cNvPicPr>
              <a:picLocks noGrp="1" noRot="1" noChangeAspect="1" noMove="1" noResize="1" noEditPoints="1" noAdjustHandles="1" noChangeArrowheads="1" noChangeShapeType="1" noCrop="1"/>
            </p:cNvPicPr>
            <p:nvPr/>
          </p:nvPicPr>
          <p:blipFill>
            <a:blip r:embed="rId27">
              <a:extLst>
                <a:ext uri="{96DAC541-7B7A-43D3-8B79-37D633B846F1}">
                  <asvg:svgBlip xmlns:asvg="http://schemas.microsoft.com/office/drawing/2016/SVG/main" r:embed="rId28"/>
                </a:ext>
              </a:extLst>
            </a:blip>
            <a:stretch>
              <a:fillRect/>
            </a:stretch>
          </p:blipFill>
          <p:spPr>
            <a:xfrm>
              <a:off x="7300976" y="1317444"/>
              <a:ext cx="335003" cy="575300"/>
            </a:xfrm>
            <a:prstGeom prst="rect">
              <a:avLst/>
            </a:prstGeom>
          </p:spPr>
        </p:pic>
        <p:pic>
          <p:nvPicPr>
            <p:cNvPr id="20" name="Image 14" descr=" ">
              <a:extLst>
                <a:ext uri="{FF2B5EF4-FFF2-40B4-BE49-F238E27FC236}">
                  <a16:creationId xmlns:a16="http://schemas.microsoft.com/office/drawing/2014/main" id="{40B7B3AE-38CC-0430-D37A-29DD7AB2A859}"/>
                </a:ext>
              </a:extLst>
            </p:cNvPr>
            <p:cNvPicPr>
              <a:picLocks noGrp="1" noRot="1" noChangeAspect="1" noMove="1" noResize="1" noEditPoints="1" noAdjustHandles="1" noChangeArrowheads="1" noChangeShapeType="1" noCrop="1"/>
            </p:cNvPicPr>
            <p:nvPr/>
          </p:nvPicPr>
          <p:blipFill>
            <a:blip r:embed="rId29">
              <a:extLst>
                <a:ext uri="{96DAC541-7B7A-43D3-8B79-37D633B846F1}">
                  <asvg:svgBlip xmlns:asvg="http://schemas.microsoft.com/office/drawing/2016/SVG/main" r:embed="rId30"/>
                </a:ext>
              </a:extLst>
            </a:blip>
            <a:stretch>
              <a:fillRect/>
            </a:stretch>
          </p:blipFill>
          <p:spPr>
            <a:xfrm>
              <a:off x="2578313" y="2071648"/>
              <a:ext cx="193507" cy="347051"/>
            </a:xfrm>
            <a:prstGeom prst="rect">
              <a:avLst/>
            </a:prstGeom>
          </p:spPr>
        </p:pic>
        <p:pic>
          <p:nvPicPr>
            <p:cNvPr id="21" name="Image 15" descr=" ">
              <a:extLst>
                <a:ext uri="{FF2B5EF4-FFF2-40B4-BE49-F238E27FC236}">
                  <a16:creationId xmlns:a16="http://schemas.microsoft.com/office/drawing/2014/main" id="{422BEB38-85A7-4055-CC0E-4D81BC59247E}"/>
                </a:ext>
              </a:extLst>
            </p:cNvPr>
            <p:cNvPicPr>
              <a:picLocks noGrp="1" noRot="1" noChangeAspect="1" noMove="1" noResize="1" noEditPoints="1" noAdjustHandles="1" noChangeArrowheads="1" noChangeShapeType="1" noCrop="1"/>
            </p:cNvPicPr>
            <p:nvPr/>
          </p:nvPicPr>
          <p:blipFill>
            <a:blip r:embed="rId31">
              <a:extLst>
                <a:ext uri="{96DAC541-7B7A-43D3-8B79-37D633B846F1}">
                  <asvg:svgBlip xmlns:asvg="http://schemas.microsoft.com/office/drawing/2016/SVG/main" r:embed="rId32"/>
                </a:ext>
              </a:extLst>
            </a:blip>
            <a:stretch>
              <a:fillRect/>
            </a:stretch>
          </p:blipFill>
          <p:spPr>
            <a:xfrm>
              <a:off x="2814455" y="2071648"/>
              <a:ext cx="239416" cy="347168"/>
            </a:xfrm>
            <a:prstGeom prst="rect">
              <a:avLst/>
            </a:prstGeom>
          </p:spPr>
        </p:pic>
        <p:pic>
          <p:nvPicPr>
            <p:cNvPr id="22" name="Image 16" descr=" ">
              <a:extLst>
                <a:ext uri="{FF2B5EF4-FFF2-40B4-BE49-F238E27FC236}">
                  <a16:creationId xmlns:a16="http://schemas.microsoft.com/office/drawing/2014/main" id="{17A97F21-2AC7-1146-2AC6-E9E728F504EA}"/>
                </a:ext>
              </a:extLst>
            </p:cNvPr>
            <p:cNvPicPr>
              <a:picLocks noGrp="1" noRot="1" noChangeAspect="1" noMove="1" noResize="1" noEditPoints="1" noAdjustHandles="1" noChangeArrowheads="1" noChangeShapeType="1" noCrop="1"/>
            </p:cNvPicPr>
            <p:nvPr/>
          </p:nvPicPr>
          <p:blipFill>
            <a:blip r:embed="rId33">
              <a:extLst>
                <a:ext uri="{96DAC541-7B7A-43D3-8B79-37D633B846F1}">
                  <asvg:svgBlip xmlns:asvg="http://schemas.microsoft.com/office/drawing/2016/SVG/main" r:embed="rId34"/>
                </a:ext>
              </a:extLst>
            </a:blip>
            <a:stretch>
              <a:fillRect/>
            </a:stretch>
          </p:blipFill>
          <p:spPr>
            <a:xfrm>
              <a:off x="3119522" y="2077027"/>
              <a:ext cx="285225" cy="335826"/>
            </a:xfrm>
            <a:prstGeom prst="rect">
              <a:avLst/>
            </a:prstGeom>
          </p:spPr>
        </p:pic>
        <p:pic>
          <p:nvPicPr>
            <p:cNvPr id="23" name="Image 17" descr=" ">
              <a:extLst>
                <a:ext uri="{FF2B5EF4-FFF2-40B4-BE49-F238E27FC236}">
                  <a16:creationId xmlns:a16="http://schemas.microsoft.com/office/drawing/2014/main" id="{C06ADAE4-DF85-C592-D8FD-EE0215C4A058}"/>
                </a:ext>
              </a:extLst>
            </p:cNvPr>
            <p:cNvPicPr>
              <a:picLocks noGrp="1" noRot="1" noChangeAspect="1" noMove="1" noResize="1" noEditPoints="1" noAdjustHandles="1" noChangeArrowheads="1" noChangeShapeType="1" noCrop="1"/>
            </p:cNvPicPr>
            <p:nvPr/>
          </p:nvPicPr>
          <p:blipFill>
            <a:blip r:embed="rId35">
              <a:extLst>
                <a:ext uri="{96DAC541-7B7A-43D3-8B79-37D633B846F1}">
                  <asvg:svgBlip xmlns:asvg="http://schemas.microsoft.com/office/drawing/2016/SVG/main" r:embed="rId36"/>
                </a:ext>
              </a:extLst>
            </a:blip>
            <a:stretch>
              <a:fillRect/>
            </a:stretch>
          </p:blipFill>
          <p:spPr>
            <a:xfrm>
              <a:off x="3481213" y="2077027"/>
              <a:ext cx="285225" cy="335826"/>
            </a:xfrm>
            <a:prstGeom prst="rect">
              <a:avLst/>
            </a:prstGeom>
          </p:spPr>
        </p:pic>
        <p:pic>
          <p:nvPicPr>
            <p:cNvPr id="24" name="Image 18" descr=" ">
              <a:extLst>
                <a:ext uri="{FF2B5EF4-FFF2-40B4-BE49-F238E27FC236}">
                  <a16:creationId xmlns:a16="http://schemas.microsoft.com/office/drawing/2014/main" id="{7F940A5F-4010-F1D7-5306-4E49643AEDDC}"/>
                </a:ext>
              </a:extLst>
            </p:cNvPr>
            <p:cNvPicPr>
              <a:picLocks noGrp="1" noRot="1" noChangeAspect="1" noMove="1" noResize="1" noEditPoints="1" noAdjustHandles="1" noChangeArrowheads="1" noChangeShapeType="1" noCrop="1"/>
            </p:cNvPicPr>
            <p:nvPr/>
          </p:nvPicPr>
          <p:blipFill>
            <a:blip r:embed="rId37">
              <a:extLst>
                <a:ext uri="{96DAC541-7B7A-43D3-8B79-37D633B846F1}">
                  <asvg:svgBlip xmlns:asvg="http://schemas.microsoft.com/office/drawing/2016/SVG/main" r:embed="rId38"/>
                </a:ext>
              </a:extLst>
            </a:blip>
            <a:stretch>
              <a:fillRect/>
            </a:stretch>
          </p:blipFill>
          <p:spPr>
            <a:xfrm>
              <a:off x="3841167" y="2077143"/>
              <a:ext cx="208884" cy="341555"/>
            </a:xfrm>
            <a:prstGeom prst="rect">
              <a:avLst/>
            </a:prstGeom>
          </p:spPr>
        </p:pic>
        <p:pic>
          <p:nvPicPr>
            <p:cNvPr id="25" name="Image 19" descr=" ">
              <a:extLst>
                <a:ext uri="{FF2B5EF4-FFF2-40B4-BE49-F238E27FC236}">
                  <a16:creationId xmlns:a16="http://schemas.microsoft.com/office/drawing/2014/main" id="{D6FB0450-25A7-6B12-CB49-DEFB4A9B114E}"/>
                </a:ext>
              </a:extLst>
            </p:cNvPr>
            <p:cNvPicPr>
              <a:picLocks noGrp="1" noRot="1" noChangeAspect="1" noMove="1" noResize="1" noEditPoints="1" noAdjustHandles="1" noChangeArrowheads="1" noChangeShapeType="1" noCrop="1"/>
            </p:cNvPicPr>
            <p:nvPr/>
          </p:nvPicPr>
          <p:blipFill>
            <a:blip r:embed="rId39">
              <a:extLst>
                <a:ext uri="{96DAC541-7B7A-43D3-8B79-37D633B846F1}">
                  <asvg:svgBlip xmlns:asvg="http://schemas.microsoft.com/office/drawing/2016/SVG/main" r:embed="rId40"/>
                </a:ext>
              </a:extLst>
            </a:blip>
            <a:stretch>
              <a:fillRect/>
            </a:stretch>
          </p:blipFill>
          <p:spPr>
            <a:xfrm>
              <a:off x="4124086" y="2077143"/>
              <a:ext cx="215060" cy="335709"/>
            </a:xfrm>
            <a:prstGeom prst="rect">
              <a:avLst/>
            </a:prstGeom>
          </p:spPr>
        </p:pic>
        <p:pic>
          <p:nvPicPr>
            <p:cNvPr id="26" name="Image 20" descr=" ">
              <a:extLst>
                <a:ext uri="{FF2B5EF4-FFF2-40B4-BE49-F238E27FC236}">
                  <a16:creationId xmlns:a16="http://schemas.microsoft.com/office/drawing/2014/main" id="{F0E81447-0D58-1466-7D7C-8BD894256E0B}"/>
                </a:ext>
              </a:extLst>
            </p:cNvPr>
            <p:cNvPicPr>
              <a:picLocks noGrp="1" noRot="1" noChangeAspect="1" noMove="1" noResize="1" noEditPoints="1" noAdjustHandles="1" noChangeArrowheads="1" noChangeShapeType="1" noCrop="1"/>
            </p:cNvPicPr>
            <p:nvPr/>
          </p:nvPicPr>
          <p:blipFill>
            <a:blip r:embed="rId41">
              <a:extLst>
                <a:ext uri="{96DAC541-7B7A-43D3-8B79-37D633B846F1}">
                  <asvg:svgBlip xmlns:asvg="http://schemas.microsoft.com/office/drawing/2016/SVG/main" r:embed="rId42"/>
                </a:ext>
              </a:extLst>
            </a:blip>
            <a:stretch>
              <a:fillRect/>
            </a:stretch>
          </p:blipFill>
          <p:spPr>
            <a:xfrm>
              <a:off x="4415537" y="2077143"/>
              <a:ext cx="64461" cy="335709"/>
            </a:xfrm>
            <a:prstGeom prst="rect">
              <a:avLst/>
            </a:prstGeom>
          </p:spPr>
        </p:pic>
        <p:pic>
          <p:nvPicPr>
            <p:cNvPr id="27" name="Image 21" descr=" ">
              <a:extLst>
                <a:ext uri="{FF2B5EF4-FFF2-40B4-BE49-F238E27FC236}">
                  <a16:creationId xmlns:a16="http://schemas.microsoft.com/office/drawing/2014/main" id="{E686CFCC-EB3C-AA87-B026-72710F568F28}"/>
                </a:ext>
              </a:extLst>
            </p:cNvPr>
            <p:cNvPicPr>
              <a:picLocks noGrp="1" noRot="1" noChangeAspect="1" noMove="1" noResize="1" noEditPoints="1" noAdjustHandles="1" noChangeArrowheads="1" noChangeShapeType="1" noCrop="1"/>
            </p:cNvPicPr>
            <p:nvPr/>
          </p:nvPicPr>
          <p:blipFill>
            <a:blip r:embed="rId43">
              <a:extLst>
                <a:ext uri="{96DAC541-7B7A-43D3-8B79-37D633B846F1}">
                  <asvg:svgBlip xmlns:asvg="http://schemas.microsoft.com/office/drawing/2016/SVG/main" r:embed="rId44"/>
                </a:ext>
              </a:extLst>
            </a:blip>
            <a:stretch>
              <a:fillRect/>
            </a:stretch>
          </p:blipFill>
          <p:spPr>
            <a:xfrm>
              <a:off x="4535952" y="2077028"/>
              <a:ext cx="200253" cy="335826"/>
            </a:xfrm>
            <a:prstGeom prst="rect">
              <a:avLst/>
            </a:prstGeom>
          </p:spPr>
        </p:pic>
        <p:pic>
          <p:nvPicPr>
            <p:cNvPr id="28" name="Image 22" descr=" ">
              <a:extLst>
                <a:ext uri="{FF2B5EF4-FFF2-40B4-BE49-F238E27FC236}">
                  <a16:creationId xmlns:a16="http://schemas.microsoft.com/office/drawing/2014/main" id="{D8494CAE-C6E7-E303-2C0C-E93CA5B31D82}"/>
                </a:ext>
              </a:extLst>
            </p:cNvPr>
            <p:cNvPicPr>
              <a:picLocks noGrp="1" noRot="1" noChangeAspect="1" noMove="1" noResize="1" noEditPoints="1" noAdjustHandles="1" noChangeArrowheads="1" noChangeShapeType="1" noCrop="1"/>
            </p:cNvPicPr>
            <p:nvPr/>
          </p:nvPicPr>
          <p:blipFill>
            <a:blip r:embed="rId45">
              <a:extLst>
                <a:ext uri="{96DAC541-7B7A-43D3-8B79-37D633B846F1}">
                  <asvg:svgBlip xmlns:asvg="http://schemas.microsoft.com/office/drawing/2016/SVG/main" r:embed="rId46"/>
                </a:ext>
              </a:extLst>
            </a:blip>
            <a:stretch>
              <a:fillRect/>
            </a:stretch>
          </p:blipFill>
          <p:spPr>
            <a:xfrm>
              <a:off x="4770010" y="2077143"/>
              <a:ext cx="226147" cy="335709"/>
            </a:xfrm>
            <a:prstGeom prst="rect">
              <a:avLst/>
            </a:prstGeom>
          </p:spPr>
        </p:pic>
        <p:pic>
          <p:nvPicPr>
            <p:cNvPr id="29" name="Image 23" descr=" ">
              <a:extLst>
                <a:ext uri="{FF2B5EF4-FFF2-40B4-BE49-F238E27FC236}">
                  <a16:creationId xmlns:a16="http://schemas.microsoft.com/office/drawing/2014/main" id="{21F65480-7094-AA82-A3AE-3E2734C7A5C1}"/>
                </a:ext>
              </a:extLst>
            </p:cNvPr>
            <p:cNvPicPr>
              <a:picLocks noGrp="1" noRot="1" noChangeAspect="1" noMove="1" noResize="1" noEditPoints="1" noAdjustHandles="1" noChangeArrowheads="1" noChangeShapeType="1" noCrop="1"/>
            </p:cNvPicPr>
            <p:nvPr/>
          </p:nvPicPr>
          <p:blipFill>
            <a:blip r:embed="rId47">
              <a:extLst>
                <a:ext uri="{96DAC541-7B7A-43D3-8B79-37D633B846F1}">
                  <asvg:svgBlip xmlns:asvg="http://schemas.microsoft.com/office/drawing/2016/SVG/main" r:embed="rId48"/>
                </a:ext>
              </a:extLst>
            </a:blip>
            <a:stretch>
              <a:fillRect/>
            </a:stretch>
          </p:blipFill>
          <p:spPr>
            <a:xfrm>
              <a:off x="5164588" y="2071648"/>
              <a:ext cx="193383" cy="347051"/>
            </a:xfrm>
            <a:prstGeom prst="rect">
              <a:avLst/>
            </a:prstGeom>
          </p:spPr>
        </p:pic>
        <p:pic>
          <p:nvPicPr>
            <p:cNvPr id="30" name="Image 24" descr=" ">
              <a:extLst>
                <a:ext uri="{FF2B5EF4-FFF2-40B4-BE49-F238E27FC236}">
                  <a16:creationId xmlns:a16="http://schemas.microsoft.com/office/drawing/2014/main" id="{817A91EC-D3DA-DF23-4736-2D8CBCC40730}"/>
                </a:ext>
              </a:extLst>
            </p:cNvPr>
            <p:cNvPicPr>
              <a:picLocks noGrp="1" noRot="1" noChangeAspect="1" noMove="1" noResize="1" noEditPoints="1" noAdjustHandles="1" noChangeArrowheads="1" noChangeShapeType="1" noCrop="1"/>
            </p:cNvPicPr>
            <p:nvPr/>
          </p:nvPicPr>
          <p:blipFill>
            <a:blip r:embed="rId49">
              <a:extLst>
                <a:ext uri="{96DAC541-7B7A-43D3-8B79-37D633B846F1}">
                  <asvg:svgBlip xmlns:asvg="http://schemas.microsoft.com/office/drawing/2016/SVG/main" r:embed="rId50"/>
                </a:ext>
              </a:extLst>
            </a:blip>
            <a:stretch>
              <a:fillRect/>
            </a:stretch>
          </p:blipFill>
          <p:spPr>
            <a:xfrm>
              <a:off x="5400730" y="2071648"/>
              <a:ext cx="239416" cy="347168"/>
            </a:xfrm>
            <a:prstGeom prst="rect">
              <a:avLst/>
            </a:prstGeom>
          </p:spPr>
        </p:pic>
        <p:pic>
          <p:nvPicPr>
            <p:cNvPr id="31" name="Image 25" descr=" ">
              <a:extLst>
                <a:ext uri="{FF2B5EF4-FFF2-40B4-BE49-F238E27FC236}">
                  <a16:creationId xmlns:a16="http://schemas.microsoft.com/office/drawing/2014/main" id="{547FF0AD-E9F6-827C-1831-4A22467BC4C3}"/>
                </a:ext>
              </a:extLst>
            </p:cNvPr>
            <p:cNvPicPr>
              <a:picLocks noGrp="1" noRot="1" noChangeAspect="1" noMove="1" noResize="1" noEditPoints="1" noAdjustHandles="1" noChangeArrowheads="1" noChangeShapeType="1" noCrop="1"/>
            </p:cNvPicPr>
            <p:nvPr/>
          </p:nvPicPr>
          <p:blipFill>
            <a:blip r:embed="rId51">
              <a:extLst>
                <a:ext uri="{96DAC541-7B7A-43D3-8B79-37D633B846F1}">
                  <asvg:svgBlip xmlns:asvg="http://schemas.microsoft.com/office/drawing/2016/SVG/main" r:embed="rId52"/>
                </a:ext>
              </a:extLst>
            </a:blip>
            <a:stretch>
              <a:fillRect/>
            </a:stretch>
          </p:blipFill>
          <p:spPr>
            <a:xfrm>
              <a:off x="5705797" y="2077143"/>
              <a:ext cx="214936" cy="335709"/>
            </a:xfrm>
            <a:prstGeom prst="rect">
              <a:avLst/>
            </a:prstGeom>
          </p:spPr>
        </p:pic>
        <p:pic>
          <p:nvPicPr>
            <p:cNvPr id="32" name="Image 26" descr=" ">
              <a:extLst>
                <a:ext uri="{FF2B5EF4-FFF2-40B4-BE49-F238E27FC236}">
                  <a16:creationId xmlns:a16="http://schemas.microsoft.com/office/drawing/2014/main" id="{66F0E6BC-9E37-AA55-530B-760162C98C2D}"/>
                </a:ext>
              </a:extLst>
            </p:cNvPr>
            <p:cNvPicPr>
              <a:picLocks noGrp="1" noRot="1" noChangeAspect="1" noMove="1" noResize="1" noEditPoints="1" noAdjustHandles="1" noChangeArrowheads="1" noChangeShapeType="1" noCrop="1"/>
            </p:cNvPicPr>
            <p:nvPr/>
          </p:nvPicPr>
          <p:blipFill>
            <a:blip r:embed="rId53">
              <a:extLst>
                <a:ext uri="{96DAC541-7B7A-43D3-8B79-37D633B846F1}">
                  <asvg:svgBlip xmlns:asvg="http://schemas.microsoft.com/office/drawing/2016/SVG/main" r:embed="rId54"/>
                </a:ext>
              </a:extLst>
            </a:blip>
            <a:stretch>
              <a:fillRect/>
            </a:stretch>
          </p:blipFill>
          <p:spPr>
            <a:xfrm>
              <a:off x="5997198" y="2077143"/>
              <a:ext cx="154220" cy="335709"/>
            </a:xfrm>
            <a:prstGeom prst="rect">
              <a:avLst/>
            </a:prstGeom>
          </p:spPr>
        </p:pic>
        <p:pic>
          <p:nvPicPr>
            <p:cNvPr id="33" name="Image 27" descr=" ">
              <a:extLst>
                <a:ext uri="{FF2B5EF4-FFF2-40B4-BE49-F238E27FC236}">
                  <a16:creationId xmlns:a16="http://schemas.microsoft.com/office/drawing/2014/main" id="{911AA267-EB84-06E3-5466-0C5544B5C069}"/>
                </a:ext>
              </a:extLst>
            </p:cNvPr>
            <p:cNvPicPr>
              <a:picLocks noGrp="1" noRot="1" noChangeAspect="1" noMove="1" noResize="1" noEditPoints="1" noAdjustHandles="1" noChangeArrowheads="1" noChangeShapeType="1" noCrop="1"/>
            </p:cNvPicPr>
            <p:nvPr/>
          </p:nvPicPr>
          <p:blipFill>
            <a:blip r:embed="rId55">
              <a:extLst>
                <a:ext uri="{96DAC541-7B7A-43D3-8B79-37D633B846F1}">
                  <asvg:svgBlip xmlns:asvg="http://schemas.microsoft.com/office/drawing/2016/SVG/main" r:embed="rId56"/>
                </a:ext>
              </a:extLst>
            </a:blip>
            <a:stretch>
              <a:fillRect/>
            </a:stretch>
          </p:blipFill>
          <p:spPr>
            <a:xfrm>
              <a:off x="6213325" y="2077143"/>
              <a:ext cx="159701" cy="335943"/>
            </a:xfrm>
            <a:prstGeom prst="rect">
              <a:avLst/>
            </a:prstGeom>
          </p:spPr>
        </p:pic>
        <p:pic>
          <p:nvPicPr>
            <p:cNvPr id="34" name="Image 28" descr=" ">
              <a:extLst>
                <a:ext uri="{FF2B5EF4-FFF2-40B4-BE49-F238E27FC236}">
                  <a16:creationId xmlns:a16="http://schemas.microsoft.com/office/drawing/2014/main" id="{72F12B73-7D26-3E67-5FF7-18EE8D1A3911}"/>
                </a:ext>
              </a:extLst>
            </p:cNvPr>
            <p:cNvPicPr>
              <a:picLocks noGrp="1" noRot="1" noChangeAspect="1" noMove="1" noResize="1" noEditPoints="1" noAdjustHandles="1" noChangeArrowheads="1" noChangeShapeType="1" noCrop="1"/>
            </p:cNvPicPr>
            <p:nvPr/>
          </p:nvPicPr>
          <p:blipFill>
            <a:blip r:embed="rId57">
              <a:extLst>
                <a:ext uri="{96DAC541-7B7A-43D3-8B79-37D633B846F1}">
                  <asvg:svgBlip xmlns:asvg="http://schemas.microsoft.com/office/drawing/2016/SVG/main" r:embed="rId58"/>
                </a:ext>
              </a:extLst>
            </a:blip>
            <a:stretch>
              <a:fillRect/>
            </a:stretch>
          </p:blipFill>
          <p:spPr>
            <a:xfrm>
              <a:off x="6433618" y="2077143"/>
              <a:ext cx="207495" cy="335826"/>
            </a:xfrm>
            <a:prstGeom prst="rect">
              <a:avLst/>
            </a:prstGeom>
          </p:spPr>
        </p:pic>
        <p:pic>
          <p:nvPicPr>
            <p:cNvPr id="35" name="Image 29" descr=" ">
              <a:extLst>
                <a:ext uri="{FF2B5EF4-FFF2-40B4-BE49-F238E27FC236}">
                  <a16:creationId xmlns:a16="http://schemas.microsoft.com/office/drawing/2014/main" id="{70391465-1584-A766-ED80-1041F3D75095}"/>
                </a:ext>
              </a:extLst>
            </p:cNvPr>
            <p:cNvPicPr>
              <a:picLocks noGrp="1" noRot="1" noChangeAspect="1" noMove="1" noResize="1" noEditPoints="1" noAdjustHandles="1" noChangeArrowheads="1" noChangeShapeType="1" noCrop="1"/>
            </p:cNvPicPr>
            <p:nvPr/>
          </p:nvPicPr>
          <p:blipFill>
            <a:blip r:embed="rId59">
              <a:extLst>
                <a:ext uri="{96DAC541-7B7A-43D3-8B79-37D633B846F1}">
                  <asvg:svgBlip xmlns:asvg="http://schemas.microsoft.com/office/drawing/2016/SVG/main" r:embed="rId60"/>
                </a:ext>
              </a:extLst>
            </a:blip>
            <a:stretch>
              <a:fillRect/>
            </a:stretch>
          </p:blipFill>
          <p:spPr>
            <a:xfrm>
              <a:off x="6697414" y="2077143"/>
              <a:ext cx="159577" cy="335943"/>
            </a:xfrm>
            <a:prstGeom prst="rect">
              <a:avLst/>
            </a:prstGeom>
          </p:spPr>
        </p:pic>
        <p:pic>
          <p:nvPicPr>
            <p:cNvPr id="36" name="Image 30" descr=" ">
              <a:extLst>
                <a:ext uri="{FF2B5EF4-FFF2-40B4-BE49-F238E27FC236}">
                  <a16:creationId xmlns:a16="http://schemas.microsoft.com/office/drawing/2014/main" id="{FC8A066E-8205-35FD-D357-9A35C21B35C0}"/>
                </a:ext>
              </a:extLst>
            </p:cNvPr>
            <p:cNvPicPr>
              <a:picLocks noGrp="1" noRot="1" noChangeAspect="1" noMove="1" noResize="1" noEditPoints="1" noAdjustHandles="1" noChangeArrowheads="1" noChangeShapeType="1" noCrop="1"/>
            </p:cNvPicPr>
            <p:nvPr/>
          </p:nvPicPr>
          <p:blipFill>
            <a:blip r:embed="rId61">
              <a:extLst>
                <a:ext uri="{96DAC541-7B7A-43D3-8B79-37D633B846F1}">
                  <asvg:svgBlip xmlns:asvg="http://schemas.microsoft.com/office/drawing/2016/SVG/main" r:embed="rId62"/>
                </a:ext>
              </a:extLst>
            </a:blip>
            <a:stretch>
              <a:fillRect/>
            </a:stretch>
          </p:blipFill>
          <p:spPr>
            <a:xfrm>
              <a:off x="6917732" y="2077143"/>
              <a:ext cx="214936" cy="335709"/>
            </a:xfrm>
            <a:prstGeom prst="rect">
              <a:avLst/>
            </a:prstGeom>
          </p:spPr>
        </p:pic>
        <p:pic>
          <p:nvPicPr>
            <p:cNvPr id="37" name="Image 31" descr=" ">
              <a:extLst>
                <a:ext uri="{FF2B5EF4-FFF2-40B4-BE49-F238E27FC236}">
                  <a16:creationId xmlns:a16="http://schemas.microsoft.com/office/drawing/2014/main" id="{398BAC8C-F27C-2011-D153-2F1A24ECA7AD}"/>
                </a:ext>
              </a:extLst>
            </p:cNvPr>
            <p:cNvPicPr>
              <a:picLocks noGrp="1" noRot="1" noChangeAspect="1" noMove="1" noResize="1" noEditPoints="1" noAdjustHandles="1" noChangeArrowheads="1" noChangeShapeType="1" noCrop="1"/>
            </p:cNvPicPr>
            <p:nvPr/>
          </p:nvPicPr>
          <p:blipFill>
            <a:blip r:embed="rId63">
              <a:extLst>
                <a:ext uri="{96DAC541-7B7A-43D3-8B79-37D633B846F1}">
                  <asvg:svgBlip xmlns:asvg="http://schemas.microsoft.com/office/drawing/2016/SVG/main" r:embed="rId64"/>
                </a:ext>
              </a:extLst>
            </a:blip>
            <a:stretch>
              <a:fillRect/>
            </a:stretch>
          </p:blipFill>
          <p:spPr>
            <a:xfrm>
              <a:off x="7198295" y="2071648"/>
              <a:ext cx="193383" cy="347051"/>
            </a:xfrm>
            <a:prstGeom prst="rect">
              <a:avLst/>
            </a:prstGeom>
          </p:spPr>
        </p:pic>
        <p:pic>
          <p:nvPicPr>
            <p:cNvPr id="38" name="Image 32" descr=" ">
              <a:extLst>
                <a:ext uri="{FF2B5EF4-FFF2-40B4-BE49-F238E27FC236}">
                  <a16:creationId xmlns:a16="http://schemas.microsoft.com/office/drawing/2014/main" id="{09F57C9B-5FE3-4568-A22B-927CC043A7A0}"/>
                </a:ext>
              </a:extLst>
            </p:cNvPr>
            <p:cNvPicPr>
              <a:picLocks noGrp="1" noRot="1" noChangeAspect="1" noMove="1" noResize="1" noEditPoints="1" noAdjustHandles="1" noChangeArrowheads="1" noChangeShapeType="1" noCrop="1"/>
            </p:cNvPicPr>
            <p:nvPr/>
          </p:nvPicPr>
          <p:blipFill>
            <a:blip r:embed="rId65">
              <a:extLst>
                <a:ext uri="{96DAC541-7B7A-43D3-8B79-37D633B846F1}">
                  <asvg:svgBlip xmlns:asvg="http://schemas.microsoft.com/office/drawing/2016/SVG/main" r:embed="rId66"/>
                </a:ext>
              </a:extLst>
            </a:blip>
            <a:stretch>
              <a:fillRect/>
            </a:stretch>
          </p:blipFill>
          <p:spPr>
            <a:xfrm>
              <a:off x="7456833" y="2077143"/>
              <a:ext cx="159577" cy="335943"/>
            </a:xfrm>
            <a:prstGeom prst="rect">
              <a:avLst/>
            </a:prstGeom>
          </p:spPr>
        </p:pic>
        <p:pic>
          <p:nvPicPr>
            <p:cNvPr id="39" name="Image 33" descr=" ">
              <a:extLst>
                <a:ext uri="{FF2B5EF4-FFF2-40B4-BE49-F238E27FC236}">
                  <a16:creationId xmlns:a16="http://schemas.microsoft.com/office/drawing/2014/main" id="{C7930E95-D435-464E-1B05-63BD30CF6CAD}"/>
                </a:ext>
              </a:extLst>
            </p:cNvPr>
            <p:cNvPicPr>
              <a:picLocks noGrp="1" noRot="1" noChangeAspect="1" noMove="1" noResize="1" noEditPoints="1" noAdjustHandles="1" noChangeArrowheads="1" noChangeShapeType="1" noCrop="1"/>
            </p:cNvPicPr>
            <p:nvPr/>
          </p:nvPicPr>
          <p:blipFill>
            <a:blip r:embed="rId67">
              <a:extLst>
                <a:ext uri="{96DAC541-7B7A-43D3-8B79-37D633B846F1}">
                  <asvg:svgBlip xmlns:asvg="http://schemas.microsoft.com/office/drawing/2016/SVG/main" r:embed="rId68"/>
                </a:ext>
              </a:extLst>
            </a:blip>
            <a:stretch>
              <a:fillRect/>
            </a:stretch>
          </p:blipFill>
          <p:spPr>
            <a:xfrm>
              <a:off x="1259853" y="1294100"/>
              <a:ext cx="804757" cy="904253"/>
            </a:xfrm>
            <a:prstGeom prst="rect">
              <a:avLst/>
            </a:prstGeom>
          </p:spPr>
        </p:pic>
        <p:pic>
          <p:nvPicPr>
            <p:cNvPr id="40" name="Image 34" descr=" ">
              <a:extLst>
                <a:ext uri="{FF2B5EF4-FFF2-40B4-BE49-F238E27FC236}">
                  <a16:creationId xmlns:a16="http://schemas.microsoft.com/office/drawing/2014/main" id="{721F607A-AC86-217B-A0F8-61F9F00C0739}"/>
                </a:ext>
              </a:extLst>
            </p:cNvPr>
            <p:cNvPicPr>
              <a:picLocks noGrp="1" noRot="1" noChangeAspect="1" noMove="1" noResize="1" noEditPoints="1" noAdjustHandles="1" noChangeArrowheads="1" noChangeShapeType="1" noCrop="1"/>
            </p:cNvPicPr>
            <p:nvPr/>
          </p:nvPicPr>
          <p:blipFill>
            <a:blip r:embed="rId69">
              <a:extLst>
                <a:ext uri="{96DAC541-7B7A-43D3-8B79-37D633B846F1}">
                  <asvg:svgBlip xmlns:asvg="http://schemas.microsoft.com/office/drawing/2016/SVG/main" r:embed="rId70"/>
                </a:ext>
              </a:extLst>
            </a:blip>
            <a:stretch>
              <a:fillRect/>
            </a:stretch>
          </p:blipFill>
          <p:spPr>
            <a:xfrm>
              <a:off x="1310201" y="1516148"/>
              <a:ext cx="901610" cy="897828"/>
            </a:xfrm>
            <a:prstGeom prst="rect">
              <a:avLst/>
            </a:prstGeom>
          </p:spPr>
        </p:pic>
        <p:pic>
          <p:nvPicPr>
            <p:cNvPr id="41" name="Image 35" descr=" ">
              <a:extLst>
                <a:ext uri="{FF2B5EF4-FFF2-40B4-BE49-F238E27FC236}">
                  <a16:creationId xmlns:a16="http://schemas.microsoft.com/office/drawing/2014/main" id="{085A6470-4B98-8FA0-FA82-95C7FE1FA89E}"/>
                </a:ext>
              </a:extLst>
            </p:cNvPr>
            <p:cNvPicPr>
              <a:picLocks noGrp="1" noRot="1" noChangeAspect="1" noMove="1" noResize="1" noEditPoints="1" noAdjustHandles="1" noChangeArrowheads="1" noChangeShapeType="1" noCrop="1"/>
            </p:cNvPicPr>
            <p:nvPr/>
          </p:nvPicPr>
          <p:blipFill>
            <a:blip r:embed="rId71">
              <a:extLst>
                <a:ext uri="{96DAC541-7B7A-43D3-8B79-37D633B846F1}">
                  <asvg:svgBlip xmlns:asvg="http://schemas.microsoft.com/office/drawing/2016/SVG/main" r:embed="rId72"/>
                </a:ext>
              </a:extLst>
            </a:blip>
            <a:stretch>
              <a:fillRect/>
            </a:stretch>
          </p:blipFill>
          <p:spPr>
            <a:xfrm>
              <a:off x="1476897" y="1354441"/>
              <a:ext cx="901734" cy="874320"/>
            </a:xfrm>
            <a:prstGeom prst="rect">
              <a:avLst/>
            </a:prstGeom>
          </p:spPr>
        </p:pic>
      </p:grpSp>
      <p:sp>
        <p:nvSpPr>
          <p:cNvPr id="42" name="Shape 4">
            <a:extLst>
              <a:ext uri="{FF2B5EF4-FFF2-40B4-BE49-F238E27FC236}">
                <a16:creationId xmlns:a16="http://schemas.microsoft.com/office/drawing/2014/main" id="{2ED34793-D76C-8CB9-91FD-F902760C03C6}"/>
              </a:ext>
            </a:extLst>
          </p:cNvPr>
          <p:cNvSpPr>
            <a:spLocks noGrp="1" noRot="1" noMove="1" noResize="1" noEditPoints="1" noAdjustHandles="1" noChangeArrowheads="1" noChangeShapeType="1"/>
          </p:cNvSpPr>
          <p:nvPr/>
        </p:nvSpPr>
        <p:spPr>
          <a:xfrm>
            <a:off x="6163279" y="773430"/>
            <a:ext cx="1569563" cy="662940"/>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000000"/>
              </a:solidFill>
              <a:effectLst/>
              <a:uLnTx/>
              <a:uFillTx/>
              <a:latin typeface="Segoe UI"/>
              <a:ea typeface="+mn-ea"/>
              <a:cs typeface="+mn-cs"/>
            </a:endParaRPr>
          </a:p>
        </p:txBody>
      </p:sp>
      <p:sp>
        <p:nvSpPr>
          <p:cNvPr id="43" name="Text 5">
            <a:extLst>
              <a:ext uri="{FF2B5EF4-FFF2-40B4-BE49-F238E27FC236}">
                <a16:creationId xmlns:a16="http://schemas.microsoft.com/office/drawing/2014/main" id="{44A4EF35-9F2B-C07A-8309-FDE3BCF9E5FD}"/>
              </a:ext>
            </a:extLst>
          </p:cNvPr>
          <p:cNvSpPr>
            <a:spLocks noGrp="1" noRot="1" noMove="1" noResize="1" noEditPoints="1" noAdjustHandles="1" noChangeArrowheads="1" noChangeShapeType="1"/>
          </p:cNvSpPr>
          <p:nvPr/>
        </p:nvSpPr>
        <p:spPr>
          <a:xfrm>
            <a:off x="6163279" y="712470"/>
            <a:ext cx="1691471" cy="7848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20" b="0" i="0" u="none" strike="noStrike" kern="1200" cap="none" spc="0" normalizeH="0" baseline="0" noProof="0">
                <a:ln>
                  <a:noFill/>
                </a:ln>
                <a:solidFill>
                  <a:srgbClr val="FFF8F4"/>
                </a:solidFill>
                <a:effectLst/>
                <a:uLnTx/>
                <a:uFillTx/>
                <a:latin typeface="Segoe Pro Display Semibold" pitchFamily="34" charset="0"/>
                <a:ea typeface="Segoe Pro Display Semibold" pitchFamily="34" charset="-122"/>
                <a:cs typeface="Segoe Pro Display Semibold" pitchFamily="34" charset="-120"/>
              </a:rPr>
              <a:t>May 6–8 Las Vegas</a:t>
            </a:r>
            <a:endParaRPr kumimoji="0" lang="en-US" sz="2520" b="0" i="0" u="none" strike="noStrike" kern="1200" cap="none" spc="0" normalizeH="0" baseline="0" noProof="0">
              <a:ln>
                <a:noFill/>
              </a:ln>
              <a:solidFill>
                <a:srgbClr val="FFF8F4"/>
              </a:solidFill>
              <a:effectLst/>
              <a:uLnTx/>
              <a:uFillTx/>
              <a:latin typeface="Segoe UI"/>
              <a:ea typeface="+mn-ea"/>
              <a:cs typeface="+mn-cs"/>
            </a:endParaRPr>
          </a:p>
        </p:txBody>
      </p:sp>
      <p:grpSp>
        <p:nvGrpSpPr>
          <p:cNvPr id="62" name="Group 61">
            <a:extLst>
              <a:ext uri="{FF2B5EF4-FFF2-40B4-BE49-F238E27FC236}">
                <a16:creationId xmlns:a16="http://schemas.microsoft.com/office/drawing/2014/main" id="{41298B26-8D19-4BE6-F894-EBB8ECAD0798}"/>
              </a:ext>
            </a:extLst>
          </p:cNvPr>
          <p:cNvGrpSpPr>
            <a:grpSpLocks noGrp="1" noUngrp="1" noRot="1" noMove="1" noResize="1"/>
          </p:cNvGrpSpPr>
          <p:nvPr/>
        </p:nvGrpSpPr>
        <p:grpSpPr>
          <a:xfrm>
            <a:off x="9469954" y="765489"/>
            <a:ext cx="1944539" cy="682310"/>
            <a:chOff x="15522783" y="1176019"/>
            <a:chExt cx="3525312" cy="1236981"/>
          </a:xfrm>
        </p:grpSpPr>
        <p:sp>
          <p:nvSpPr>
            <p:cNvPr id="45" name="Text 7">
              <a:extLst>
                <a:ext uri="{FF2B5EF4-FFF2-40B4-BE49-F238E27FC236}">
                  <a16:creationId xmlns:a16="http://schemas.microsoft.com/office/drawing/2014/main" id="{E8E14DB4-C97D-C41A-F850-CD08330C9D92}"/>
                </a:ext>
              </a:extLst>
            </p:cNvPr>
            <p:cNvSpPr>
              <a:spLocks noGrp="1" noRot="1" noMove="1" noResize="1" noEditPoints="1" noAdjustHandles="1" noChangeArrowheads="1" noChangeShapeType="1"/>
            </p:cNvSpPr>
            <p:nvPr/>
          </p:nvSpPr>
          <p:spPr>
            <a:xfrm>
              <a:off x="15522783" y="1176019"/>
              <a:ext cx="3524540" cy="272657"/>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80" b="0" i="0" u="none" strike="noStrike" kern="1200" cap="none" spc="0" normalizeH="0" baseline="0" noProof="0">
                  <a:ln>
                    <a:noFill/>
                  </a:ln>
                  <a:solidFill>
                    <a:srgbClr val="FFF8F3">
                      <a:alpha val="100000"/>
                    </a:srgbClr>
                  </a:solidFill>
                  <a:effectLst/>
                  <a:uLnTx/>
                  <a:uFillTx/>
                  <a:latin typeface="Segoe Pro Display Semibold" pitchFamily="34" charset="0"/>
                  <a:ea typeface="Segoe Pro Display Semibold" pitchFamily="34" charset="-122"/>
                  <a:cs typeface="Segoe Pro Display Semibold" pitchFamily="34" charset="-120"/>
                </a:rPr>
                <a:t>SPONSORED BY</a:t>
              </a:r>
              <a:endParaRPr kumimoji="0" lang="en-US" sz="1080" b="0" i="0" u="none" strike="noStrike" kern="1200" cap="none" spc="0" normalizeH="0" baseline="0" noProof="0">
                <a:ln>
                  <a:noFill/>
                </a:ln>
                <a:solidFill>
                  <a:srgbClr val="000000"/>
                </a:solidFill>
                <a:effectLst/>
                <a:uLnTx/>
                <a:uFillTx/>
                <a:latin typeface="Segoe UI"/>
                <a:ea typeface="+mn-ea"/>
                <a:cs typeface="+mn-cs"/>
              </a:endParaRPr>
            </a:p>
          </p:txBody>
        </p:sp>
        <p:grpSp>
          <p:nvGrpSpPr>
            <p:cNvPr id="61" name="Group 60">
              <a:extLst>
                <a:ext uri="{FF2B5EF4-FFF2-40B4-BE49-F238E27FC236}">
                  <a16:creationId xmlns:a16="http://schemas.microsoft.com/office/drawing/2014/main" id="{1ED27514-8497-3F6A-23E7-0921A90D5922}"/>
                </a:ext>
              </a:extLst>
            </p:cNvPr>
            <p:cNvGrpSpPr>
              <a:grpSpLocks noGrp="1" noUngrp="1" noRot="1" noMove="1" noResize="1"/>
            </p:cNvGrpSpPr>
            <p:nvPr/>
          </p:nvGrpSpPr>
          <p:grpSpPr>
            <a:xfrm>
              <a:off x="15522784" y="1651000"/>
              <a:ext cx="3525311" cy="762000"/>
              <a:chOff x="15522784" y="1651000"/>
              <a:chExt cx="3525311" cy="762000"/>
            </a:xfrm>
          </p:grpSpPr>
          <p:pic>
            <p:nvPicPr>
              <p:cNvPr id="46" name="Image 36" descr=" ">
                <a:extLst>
                  <a:ext uri="{FF2B5EF4-FFF2-40B4-BE49-F238E27FC236}">
                    <a16:creationId xmlns:a16="http://schemas.microsoft.com/office/drawing/2014/main" id="{5A96F6EA-DF7B-119D-A54B-C37D74FF741D}"/>
                  </a:ext>
                </a:extLst>
              </p:cNvPr>
              <p:cNvPicPr>
                <a:picLocks noGrp="1" noRot="1" noChangeAspect="1" noMove="1" noResize="1" noEditPoints="1" noAdjustHandles="1" noChangeArrowheads="1" noChangeShapeType="1" noCrop="1"/>
              </p:cNvPicPr>
              <p:nvPr/>
            </p:nvPicPr>
            <p:blipFill>
              <a:blip r:embed="rId73">
                <a:extLst>
                  <a:ext uri="{96DAC541-7B7A-43D3-8B79-37D633B846F1}">
                    <asvg:svgBlip xmlns:asvg="http://schemas.microsoft.com/office/drawing/2016/SVG/main" r:embed="rId74"/>
                  </a:ext>
                </a:extLst>
              </a:blip>
              <a:stretch>
                <a:fillRect/>
              </a:stretch>
            </p:blipFill>
            <p:spPr>
              <a:xfrm>
                <a:off x="16501057" y="1803484"/>
                <a:ext cx="488033" cy="456555"/>
              </a:xfrm>
              <a:prstGeom prst="rect">
                <a:avLst/>
              </a:prstGeom>
            </p:spPr>
          </p:pic>
          <p:pic>
            <p:nvPicPr>
              <p:cNvPr id="47" name="Image 37" descr=" ">
                <a:extLst>
                  <a:ext uri="{FF2B5EF4-FFF2-40B4-BE49-F238E27FC236}">
                    <a16:creationId xmlns:a16="http://schemas.microsoft.com/office/drawing/2014/main" id="{4F82F57F-776F-CA0F-B833-9C776C413F0B}"/>
                  </a:ext>
                </a:extLst>
              </p:cNvPr>
              <p:cNvPicPr>
                <a:picLocks noGrp="1" noRot="1" noChangeAspect="1" noMove="1" noResize="1" noEditPoints="1" noAdjustHandles="1" noChangeArrowheads="1" noChangeShapeType="1" noCrop="1"/>
              </p:cNvPicPr>
              <p:nvPr/>
            </p:nvPicPr>
            <p:blipFill>
              <a:blip r:embed="rId75">
                <a:extLst>
                  <a:ext uri="{96DAC541-7B7A-43D3-8B79-37D633B846F1}">
                    <asvg:svgBlip xmlns:asvg="http://schemas.microsoft.com/office/drawing/2016/SVG/main" r:embed="rId76"/>
                  </a:ext>
                </a:extLst>
              </a:blip>
              <a:stretch>
                <a:fillRect/>
              </a:stretch>
            </p:blipFill>
            <p:spPr>
              <a:xfrm>
                <a:off x="17062281" y="1932944"/>
                <a:ext cx="76168" cy="327098"/>
              </a:xfrm>
              <a:prstGeom prst="rect">
                <a:avLst/>
              </a:prstGeom>
            </p:spPr>
          </p:pic>
          <p:pic>
            <p:nvPicPr>
              <p:cNvPr id="48" name="Image 38" descr=" ">
                <a:extLst>
                  <a:ext uri="{FF2B5EF4-FFF2-40B4-BE49-F238E27FC236}">
                    <a16:creationId xmlns:a16="http://schemas.microsoft.com/office/drawing/2014/main" id="{C47663A2-0E82-B1DB-41CD-1050587B4937}"/>
                  </a:ext>
                </a:extLst>
              </p:cNvPr>
              <p:cNvPicPr>
                <a:picLocks noGrp="1" noRot="1" noChangeAspect="1" noMove="1" noResize="1" noEditPoints="1" noAdjustHandles="1" noChangeArrowheads="1" noChangeShapeType="1" noCrop="1"/>
              </p:cNvPicPr>
              <p:nvPr/>
            </p:nvPicPr>
            <p:blipFill>
              <a:blip r:embed="rId77">
                <a:extLst>
                  <a:ext uri="{96DAC541-7B7A-43D3-8B79-37D633B846F1}">
                    <asvg:svgBlip xmlns:asvg="http://schemas.microsoft.com/office/drawing/2016/SVG/main" r:embed="rId78"/>
                  </a:ext>
                </a:extLst>
              </a:blip>
              <a:stretch>
                <a:fillRect/>
              </a:stretch>
            </p:blipFill>
            <p:spPr>
              <a:xfrm>
                <a:off x="17055337" y="1793816"/>
                <a:ext cx="92239" cy="88915"/>
              </a:xfrm>
              <a:prstGeom prst="rect">
                <a:avLst/>
              </a:prstGeom>
            </p:spPr>
          </p:pic>
          <p:pic>
            <p:nvPicPr>
              <p:cNvPr id="49" name="Image 39" descr=" ">
                <a:extLst>
                  <a:ext uri="{FF2B5EF4-FFF2-40B4-BE49-F238E27FC236}">
                    <a16:creationId xmlns:a16="http://schemas.microsoft.com/office/drawing/2014/main" id="{24601C30-F2CA-90CC-8D80-7D45BDDC9CFA}"/>
                  </a:ext>
                </a:extLst>
              </p:cNvPr>
              <p:cNvPicPr>
                <a:picLocks noGrp="1" noRot="1" noChangeAspect="1" noMove="1" noResize="1" noEditPoints="1" noAdjustHandles="1" noChangeArrowheads="1" noChangeShapeType="1" noCrop="1"/>
              </p:cNvPicPr>
              <p:nvPr/>
            </p:nvPicPr>
            <p:blipFill>
              <a:blip r:embed="rId79">
                <a:extLst>
                  <a:ext uri="{96DAC541-7B7A-43D3-8B79-37D633B846F1}">
                    <asvg:svgBlip xmlns:asvg="http://schemas.microsoft.com/office/drawing/2016/SVG/main" r:embed="rId80"/>
                  </a:ext>
                </a:extLst>
              </a:blip>
              <a:stretch>
                <a:fillRect/>
              </a:stretch>
            </p:blipFill>
            <p:spPr>
              <a:xfrm>
                <a:off x="17190856" y="1924955"/>
                <a:ext cx="253355" cy="343069"/>
              </a:xfrm>
              <a:prstGeom prst="rect">
                <a:avLst/>
              </a:prstGeom>
            </p:spPr>
          </p:pic>
          <p:pic>
            <p:nvPicPr>
              <p:cNvPr id="50" name="Image 40" descr=" ">
                <a:extLst>
                  <a:ext uri="{FF2B5EF4-FFF2-40B4-BE49-F238E27FC236}">
                    <a16:creationId xmlns:a16="http://schemas.microsoft.com/office/drawing/2014/main" id="{74B74081-0D41-F3D4-F5AA-A519E8218C9C}"/>
                  </a:ext>
                </a:extLst>
              </p:cNvPr>
              <p:cNvPicPr>
                <a:picLocks noGrp="1" noRot="1" noChangeAspect="1" noMove="1" noResize="1" noEditPoints="1" noAdjustHandles="1" noChangeArrowheads="1" noChangeShapeType="1" noCrop="1"/>
              </p:cNvPicPr>
              <p:nvPr/>
            </p:nvPicPr>
            <p:blipFill>
              <a:blip r:embed="rId81">
                <a:extLst>
                  <a:ext uri="{96DAC541-7B7A-43D3-8B79-37D633B846F1}">
                    <asvg:svgBlip xmlns:asvg="http://schemas.microsoft.com/office/drawing/2016/SVG/main" r:embed="rId82"/>
                  </a:ext>
                </a:extLst>
              </a:blip>
              <a:stretch>
                <a:fillRect/>
              </a:stretch>
            </p:blipFill>
            <p:spPr>
              <a:xfrm>
                <a:off x="17501380" y="1927256"/>
                <a:ext cx="187802" cy="332934"/>
              </a:xfrm>
              <a:prstGeom prst="rect">
                <a:avLst/>
              </a:prstGeom>
            </p:spPr>
          </p:pic>
          <p:pic>
            <p:nvPicPr>
              <p:cNvPr id="51" name="Image 41" descr=" ">
                <a:extLst>
                  <a:ext uri="{FF2B5EF4-FFF2-40B4-BE49-F238E27FC236}">
                    <a16:creationId xmlns:a16="http://schemas.microsoft.com/office/drawing/2014/main" id="{74DCE811-E5F3-286F-7C27-780983E037A4}"/>
                  </a:ext>
                </a:extLst>
              </p:cNvPr>
              <p:cNvPicPr>
                <a:picLocks noGrp="1" noRot="1" noChangeAspect="1" noMove="1" noResize="1" noEditPoints="1" noAdjustHandles="1" noChangeArrowheads="1" noChangeShapeType="1" noCrop="1"/>
              </p:cNvPicPr>
              <p:nvPr/>
            </p:nvPicPr>
            <p:blipFill>
              <a:blip r:embed="rId83">
                <a:extLst>
                  <a:ext uri="{96DAC541-7B7A-43D3-8B79-37D633B846F1}">
                    <asvg:svgBlip xmlns:asvg="http://schemas.microsoft.com/office/drawing/2016/SVG/main" r:embed="rId84"/>
                  </a:ext>
                </a:extLst>
              </a:blip>
              <a:stretch>
                <a:fillRect/>
              </a:stretch>
            </p:blipFill>
            <p:spPr>
              <a:xfrm>
                <a:off x="17693448" y="1924958"/>
                <a:ext cx="332226" cy="342915"/>
              </a:xfrm>
              <a:prstGeom prst="rect">
                <a:avLst/>
              </a:prstGeom>
            </p:spPr>
          </p:pic>
          <p:pic>
            <p:nvPicPr>
              <p:cNvPr id="52" name="Image 42" descr=" ">
                <a:extLst>
                  <a:ext uri="{FF2B5EF4-FFF2-40B4-BE49-F238E27FC236}">
                    <a16:creationId xmlns:a16="http://schemas.microsoft.com/office/drawing/2014/main" id="{A37E5D15-07CB-AA71-A602-57C56E7BF6DE}"/>
                  </a:ext>
                </a:extLst>
              </p:cNvPr>
              <p:cNvPicPr>
                <a:picLocks noGrp="1" noRot="1" noChangeAspect="1" noMove="1" noResize="1" noEditPoints="1" noAdjustHandles="1" noChangeArrowheads="1" noChangeShapeType="1" noCrop="1"/>
              </p:cNvPicPr>
              <p:nvPr/>
            </p:nvPicPr>
            <p:blipFill>
              <a:blip r:embed="rId85">
                <a:extLst>
                  <a:ext uri="{96DAC541-7B7A-43D3-8B79-37D633B846F1}">
                    <asvg:svgBlip xmlns:asvg="http://schemas.microsoft.com/office/drawing/2016/SVG/main" r:embed="rId86"/>
                  </a:ext>
                </a:extLst>
              </a:blip>
              <a:stretch>
                <a:fillRect/>
              </a:stretch>
            </p:blipFill>
            <p:spPr>
              <a:xfrm>
                <a:off x="18062604" y="1924958"/>
                <a:ext cx="215110" cy="342762"/>
              </a:xfrm>
              <a:prstGeom prst="rect">
                <a:avLst/>
              </a:prstGeom>
            </p:spPr>
          </p:pic>
          <p:pic>
            <p:nvPicPr>
              <p:cNvPr id="53" name="Image 43" descr=" ">
                <a:extLst>
                  <a:ext uri="{FF2B5EF4-FFF2-40B4-BE49-F238E27FC236}">
                    <a16:creationId xmlns:a16="http://schemas.microsoft.com/office/drawing/2014/main" id="{84240BFB-7CA0-CB7E-C4F4-FEDF54660386}"/>
                  </a:ext>
                </a:extLst>
              </p:cNvPr>
              <p:cNvPicPr>
                <a:picLocks noGrp="1" noRot="1" noChangeAspect="1" noMove="1" noResize="1" noEditPoints="1" noAdjustHandles="1" noChangeArrowheads="1" noChangeShapeType="1" noCrop="1"/>
              </p:cNvPicPr>
              <p:nvPr/>
            </p:nvPicPr>
            <p:blipFill>
              <a:blip r:embed="rId87">
                <a:extLst>
                  <a:ext uri="{96DAC541-7B7A-43D3-8B79-37D633B846F1}">
                    <asvg:svgBlip xmlns:asvg="http://schemas.microsoft.com/office/drawing/2016/SVG/main" r:embed="rId88"/>
                  </a:ext>
                </a:extLst>
              </a:blip>
              <a:stretch>
                <a:fillRect/>
              </a:stretch>
            </p:blipFill>
            <p:spPr>
              <a:xfrm>
                <a:off x="18310428" y="1924958"/>
                <a:ext cx="332374" cy="342915"/>
              </a:xfrm>
              <a:prstGeom prst="rect">
                <a:avLst/>
              </a:prstGeom>
            </p:spPr>
          </p:pic>
          <p:pic>
            <p:nvPicPr>
              <p:cNvPr id="54" name="Image 44" descr=" ">
                <a:extLst>
                  <a:ext uri="{FF2B5EF4-FFF2-40B4-BE49-F238E27FC236}">
                    <a16:creationId xmlns:a16="http://schemas.microsoft.com/office/drawing/2014/main" id="{9FB9EDA4-1DA5-DE0E-C3E4-528B52DD9A3C}"/>
                  </a:ext>
                </a:extLst>
              </p:cNvPr>
              <p:cNvPicPr>
                <a:picLocks noGrp="1" noRot="1" noChangeAspect="1" noMove="1" noResize="1" noEditPoints="1" noAdjustHandles="1" noChangeArrowheads="1" noChangeShapeType="1" noCrop="1"/>
              </p:cNvPicPr>
              <p:nvPr/>
            </p:nvPicPr>
            <p:blipFill>
              <a:blip r:embed="rId89">
                <a:extLst>
                  <a:ext uri="{96DAC541-7B7A-43D3-8B79-37D633B846F1}">
                    <asvg:svgBlip xmlns:asvg="http://schemas.microsoft.com/office/drawing/2016/SVG/main" r:embed="rId90"/>
                  </a:ext>
                </a:extLst>
              </a:blip>
              <a:stretch>
                <a:fillRect/>
              </a:stretch>
            </p:blipFill>
            <p:spPr>
              <a:xfrm>
                <a:off x="18650020" y="1770165"/>
                <a:ext cx="398075" cy="497711"/>
              </a:xfrm>
              <a:prstGeom prst="rect">
                <a:avLst/>
              </a:prstGeom>
            </p:spPr>
          </p:pic>
          <p:pic>
            <p:nvPicPr>
              <p:cNvPr id="55" name="Image 45" descr=" ">
                <a:extLst>
                  <a:ext uri="{FF2B5EF4-FFF2-40B4-BE49-F238E27FC236}">
                    <a16:creationId xmlns:a16="http://schemas.microsoft.com/office/drawing/2014/main" id="{7F81BE88-39AD-7235-C669-2F438404D851}"/>
                  </a:ext>
                </a:extLst>
              </p:cNvPr>
              <p:cNvPicPr>
                <a:picLocks noGrp="1" noRot="1" noChangeAspect="1" noMove="1" noResize="1" noEditPoints="1" noAdjustHandles="1" noChangeArrowheads="1" noChangeShapeType="1" noCrop="1"/>
              </p:cNvPicPr>
              <p:nvPr/>
            </p:nvPicPr>
            <p:blipFill>
              <a:blip r:embed="rId91">
                <a:extLst>
                  <a:ext uri="{96DAC541-7B7A-43D3-8B79-37D633B846F1}">
                    <asvg:svgBlip xmlns:asvg="http://schemas.microsoft.com/office/drawing/2016/SVG/main" r:embed="rId92"/>
                  </a:ext>
                </a:extLst>
              </a:blip>
              <a:stretch>
                <a:fillRect/>
              </a:stretch>
            </p:blipFill>
            <p:spPr>
              <a:xfrm>
                <a:off x="15522784" y="1651000"/>
                <a:ext cx="357573" cy="362111"/>
              </a:xfrm>
              <a:prstGeom prst="rect">
                <a:avLst/>
              </a:prstGeom>
            </p:spPr>
          </p:pic>
          <p:pic>
            <p:nvPicPr>
              <p:cNvPr id="56" name="Image 46" descr=" ">
                <a:extLst>
                  <a:ext uri="{FF2B5EF4-FFF2-40B4-BE49-F238E27FC236}">
                    <a16:creationId xmlns:a16="http://schemas.microsoft.com/office/drawing/2014/main" id="{AF63161A-1FEF-DB2E-C727-6EC35508F922}"/>
                  </a:ext>
                </a:extLst>
              </p:cNvPr>
              <p:cNvPicPr>
                <a:picLocks noGrp="1" noRot="1" noChangeAspect="1" noMove="1" noResize="1" noEditPoints="1" noAdjustHandles="1" noChangeArrowheads="1" noChangeShapeType="1" noCrop="1"/>
              </p:cNvPicPr>
              <p:nvPr/>
            </p:nvPicPr>
            <p:blipFill>
              <a:blip r:embed="rId93">
                <a:extLst>
                  <a:ext uri="{96DAC541-7B7A-43D3-8B79-37D633B846F1}">
                    <asvg:svgBlip xmlns:asvg="http://schemas.microsoft.com/office/drawing/2016/SVG/main" r:embed="rId94"/>
                  </a:ext>
                </a:extLst>
              </a:blip>
              <a:stretch>
                <a:fillRect/>
              </a:stretch>
            </p:blipFill>
            <p:spPr>
              <a:xfrm>
                <a:off x="15917536" y="1651000"/>
                <a:ext cx="357722" cy="362111"/>
              </a:xfrm>
              <a:prstGeom prst="rect">
                <a:avLst/>
              </a:prstGeom>
            </p:spPr>
          </p:pic>
          <p:pic>
            <p:nvPicPr>
              <p:cNvPr id="57" name="Image 47" descr=" ">
                <a:extLst>
                  <a:ext uri="{FF2B5EF4-FFF2-40B4-BE49-F238E27FC236}">
                    <a16:creationId xmlns:a16="http://schemas.microsoft.com/office/drawing/2014/main" id="{E1AA90BE-9980-DEF6-22FF-55263FE0C5AF}"/>
                  </a:ext>
                </a:extLst>
              </p:cNvPr>
              <p:cNvPicPr>
                <a:picLocks noGrp="1" noRot="1" noChangeAspect="1" noMove="1" noResize="1" noEditPoints="1" noAdjustHandles="1" noChangeArrowheads="1" noChangeShapeType="1" noCrop="1"/>
              </p:cNvPicPr>
              <p:nvPr/>
            </p:nvPicPr>
            <p:blipFill>
              <a:blip r:embed="rId95">
                <a:extLst>
                  <a:ext uri="{96DAC541-7B7A-43D3-8B79-37D633B846F1}">
                    <asvg:svgBlip xmlns:asvg="http://schemas.microsoft.com/office/drawing/2016/SVG/main" r:embed="rId96"/>
                  </a:ext>
                </a:extLst>
              </a:blip>
              <a:stretch>
                <a:fillRect/>
              </a:stretch>
            </p:blipFill>
            <p:spPr>
              <a:xfrm>
                <a:off x="15522784" y="2050886"/>
                <a:ext cx="357573" cy="362111"/>
              </a:xfrm>
              <a:prstGeom prst="rect">
                <a:avLst/>
              </a:prstGeom>
            </p:spPr>
          </p:pic>
          <p:pic>
            <p:nvPicPr>
              <p:cNvPr id="58" name="Image 48" descr=" ">
                <a:extLst>
                  <a:ext uri="{FF2B5EF4-FFF2-40B4-BE49-F238E27FC236}">
                    <a16:creationId xmlns:a16="http://schemas.microsoft.com/office/drawing/2014/main" id="{B1A997C2-CE83-9293-6B08-470895A18074}"/>
                  </a:ext>
                </a:extLst>
              </p:cNvPr>
              <p:cNvPicPr>
                <a:picLocks noGrp="1" noRot="1" noChangeAspect="1" noMove="1" noResize="1" noEditPoints="1" noAdjustHandles="1" noChangeArrowheads="1" noChangeShapeType="1" noCrop="1"/>
              </p:cNvPicPr>
              <p:nvPr/>
            </p:nvPicPr>
            <p:blipFill>
              <a:blip r:embed="rId97">
                <a:extLst>
                  <a:ext uri="{96DAC541-7B7A-43D3-8B79-37D633B846F1}">
                    <asvg:svgBlip xmlns:asvg="http://schemas.microsoft.com/office/drawing/2016/SVG/main" r:embed="rId98"/>
                  </a:ext>
                </a:extLst>
              </a:blip>
              <a:stretch>
                <a:fillRect/>
              </a:stretch>
            </p:blipFill>
            <p:spPr>
              <a:xfrm>
                <a:off x="15917536" y="2050889"/>
                <a:ext cx="357722" cy="362111"/>
              </a:xfrm>
              <a:prstGeom prst="rect">
                <a:avLst/>
              </a:prstGeom>
            </p:spPr>
          </p:pic>
        </p:grpSp>
      </p:grpSp>
      <p:sp>
        <p:nvSpPr>
          <p:cNvPr id="59" name="Shape 8">
            <a:extLst>
              <a:ext uri="{FF2B5EF4-FFF2-40B4-BE49-F238E27FC236}">
                <a16:creationId xmlns:a16="http://schemas.microsoft.com/office/drawing/2014/main" id="{DB511279-57A1-7D59-8A40-6FA38FE627E2}"/>
              </a:ext>
            </a:extLst>
          </p:cNvPr>
          <p:cNvSpPr/>
          <p:nvPr/>
        </p:nvSpPr>
        <p:spPr>
          <a:xfrm>
            <a:off x="476" y="2370586"/>
            <a:ext cx="12190781" cy="4487414"/>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000000"/>
              </a:solidFill>
              <a:effectLst/>
              <a:uLnTx/>
              <a:uFillTx/>
              <a:latin typeface="Segoe UI"/>
              <a:ea typeface="+mn-ea"/>
              <a:cs typeface="+mn-cs"/>
            </a:endParaRPr>
          </a:p>
        </p:txBody>
      </p:sp>
      <p:sp>
        <p:nvSpPr>
          <p:cNvPr id="44" name="Text 9">
            <a:extLst>
              <a:ext uri="{FF2B5EF4-FFF2-40B4-BE49-F238E27FC236}">
                <a16:creationId xmlns:a16="http://schemas.microsoft.com/office/drawing/2014/main" id="{0F3C8941-FF5E-7DA0-43D9-B581E186AACE}"/>
              </a:ext>
            </a:extLst>
          </p:cNvPr>
          <p:cNvSpPr/>
          <p:nvPr/>
        </p:nvSpPr>
        <p:spPr>
          <a:xfrm>
            <a:off x="599855" y="2146519"/>
            <a:ext cx="10992020" cy="1010920"/>
          </a:xfrm>
          <a:prstGeom prst="rect">
            <a:avLst/>
          </a:prstGeom>
          <a:noFill/>
          <a:ln/>
        </p:spPr>
        <p:txBody>
          <a:bodyPr wrap="square" lIns="0" tIns="0" rIns="0" bIns="0" rtlCol="0" anchor="ctr"/>
          <a:lstStyle/>
          <a:p>
            <a:pPr marL="0" marR="0" lvl="0" indent="0" algn="ctr" defTabSz="914400" rtl="0" eaLnBrk="1" fontAlgn="auto" latinLnBrk="0" hangingPunct="1">
              <a:lnSpc>
                <a:spcPts val="6912"/>
              </a:lnSpc>
              <a:spcBef>
                <a:spcPts val="0"/>
              </a:spcBef>
              <a:spcAft>
                <a:spcPts val="0"/>
              </a:spcAft>
              <a:buClrTx/>
              <a:buSzTx/>
              <a:buFontTx/>
              <a:buNone/>
              <a:tabLst/>
              <a:defRPr/>
            </a:pPr>
            <a:r>
              <a:rPr kumimoji="0" lang="en-US" sz="7800" b="0" i="0" u="none" strike="noStrike" kern="1200" cap="none" spc="0" normalizeH="0" baseline="0" noProof="0">
                <a:ln>
                  <a:noFill/>
                </a:ln>
                <a:gradFill flip="none" rotWithShape="1">
                  <a:gsLst>
                    <a:gs pos="48624">
                      <a:srgbClr val="DE6DE8"/>
                    </a:gs>
                    <a:gs pos="17000">
                      <a:srgbClr val="7493FF"/>
                    </a:gs>
                    <a:gs pos="84000">
                      <a:srgbClr val="FEA973"/>
                    </a:gs>
                  </a:gsLst>
                  <a:path path="circle">
                    <a:fillToRect r="100000" b="100000"/>
                  </a:path>
                  <a:tileRect l="-100000" t="-100000"/>
                </a:gradFill>
                <a:effectLst/>
                <a:uLnTx/>
                <a:uFillTx/>
                <a:latin typeface="Segoe Pro Display Bold" pitchFamily="34" charset="0"/>
                <a:ea typeface="Segoe Pro Display Bold" pitchFamily="34" charset="-122"/>
                <a:cs typeface="+mn-cs"/>
              </a:rPr>
              <a:t>Comms &amp; Coffee meet up</a:t>
            </a:r>
            <a:endParaRPr kumimoji="0" lang="en-US" sz="7800" b="0" i="0" u="none" strike="noStrike" kern="1200" cap="none" spc="0" normalizeH="0" baseline="0" noProof="0">
              <a:ln>
                <a:noFill/>
              </a:ln>
              <a:gradFill flip="none" rotWithShape="1">
                <a:gsLst>
                  <a:gs pos="48624">
                    <a:srgbClr val="DE6DE8"/>
                  </a:gs>
                  <a:gs pos="17000">
                    <a:srgbClr val="7493FF"/>
                  </a:gs>
                  <a:gs pos="84000">
                    <a:srgbClr val="FEA973"/>
                  </a:gs>
                </a:gsLst>
                <a:path path="circle">
                  <a:fillToRect r="100000" b="100000"/>
                </a:path>
                <a:tileRect l="-100000" t="-100000"/>
              </a:gradFill>
              <a:effectLst/>
              <a:uLnTx/>
              <a:uFillTx/>
              <a:latin typeface="Segoe UI"/>
              <a:ea typeface="+mn-ea"/>
              <a:cs typeface="+mn-cs"/>
            </a:endParaRPr>
          </a:p>
        </p:txBody>
      </p:sp>
      <p:sp>
        <p:nvSpPr>
          <p:cNvPr id="64" name="Text 10">
            <a:extLst>
              <a:ext uri="{FF2B5EF4-FFF2-40B4-BE49-F238E27FC236}">
                <a16:creationId xmlns:a16="http://schemas.microsoft.com/office/drawing/2014/main" id="{688B1FFF-2128-8556-FA79-9A3985190DDE}"/>
              </a:ext>
            </a:extLst>
          </p:cNvPr>
          <p:cNvSpPr/>
          <p:nvPr/>
        </p:nvSpPr>
        <p:spPr>
          <a:xfrm>
            <a:off x="1027704" y="4776622"/>
            <a:ext cx="9902525" cy="472440"/>
          </a:xfrm>
          <a:prstGeom prst="rect">
            <a:avLst/>
          </a:prstGeom>
          <a:noFill/>
          <a:ln/>
        </p:spPr>
        <p:txBody>
          <a:bodyPr wrap="square" lIns="0" tIns="0" rIns="0" bIns="0" rtlCol="0" anchor="ctr"/>
          <a:lstStyle/>
          <a:p>
            <a:pPr marL="0" marR="0" lvl="0" indent="0" algn="ctr" defTabSz="914400" rtl="0" eaLnBrk="1" fontAlgn="auto" latinLnBrk="0" hangingPunct="1">
              <a:lnSpc>
                <a:spcPts val="4320"/>
              </a:lnSpc>
              <a:spcBef>
                <a:spcPts val="0"/>
              </a:spcBef>
              <a:spcAft>
                <a:spcPts val="0"/>
              </a:spcAft>
              <a:buClrTx/>
              <a:buSzTx/>
              <a:buFontTx/>
              <a:buNone/>
              <a:tabLst/>
              <a:defRPr/>
            </a:pPr>
            <a:r>
              <a:rPr kumimoji="0" lang="en-US" sz="3200" b="0" i="0" u="none" strike="noStrike" kern="1200" cap="none" spc="0" normalizeH="0" baseline="0" noProof="0">
                <a:ln>
                  <a:noFill/>
                </a:ln>
                <a:solidFill>
                  <a:srgbClr val="FFF8F3">
                    <a:alpha val="100000"/>
                  </a:srgbClr>
                </a:solidFill>
                <a:effectLst/>
                <a:uLnTx/>
                <a:uFillTx/>
                <a:latin typeface="Segoe Pro Display Semibold" pitchFamily="34" charset="0"/>
                <a:ea typeface="+mn-ea"/>
                <a:cs typeface="+mn-cs"/>
              </a:rPr>
              <a:t>Wednesday, May 7</a:t>
            </a:r>
            <a:r>
              <a:rPr kumimoji="0" lang="en-US" sz="3200" b="0" i="0" u="none" strike="noStrike" kern="1200" cap="none" spc="0" normalizeH="0" baseline="30000" noProof="0">
                <a:ln>
                  <a:noFill/>
                </a:ln>
                <a:solidFill>
                  <a:srgbClr val="FFF8F3">
                    <a:alpha val="100000"/>
                  </a:srgbClr>
                </a:solidFill>
                <a:effectLst/>
                <a:uLnTx/>
                <a:uFillTx/>
                <a:latin typeface="Segoe Pro Display Semibold" pitchFamily="34" charset="0"/>
                <a:ea typeface="+mn-ea"/>
                <a:cs typeface="+mn-cs"/>
              </a:rPr>
              <a:t>th</a:t>
            </a:r>
            <a:r>
              <a:rPr kumimoji="0" lang="en-US" sz="3200" b="0" i="0" u="none" strike="noStrike" kern="1200" cap="none" spc="0" normalizeH="0" baseline="0" noProof="0">
                <a:ln>
                  <a:noFill/>
                </a:ln>
                <a:solidFill>
                  <a:srgbClr val="FFF8F3">
                    <a:alpha val="100000"/>
                  </a:srgbClr>
                </a:solidFill>
                <a:effectLst/>
                <a:uLnTx/>
                <a:uFillTx/>
                <a:latin typeface="Segoe Pro Display Semibold" pitchFamily="34" charset="0"/>
                <a:ea typeface="+mn-ea"/>
                <a:cs typeface="+mn-cs"/>
              </a:rPr>
              <a:t> 9 – 10 am</a:t>
            </a:r>
          </a:p>
          <a:p>
            <a:pPr marL="0" marR="0" lvl="0" indent="0" algn="ctr" defTabSz="914400" rtl="0" eaLnBrk="1" fontAlgn="auto" latinLnBrk="0" hangingPunct="1">
              <a:lnSpc>
                <a:spcPts val="432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Community Lounge atrium space on the 3</a:t>
            </a:r>
            <a:r>
              <a:rPr kumimoji="0" lang="en-US" sz="2800" b="0" i="0" u="none" strike="noStrike" kern="1200" cap="none" spc="0" normalizeH="0" baseline="30000" noProof="0">
                <a:ln>
                  <a:noFill/>
                </a:ln>
                <a:solidFill>
                  <a:srgbClr val="FFFFFF"/>
                </a:solidFill>
                <a:effectLst/>
                <a:uLnTx/>
                <a:uFillTx/>
                <a:latin typeface="Aptos" panose="020B0004020202020204" pitchFamily="34" charset="0"/>
                <a:ea typeface="+mn-ea"/>
                <a:cs typeface="+mn-cs"/>
              </a:rPr>
              <a:t>rd</a:t>
            </a: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 level</a:t>
            </a:r>
            <a:r>
              <a:rPr kumimoji="0" lang="en-US" sz="2800" b="0" i="0" u="none" strike="noStrike" kern="1200" cap="none" spc="0" normalizeH="0" baseline="0" noProof="0">
                <a:ln>
                  <a:noFill/>
                </a:ln>
                <a:solidFill>
                  <a:srgbClr val="FFFFFF"/>
                </a:solidFill>
                <a:effectLst/>
                <a:uLnTx/>
                <a:uFillTx/>
                <a:latin typeface="Segoe Pro Display Semibold" pitchFamily="34" charset="0"/>
                <a:ea typeface="+mn-ea"/>
                <a:cs typeface="+mn-cs"/>
              </a:rPr>
              <a:t>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TextBox 74">
            <a:extLst>
              <a:ext uri="{FF2B5EF4-FFF2-40B4-BE49-F238E27FC236}">
                <a16:creationId xmlns:a16="http://schemas.microsoft.com/office/drawing/2014/main" id="{285FDF22-BD43-E228-248B-6A5E60A6E409}"/>
              </a:ext>
            </a:extLst>
          </p:cNvPr>
          <p:cNvSpPr txBox="1"/>
          <p:nvPr/>
        </p:nvSpPr>
        <p:spPr>
          <a:xfrm>
            <a:off x="1832798" y="3238283"/>
            <a:ext cx="9257357"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3BC4">
                    <a:lumMod val="40000"/>
                    <a:lumOff val="60000"/>
                  </a:srgbClr>
                </a:solidFill>
                <a:effectLst/>
                <a:uLnTx/>
                <a:uFillTx/>
                <a:latin typeface="Segoe UI"/>
                <a:ea typeface="+mn-ea"/>
                <a:cs typeface="+mn-cs"/>
              </a:rPr>
              <a:t>Join us for </a:t>
            </a:r>
            <a:r>
              <a:rPr lang="en-US" sz="2000">
                <a:solidFill>
                  <a:srgbClr val="C03BC4">
                    <a:lumMod val="40000"/>
                    <a:lumOff val="60000"/>
                  </a:srgbClr>
                </a:solidFill>
                <a:latin typeface="Segoe UI"/>
              </a:rPr>
              <a:t>a</a:t>
            </a:r>
            <a:r>
              <a:rPr kumimoji="0" lang="en-US" sz="2000" b="0" i="0" u="none" strike="noStrike" kern="1200" cap="none" spc="0" normalizeH="0" baseline="0" noProof="0">
                <a:ln>
                  <a:noFill/>
                </a:ln>
                <a:solidFill>
                  <a:srgbClr val="C03BC4">
                    <a:lumMod val="40000"/>
                    <a:lumOff val="60000"/>
                  </a:srgbClr>
                </a:solidFill>
                <a:effectLst/>
                <a:uLnTx/>
                <a:uFillTx/>
                <a:latin typeface="Segoe UI"/>
                <a:ea typeface="+mn-ea"/>
                <a:cs typeface="+mn-cs"/>
              </a:rPr>
              <a:t>n informal gathering to take selfies, group photos and meet other attendees while getting energized for the day.</a:t>
            </a:r>
          </a:p>
        </p:txBody>
      </p:sp>
    </p:spTree>
    <p:extLst>
      <p:ext uri="{BB962C8B-B14F-4D97-AF65-F5344CB8AC3E}">
        <p14:creationId xmlns:p14="http://schemas.microsoft.com/office/powerpoint/2010/main" val="114426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2C2C91-2972-E7F5-3D82-BD9837092197}"/>
              </a:ext>
            </a:extLst>
          </p:cNvPr>
          <p:cNvGrpSpPr/>
          <p:nvPr/>
        </p:nvGrpSpPr>
        <p:grpSpPr>
          <a:xfrm>
            <a:off x="1574217" y="764081"/>
            <a:ext cx="3577502" cy="5329838"/>
            <a:chOff x="-6047548" y="1014566"/>
            <a:chExt cx="3577502" cy="5329838"/>
          </a:xfrm>
        </p:grpSpPr>
        <p:sp>
          <p:nvSpPr>
            <p:cNvPr id="22" name="TextBox 21">
              <a:extLst>
                <a:ext uri="{FF2B5EF4-FFF2-40B4-BE49-F238E27FC236}">
                  <a16:creationId xmlns:a16="http://schemas.microsoft.com/office/drawing/2014/main" id="{EABD327B-5B4C-D89B-1B86-A41133145D04}"/>
                </a:ext>
              </a:extLst>
            </p:cNvPr>
            <p:cNvSpPr txBox="1"/>
            <p:nvPr/>
          </p:nvSpPr>
          <p:spPr>
            <a:xfrm>
              <a:off x="-6047548" y="4651633"/>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John Cirone</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Senior Director of Global Employee &amp; Executive Comms</a:t>
              </a:r>
              <a:endParaRPr lang="en-US" sz="2400">
                <a:solidFill>
                  <a:schemeClr val="bg1"/>
                </a:solidFill>
                <a:latin typeface="Segoe UI" panose="020B0502040204020203" pitchFamily="34" charset="0"/>
              </a:endParaRPr>
            </a:p>
          </p:txBody>
        </p:sp>
        <p:grpSp>
          <p:nvGrpSpPr>
            <p:cNvPr id="23" name="Group 22">
              <a:extLst>
                <a:ext uri="{FF2B5EF4-FFF2-40B4-BE49-F238E27FC236}">
                  <a16:creationId xmlns:a16="http://schemas.microsoft.com/office/drawing/2014/main" id="{03AEAB8D-767D-476A-3427-2D7DE96C180D}"/>
                </a:ext>
              </a:extLst>
            </p:cNvPr>
            <p:cNvGrpSpPr/>
            <p:nvPr/>
          </p:nvGrpSpPr>
          <p:grpSpPr>
            <a:xfrm>
              <a:off x="-5907932" y="1014566"/>
              <a:ext cx="3437886" cy="3495127"/>
              <a:chOff x="-6120170" y="1166966"/>
              <a:chExt cx="3437886" cy="3495127"/>
            </a:xfrm>
          </p:grpSpPr>
          <p:sp>
            <p:nvSpPr>
              <p:cNvPr id="24" name="Oval 23">
                <a:extLst>
                  <a:ext uri="{FF2B5EF4-FFF2-40B4-BE49-F238E27FC236}">
                    <a16:creationId xmlns:a16="http://schemas.microsoft.com/office/drawing/2014/main" id="{F4C494D8-1100-D39D-689C-C6FC4FE5C990}"/>
                  </a:ext>
                </a:extLst>
              </p:cNvPr>
              <p:cNvSpPr/>
              <p:nvPr/>
            </p:nvSpPr>
            <p:spPr bwMode="auto">
              <a:xfrm flipH="1">
                <a:off x="-6120170" y="11669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 name="Picture 24">
                <a:extLst>
                  <a:ext uri="{FF2B5EF4-FFF2-40B4-BE49-F238E27FC236}">
                    <a16:creationId xmlns:a16="http://schemas.microsoft.com/office/drawing/2014/main" id="{DDC3ECAB-E55C-4E9B-D0AA-850387F1105D}"/>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5980554" y="13089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2" name="Group 1">
            <a:extLst>
              <a:ext uri="{FF2B5EF4-FFF2-40B4-BE49-F238E27FC236}">
                <a16:creationId xmlns:a16="http://schemas.microsoft.com/office/drawing/2014/main" id="{E362A343-EDBD-505B-3DEE-AB8C30D275CA}"/>
              </a:ext>
            </a:extLst>
          </p:cNvPr>
          <p:cNvGrpSpPr/>
          <p:nvPr/>
        </p:nvGrpSpPr>
        <p:grpSpPr>
          <a:xfrm>
            <a:off x="6682854" y="764081"/>
            <a:ext cx="3577502" cy="5329838"/>
            <a:chOff x="-6047548" y="1014566"/>
            <a:chExt cx="3577502" cy="5329838"/>
          </a:xfrm>
        </p:grpSpPr>
        <p:sp>
          <p:nvSpPr>
            <p:cNvPr id="3" name="TextBox 2">
              <a:extLst>
                <a:ext uri="{FF2B5EF4-FFF2-40B4-BE49-F238E27FC236}">
                  <a16:creationId xmlns:a16="http://schemas.microsoft.com/office/drawing/2014/main" id="{5C387100-1953-402B-4BD2-41FDFB7359A8}"/>
                </a:ext>
              </a:extLst>
            </p:cNvPr>
            <p:cNvSpPr txBox="1"/>
            <p:nvPr/>
          </p:nvSpPr>
          <p:spPr>
            <a:xfrm>
              <a:off x="-6047548" y="4651633"/>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Amy Morris</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Director of Global Employee &amp; Executive Comms</a:t>
              </a:r>
            </a:p>
          </p:txBody>
        </p:sp>
        <p:grpSp>
          <p:nvGrpSpPr>
            <p:cNvPr id="4" name="Group 3">
              <a:extLst>
                <a:ext uri="{FF2B5EF4-FFF2-40B4-BE49-F238E27FC236}">
                  <a16:creationId xmlns:a16="http://schemas.microsoft.com/office/drawing/2014/main" id="{7B6BF6BB-ED00-C13A-83E5-A83FEAFDF231}"/>
                </a:ext>
              </a:extLst>
            </p:cNvPr>
            <p:cNvGrpSpPr/>
            <p:nvPr/>
          </p:nvGrpSpPr>
          <p:grpSpPr>
            <a:xfrm>
              <a:off x="-5907932" y="1014566"/>
              <a:ext cx="3437886" cy="3495127"/>
              <a:chOff x="-6120170" y="1166966"/>
              <a:chExt cx="3437886" cy="3495127"/>
            </a:xfrm>
          </p:grpSpPr>
          <p:sp>
            <p:nvSpPr>
              <p:cNvPr id="5" name="Oval 4">
                <a:extLst>
                  <a:ext uri="{FF2B5EF4-FFF2-40B4-BE49-F238E27FC236}">
                    <a16:creationId xmlns:a16="http://schemas.microsoft.com/office/drawing/2014/main" id="{E5C5E9F4-9840-1ACE-CAC8-DCE3A1FEFE64}"/>
                  </a:ext>
                </a:extLst>
              </p:cNvPr>
              <p:cNvSpPr/>
              <p:nvPr/>
            </p:nvSpPr>
            <p:spPr bwMode="auto">
              <a:xfrm flipH="1">
                <a:off x="-6120170" y="11669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2399E032-C803-008C-E14B-828791875817}"/>
                  </a:ext>
                </a:extLst>
              </p:cNvPr>
              <p:cNvPicPr>
                <a:picLocks noChangeAspect="1"/>
              </p:cNvPicPr>
              <p:nvPr/>
            </p:nvPicPr>
            <p:blipFill>
              <a:blip r:embed="rId4">
                <a:extLst>
                  <a:ext uri="{28A0092B-C50C-407E-A947-70E740481C1C}">
                    <a14:useLocalDpi xmlns:a14="http://schemas.microsoft.com/office/drawing/2010/main" val="0"/>
                  </a:ext>
                </a:extLst>
              </a:blip>
              <a:srcRect l="819" r="819"/>
              <a:stretch/>
            </p:blipFill>
            <p:spPr>
              <a:xfrm flipH="1">
                <a:off x="-5980554" y="13089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7" name="Group 6">
            <a:extLst>
              <a:ext uri="{FF2B5EF4-FFF2-40B4-BE49-F238E27FC236}">
                <a16:creationId xmlns:a16="http://schemas.microsoft.com/office/drawing/2014/main" id="{74A08C68-8CF4-6557-CBF8-3F7BC027CCA6}"/>
              </a:ext>
            </a:extLst>
          </p:cNvPr>
          <p:cNvGrpSpPr/>
          <p:nvPr/>
        </p:nvGrpSpPr>
        <p:grpSpPr>
          <a:xfrm>
            <a:off x="1853448" y="6273225"/>
            <a:ext cx="3117999" cy="584775"/>
            <a:chOff x="466850" y="5480519"/>
            <a:chExt cx="2757361" cy="584775"/>
          </a:xfrm>
        </p:grpSpPr>
        <p:pic>
          <p:nvPicPr>
            <p:cNvPr id="8" name="Picture 7" descr="A blue square with white letters&#10;&#10;Description automatically generated">
              <a:extLst>
                <a:ext uri="{FF2B5EF4-FFF2-40B4-BE49-F238E27FC236}">
                  <a16:creationId xmlns:a16="http://schemas.microsoft.com/office/drawing/2014/main" id="{0ECE20D1-8930-8BF9-C852-A4F1D8786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50" y="5546846"/>
              <a:ext cx="201168" cy="201168"/>
            </a:xfrm>
            <a:prstGeom prst="rect">
              <a:avLst/>
            </a:prstGeom>
          </p:spPr>
        </p:pic>
        <p:sp>
          <p:nvSpPr>
            <p:cNvPr id="9" name="TextBox 8">
              <a:extLst>
                <a:ext uri="{FF2B5EF4-FFF2-40B4-BE49-F238E27FC236}">
                  <a16:creationId xmlns:a16="http://schemas.microsoft.com/office/drawing/2014/main" id="{297AC899-36E4-794E-DE04-EFFE6B3CEEF6}"/>
                </a:ext>
              </a:extLst>
            </p:cNvPr>
            <p:cNvSpPr txBox="1"/>
            <p:nvPr/>
          </p:nvSpPr>
          <p:spPr>
            <a:xfrm>
              <a:off x="668018" y="5480519"/>
              <a:ext cx="2556193" cy="584775"/>
            </a:xfrm>
            <a:prstGeom prst="rect">
              <a:avLst/>
            </a:prstGeom>
            <a:noFill/>
          </p:spPr>
          <p:txBody>
            <a:bodyPr wrap="square">
              <a:spAutoFit/>
            </a:bodyPr>
            <a:lstStyle/>
            <a:p>
              <a:pPr defTabSz="932742">
                <a:buSzPct val="90000"/>
              </a:pPr>
              <a:r>
                <a:rPr lang="en-US" sz="1600" b="1">
                  <a:ln w="3175">
                    <a:noFill/>
                  </a:ln>
                  <a:solidFill>
                    <a:schemeClr val="bg1"/>
                  </a:solidFill>
                  <a:latin typeface="Segoe Sans Display Semibold" pitchFamily="2" charset="0"/>
                  <a:cs typeface="Segoe Sans Display Semibold" pitchFamily="2" charset="0"/>
                </a:rPr>
                <a:t>linkedin.com/in/</a:t>
              </a:r>
              <a:r>
                <a:rPr lang="en-US" sz="1600" b="1" err="1">
                  <a:ln w="3175">
                    <a:noFill/>
                  </a:ln>
                  <a:solidFill>
                    <a:schemeClr val="bg1"/>
                  </a:solidFill>
                  <a:latin typeface="Segoe Sans Display Semibold" pitchFamily="2" charset="0"/>
                  <a:cs typeface="Segoe Sans Display Semibold" pitchFamily="2" charset="0"/>
                </a:rPr>
                <a:t>johncirone</a:t>
              </a:r>
              <a:endParaRPr lang="en-US" sz="1600" b="1">
                <a:ln w="3175">
                  <a:noFill/>
                </a:ln>
                <a:solidFill>
                  <a:schemeClr val="bg1"/>
                </a:solidFill>
                <a:latin typeface="Segoe Sans Display Semibold" pitchFamily="2" charset="0"/>
                <a:cs typeface="Segoe Sans Display Semibold" pitchFamily="2" charset="0"/>
              </a:endParaRPr>
            </a:p>
          </p:txBody>
        </p:sp>
      </p:grpSp>
      <p:grpSp>
        <p:nvGrpSpPr>
          <p:cNvPr id="10" name="Group 9">
            <a:extLst>
              <a:ext uri="{FF2B5EF4-FFF2-40B4-BE49-F238E27FC236}">
                <a16:creationId xmlns:a16="http://schemas.microsoft.com/office/drawing/2014/main" id="{A7CFB119-C46D-0F30-5D6B-C7983143BD6D}"/>
              </a:ext>
            </a:extLst>
          </p:cNvPr>
          <p:cNvGrpSpPr/>
          <p:nvPr/>
        </p:nvGrpSpPr>
        <p:grpSpPr>
          <a:xfrm>
            <a:off x="6890919" y="6273225"/>
            <a:ext cx="3117999" cy="338554"/>
            <a:chOff x="466850" y="5480519"/>
            <a:chExt cx="2757361" cy="338554"/>
          </a:xfrm>
        </p:grpSpPr>
        <p:pic>
          <p:nvPicPr>
            <p:cNvPr id="11" name="Picture 10" descr="A blue square with white letters&#10;&#10;Description automatically generated">
              <a:extLst>
                <a:ext uri="{FF2B5EF4-FFF2-40B4-BE49-F238E27FC236}">
                  <a16:creationId xmlns:a16="http://schemas.microsoft.com/office/drawing/2014/main" id="{444F07CF-9622-DBD8-BAA4-8102ACB2E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50" y="5546846"/>
              <a:ext cx="201168" cy="201168"/>
            </a:xfrm>
            <a:prstGeom prst="rect">
              <a:avLst/>
            </a:prstGeom>
          </p:spPr>
        </p:pic>
        <p:sp>
          <p:nvSpPr>
            <p:cNvPr id="12" name="TextBox 11">
              <a:extLst>
                <a:ext uri="{FF2B5EF4-FFF2-40B4-BE49-F238E27FC236}">
                  <a16:creationId xmlns:a16="http://schemas.microsoft.com/office/drawing/2014/main" id="{72B4013F-4A7B-3B22-C2B0-486BB29A0402}"/>
                </a:ext>
              </a:extLst>
            </p:cNvPr>
            <p:cNvSpPr txBox="1"/>
            <p:nvPr/>
          </p:nvSpPr>
          <p:spPr>
            <a:xfrm>
              <a:off x="668018" y="5480519"/>
              <a:ext cx="2556193" cy="338554"/>
            </a:xfrm>
            <a:prstGeom prst="rect">
              <a:avLst/>
            </a:prstGeom>
            <a:noFill/>
          </p:spPr>
          <p:txBody>
            <a:bodyPr wrap="square">
              <a:spAutoFit/>
            </a:bodyPr>
            <a:lstStyle/>
            <a:p>
              <a:pPr defTabSz="932742">
                <a:buSzPct val="90000"/>
              </a:pPr>
              <a:r>
                <a:rPr lang="en-US" sz="1600" b="1">
                  <a:ln w="3175">
                    <a:noFill/>
                  </a:ln>
                  <a:solidFill>
                    <a:schemeClr val="bg1"/>
                  </a:solidFill>
                  <a:latin typeface="Segoe Sans Display Semibold" pitchFamily="2" charset="0"/>
                  <a:cs typeface="Segoe Sans Display Semibold" pitchFamily="2" charset="0"/>
                </a:rPr>
                <a:t>linkedin.com/in/Amy-Morris</a:t>
              </a:r>
            </a:p>
          </p:txBody>
        </p:sp>
      </p:grpSp>
    </p:spTree>
    <p:extLst>
      <p:ext uri="{BB962C8B-B14F-4D97-AF65-F5344CB8AC3E}">
        <p14:creationId xmlns:p14="http://schemas.microsoft.com/office/powerpoint/2010/main" val="27102050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59AF9-FC3D-EFBD-7A0F-E757F653E5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9CDC8A-6461-AA61-112B-07217ACD8DD3}"/>
              </a:ext>
              <a:ext uri="{C183D7F6-B498-43B3-948B-1728B52AA6E4}">
                <adec:decorative xmlns:adec="http://schemas.microsoft.com/office/drawing/2017/decorative" val="1"/>
              </a:ext>
            </a:extLst>
          </p:cNvPr>
          <p:cNvSpPr/>
          <p:nvPr/>
        </p:nvSpPr>
        <p:spPr bwMode="auto">
          <a:xfrm>
            <a:off x="-53114" y="0"/>
            <a:ext cx="6096000" cy="6845807"/>
          </a:xfrm>
          <a:prstGeom prst="rect">
            <a:avLst/>
          </a:prstGeom>
          <a:solidFill>
            <a:srgbClr val="00000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2" name="Rectangle 1">
            <a:extLst>
              <a:ext uri="{FF2B5EF4-FFF2-40B4-BE49-F238E27FC236}">
                <a16:creationId xmlns:a16="http://schemas.microsoft.com/office/drawing/2014/main" id="{E099A444-3AE9-7546-C0AD-58D8752ED0E9}"/>
              </a:ext>
            </a:extLst>
          </p:cNvPr>
          <p:cNvSpPr/>
          <p:nvPr/>
        </p:nvSpPr>
        <p:spPr bwMode="auto">
          <a:xfrm>
            <a:off x="309786" y="2855387"/>
            <a:ext cx="5258302" cy="3930726"/>
          </a:xfrm>
          <a:custGeom>
            <a:avLst/>
            <a:gdLst>
              <a:gd name="connsiteX0" fmla="*/ 0 w 5258302"/>
              <a:gd name="connsiteY0" fmla="*/ 0 h 3930726"/>
              <a:gd name="connsiteX1" fmla="*/ 531673 w 5258302"/>
              <a:gd name="connsiteY1" fmla="*/ 0 h 3930726"/>
              <a:gd name="connsiteX2" fmla="*/ 1010762 w 5258302"/>
              <a:gd name="connsiteY2" fmla="*/ 0 h 3930726"/>
              <a:gd name="connsiteX3" fmla="*/ 1489852 w 5258302"/>
              <a:gd name="connsiteY3" fmla="*/ 0 h 3930726"/>
              <a:gd name="connsiteX4" fmla="*/ 1916359 w 5258302"/>
              <a:gd name="connsiteY4" fmla="*/ 0 h 3930726"/>
              <a:gd name="connsiteX5" fmla="*/ 2342866 w 5258302"/>
              <a:gd name="connsiteY5" fmla="*/ 0 h 3930726"/>
              <a:gd name="connsiteX6" fmla="*/ 2769372 w 5258302"/>
              <a:gd name="connsiteY6" fmla="*/ 0 h 3930726"/>
              <a:gd name="connsiteX7" fmla="*/ 3406211 w 5258302"/>
              <a:gd name="connsiteY7" fmla="*/ 0 h 3930726"/>
              <a:gd name="connsiteX8" fmla="*/ 3832718 w 5258302"/>
              <a:gd name="connsiteY8" fmla="*/ 0 h 3930726"/>
              <a:gd name="connsiteX9" fmla="*/ 4311808 w 5258302"/>
              <a:gd name="connsiteY9" fmla="*/ 0 h 3930726"/>
              <a:gd name="connsiteX10" fmla="*/ 5258302 w 5258302"/>
              <a:gd name="connsiteY10" fmla="*/ 0 h 3930726"/>
              <a:gd name="connsiteX11" fmla="*/ 5258302 w 5258302"/>
              <a:gd name="connsiteY11" fmla="*/ 640147 h 3930726"/>
              <a:gd name="connsiteX12" fmla="*/ 5258302 w 5258302"/>
              <a:gd name="connsiteY12" fmla="*/ 1123065 h 3930726"/>
              <a:gd name="connsiteX13" fmla="*/ 5258302 w 5258302"/>
              <a:gd name="connsiteY13" fmla="*/ 1684597 h 3930726"/>
              <a:gd name="connsiteX14" fmla="*/ 5258302 w 5258302"/>
              <a:gd name="connsiteY14" fmla="*/ 2285436 h 3930726"/>
              <a:gd name="connsiteX15" fmla="*/ 5258302 w 5258302"/>
              <a:gd name="connsiteY15" fmla="*/ 2886276 h 3930726"/>
              <a:gd name="connsiteX16" fmla="*/ 5258302 w 5258302"/>
              <a:gd name="connsiteY16" fmla="*/ 3930726 h 3930726"/>
              <a:gd name="connsiteX17" fmla="*/ 4831795 w 5258302"/>
              <a:gd name="connsiteY17" fmla="*/ 3930726 h 3930726"/>
              <a:gd name="connsiteX18" fmla="*/ 4352706 w 5258302"/>
              <a:gd name="connsiteY18" fmla="*/ 3930726 h 3930726"/>
              <a:gd name="connsiteX19" fmla="*/ 3821033 w 5258302"/>
              <a:gd name="connsiteY19" fmla="*/ 3930726 h 3930726"/>
              <a:gd name="connsiteX20" fmla="*/ 3236777 w 5258302"/>
              <a:gd name="connsiteY20" fmla="*/ 3930726 h 3930726"/>
              <a:gd name="connsiteX21" fmla="*/ 2705104 w 5258302"/>
              <a:gd name="connsiteY21" fmla="*/ 3930726 h 3930726"/>
              <a:gd name="connsiteX22" fmla="*/ 2278598 w 5258302"/>
              <a:gd name="connsiteY22" fmla="*/ 3930726 h 3930726"/>
              <a:gd name="connsiteX23" fmla="*/ 1694342 w 5258302"/>
              <a:gd name="connsiteY23" fmla="*/ 3930726 h 3930726"/>
              <a:gd name="connsiteX24" fmla="*/ 1110086 w 5258302"/>
              <a:gd name="connsiteY24" fmla="*/ 3930726 h 3930726"/>
              <a:gd name="connsiteX25" fmla="*/ 0 w 5258302"/>
              <a:gd name="connsiteY25" fmla="*/ 3930726 h 3930726"/>
              <a:gd name="connsiteX26" fmla="*/ 0 w 5258302"/>
              <a:gd name="connsiteY26" fmla="*/ 3290579 h 3930726"/>
              <a:gd name="connsiteX27" fmla="*/ 0 w 5258302"/>
              <a:gd name="connsiteY27" fmla="*/ 2768354 h 3930726"/>
              <a:gd name="connsiteX28" fmla="*/ 0 w 5258302"/>
              <a:gd name="connsiteY28" fmla="*/ 2285436 h 3930726"/>
              <a:gd name="connsiteX29" fmla="*/ 0 w 5258302"/>
              <a:gd name="connsiteY29" fmla="*/ 1763211 h 3930726"/>
              <a:gd name="connsiteX30" fmla="*/ 0 w 5258302"/>
              <a:gd name="connsiteY30" fmla="*/ 1319601 h 3930726"/>
              <a:gd name="connsiteX31" fmla="*/ 0 w 5258302"/>
              <a:gd name="connsiteY31" fmla="*/ 758069 h 3930726"/>
              <a:gd name="connsiteX32" fmla="*/ 0 w 5258302"/>
              <a:gd name="connsiteY32" fmla="*/ 0 h 393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58302" h="3930726" extrusionOk="0">
                <a:moveTo>
                  <a:pt x="0" y="0"/>
                </a:moveTo>
                <a:cubicBezTo>
                  <a:pt x="243871" y="-12814"/>
                  <a:pt x="350461" y="27380"/>
                  <a:pt x="531673" y="0"/>
                </a:cubicBezTo>
                <a:cubicBezTo>
                  <a:pt x="712885" y="-27380"/>
                  <a:pt x="828995" y="55646"/>
                  <a:pt x="1010762" y="0"/>
                </a:cubicBezTo>
                <a:cubicBezTo>
                  <a:pt x="1192529" y="-55646"/>
                  <a:pt x="1250577" y="28726"/>
                  <a:pt x="1489852" y="0"/>
                </a:cubicBezTo>
                <a:cubicBezTo>
                  <a:pt x="1729127" y="-28726"/>
                  <a:pt x="1711942" y="9465"/>
                  <a:pt x="1916359" y="0"/>
                </a:cubicBezTo>
                <a:cubicBezTo>
                  <a:pt x="2120776" y="-9465"/>
                  <a:pt x="2146656" y="18767"/>
                  <a:pt x="2342866" y="0"/>
                </a:cubicBezTo>
                <a:cubicBezTo>
                  <a:pt x="2539076" y="-18767"/>
                  <a:pt x="2557249" y="12868"/>
                  <a:pt x="2769372" y="0"/>
                </a:cubicBezTo>
                <a:cubicBezTo>
                  <a:pt x="2981495" y="-12868"/>
                  <a:pt x="3254851" y="13911"/>
                  <a:pt x="3406211" y="0"/>
                </a:cubicBezTo>
                <a:cubicBezTo>
                  <a:pt x="3557571" y="-13911"/>
                  <a:pt x="3688741" y="11667"/>
                  <a:pt x="3832718" y="0"/>
                </a:cubicBezTo>
                <a:cubicBezTo>
                  <a:pt x="3976695" y="-11667"/>
                  <a:pt x="4108800" y="12740"/>
                  <a:pt x="4311808" y="0"/>
                </a:cubicBezTo>
                <a:cubicBezTo>
                  <a:pt x="4514816" y="-12740"/>
                  <a:pt x="5037467" y="49854"/>
                  <a:pt x="5258302" y="0"/>
                </a:cubicBezTo>
                <a:cubicBezTo>
                  <a:pt x="5322863" y="200380"/>
                  <a:pt x="5204110" y="353919"/>
                  <a:pt x="5258302" y="640147"/>
                </a:cubicBezTo>
                <a:cubicBezTo>
                  <a:pt x="5312494" y="926375"/>
                  <a:pt x="5237299" y="933871"/>
                  <a:pt x="5258302" y="1123065"/>
                </a:cubicBezTo>
                <a:cubicBezTo>
                  <a:pt x="5279305" y="1312259"/>
                  <a:pt x="5214818" y="1476757"/>
                  <a:pt x="5258302" y="1684597"/>
                </a:cubicBezTo>
                <a:cubicBezTo>
                  <a:pt x="5301786" y="1892437"/>
                  <a:pt x="5223669" y="2144326"/>
                  <a:pt x="5258302" y="2285436"/>
                </a:cubicBezTo>
                <a:cubicBezTo>
                  <a:pt x="5292935" y="2426546"/>
                  <a:pt x="5190194" y="2710849"/>
                  <a:pt x="5258302" y="2886276"/>
                </a:cubicBezTo>
                <a:cubicBezTo>
                  <a:pt x="5326410" y="3061703"/>
                  <a:pt x="5138012" y="3525048"/>
                  <a:pt x="5258302" y="3930726"/>
                </a:cubicBezTo>
                <a:cubicBezTo>
                  <a:pt x="5153470" y="3975015"/>
                  <a:pt x="4989579" y="3890237"/>
                  <a:pt x="4831795" y="3930726"/>
                </a:cubicBezTo>
                <a:cubicBezTo>
                  <a:pt x="4674011" y="3971215"/>
                  <a:pt x="4523358" y="3874843"/>
                  <a:pt x="4352706" y="3930726"/>
                </a:cubicBezTo>
                <a:cubicBezTo>
                  <a:pt x="4182054" y="3986609"/>
                  <a:pt x="4058780" y="3896407"/>
                  <a:pt x="3821033" y="3930726"/>
                </a:cubicBezTo>
                <a:cubicBezTo>
                  <a:pt x="3583286" y="3965045"/>
                  <a:pt x="3367184" y="3913382"/>
                  <a:pt x="3236777" y="3930726"/>
                </a:cubicBezTo>
                <a:cubicBezTo>
                  <a:pt x="3106370" y="3948070"/>
                  <a:pt x="2833331" y="3878713"/>
                  <a:pt x="2705104" y="3930726"/>
                </a:cubicBezTo>
                <a:cubicBezTo>
                  <a:pt x="2576877" y="3982739"/>
                  <a:pt x="2456081" y="3892382"/>
                  <a:pt x="2278598" y="3930726"/>
                </a:cubicBezTo>
                <a:cubicBezTo>
                  <a:pt x="2101115" y="3969070"/>
                  <a:pt x="1904305" y="3862430"/>
                  <a:pt x="1694342" y="3930726"/>
                </a:cubicBezTo>
                <a:cubicBezTo>
                  <a:pt x="1484379" y="3999022"/>
                  <a:pt x="1251125" y="3888404"/>
                  <a:pt x="1110086" y="3930726"/>
                </a:cubicBezTo>
                <a:cubicBezTo>
                  <a:pt x="969047" y="3973048"/>
                  <a:pt x="535767" y="3891246"/>
                  <a:pt x="0" y="3930726"/>
                </a:cubicBezTo>
                <a:cubicBezTo>
                  <a:pt x="-6588" y="3682088"/>
                  <a:pt x="48235" y="3546170"/>
                  <a:pt x="0" y="3290579"/>
                </a:cubicBezTo>
                <a:cubicBezTo>
                  <a:pt x="-48235" y="3034988"/>
                  <a:pt x="25276" y="2892005"/>
                  <a:pt x="0" y="2768354"/>
                </a:cubicBezTo>
                <a:cubicBezTo>
                  <a:pt x="-25276" y="2644703"/>
                  <a:pt x="45859" y="2471541"/>
                  <a:pt x="0" y="2285436"/>
                </a:cubicBezTo>
                <a:cubicBezTo>
                  <a:pt x="-45859" y="2099331"/>
                  <a:pt x="15901" y="1902789"/>
                  <a:pt x="0" y="1763211"/>
                </a:cubicBezTo>
                <a:cubicBezTo>
                  <a:pt x="-15901" y="1623633"/>
                  <a:pt x="43620" y="1422336"/>
                  <a:pt x="0" y="1319601"/>
                </a:cubicBezTo>
                <a:cubicBezTo>
                  <a:pt x="-43620" y="1216866"/>
                  <a:pt x="41946" y="973124"/>
                  <a:pt x="0" y="758069"/>
                </a:cubicBezTo>
                <a:cubicBezTo>
                  <a:pt x="-41946" y="543014"/>
                  <a:pt x="55036" y="194838"/>
                  <a:pt x="0" y="0"/>
                </a:cubicBezTo>
                <a:close/>
              </a:path>
            </a:pathLst>
          </a:custGeom>
          <a:noFill/>
          <a:ln>
            <a:solidFill>
              <a:schemeClr val="accent2"/>
            </a:solidFill>
            <a:headEnd type="none" w="med" len="med"/>
            <a:tailEnd type="none" w="med" len="med"/>
            <a:extLst>
              <a:ext uri="{C807C97D-BFC1-408E-A445-0C87EB9F89A2}">
                <ask:lineSketchStyleProps xmlns:ask="http://schemas.microsoft.com/office/drawing/2018/sketchyshapes" sd="3499211612">
                  <a:prstGeom prst="rect">
                    <a:avLst/>
                  </a:prstGeom>
                  <ask:type>
                    <ask:lineSketchScribble/>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ABD6492D-1B91-5E1A-0AFD-599E366D4A81}"/>
              </a:ext>
            </a:extLst>
          </p:cNvPr>
          <p:cNvSpPr txBox="1"/>
          <p:nvPr/>
        </p:nvSpPr>
        <p:spPr>
          <a:xfrm>
            <a:off x="6233082" y="389593"/>
            <a:ext cx="4928153" cy="55399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Attend</a:t>
            </a:r>
          </a:p>
        </p:txBody>
      </p:sp>
      <p:sp>
        <p:nvSpPr>
          <p:cNvPr id="6" name="TextBox 5">
            <a:extLst>
              <a:ext uri="{FF2B5EF4-FFF2-40B4-BE49-F238E27FC236}">
                <a16:creationId xmlns:a16="http://schemas.microsoft.com/office/drawing/2014/main" id="{24F11550-0A45-587C-8F4C-D3A93BFCBB38}"/>
              </a:ext>
            </a:extLst>
          </p:cNvPr>
          <p:cNvSpPr txBox="1"/>
          <p:nvPr/>
        </p:nvSpPr>
        <p:spPr>
          <a:xfrm>
            <a:off x="6149115" y="1091638"/>
            <a:ext cx="5989772" cy="606319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l" defTabSz="914102" rtl="0" eaLnBrk="1" fontAlgn="base"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GEEC Out Part 1: Insights and Strategies for Global Executive and Employee Communications at Microsoft</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Tuesday, 6 May @ 12:15 PM</a:t>
            </a:r>
          </a:p>
          <a:p>
            <a:pPr marL="0" marR="0" lvl="1" indent="0" algn="l" defTabSz="914102" rtl="0" eaLnBrk="1" fontAlgn="base"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GEEC Out Part 2: An Insider’s View of Communications, Change and Culture at Microsoft</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Semibold"/>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Tuesday, 6 May @ 2:45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Reimagining Communications and Employee Engagement in the Age of AI</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lt"/>
                <a:cs typeface="Segoe UI"/>
              </a:rPr>
              <a:t>Tuesday, 6 May @ 4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Managing Channels, News and Noise with Viva Engage, SharePoint, Teams and Outlook</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lt"/>
                <a:cs typeface="Segoe UI"/>
              </a:rPr>
              <a:t>Tuesday, 6 May @ 10 AM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Driving Change and Culture: Activating Leaders, Managers, and Employees with Viva Engage</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a:noFill/>
                </a:ln>
                <a:solidFill>
                  <a:srgbClr val="FFFFFF"/>
                </a:solidFill>
                <a:effectLst/>
                <a:uLnTx/>
                <a:uFillTx/>
                <a:latin typeface="Segoe UI"/>
                <a:ea typeface="+mn-ea"/>
                <a:cs typeface="Segoe UI"/>
              </a:rPr>
              <a:t>Tuesday, 6 May @ 11:20 AM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Hosting Company-Wide, Divisional and Community Meetings and Events with Viva Engage and Microsoft Teams</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a:noFill/>
                </a:ln>
                <a:solidFill>
                  <a:srgbClr val="FFFFFF"/>
                </a:solidFill>
                <a:effectLst/>
                <a:uLnTx/>
                <a:uFillTx/>
                <a:latin typeface="Segoe UI"/>
                <a:ea typeface="+mn-ea"/>
                <a:cs typeface="Segoe UI"/>
              </a:rPr>
              <a:t>Thursday, 8 May @ 2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solidFill>
                  <a:srgbClr val="8DC8E8"/>
                </a:solidFill>
                <a:effectLst/>
                <a:uLnTx/>
                <a:uFillTx/>
                <a:latin typeface="Segoe UI Semibold"/>
                <a:ea typeface="+mn-ea"/>
                <a:cs typeface="Segoe UI Semibold"/>
              </a:rPr>
              <a:t>Copilot for Communicators</a:t>
            </a:r>
            <a:br>
              <a:rPr kumimoji="0" lang="en-US" sz="1200"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rPr>
            </a:br>
            <a:r>
              <a:rPr kumimoji="0" lang="en-US" sz="1050"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rPr>
              <a:t>Tuesday</a:t>
            </a:r>
            <a:r>
              <a:rPr kumimoji="0" lang="en-US" sz="1050" b="0" i="0" u="none" strike="noStrike" kern="1200" cap="none" spc="0" normalizeH="0" baseline="0" noProof="0">
                <a:ln>
                  <a:noFill/>
                </a:ln>
                <a:solidFill>
                  <a:srgbClr val="FFFFFF"/>
                </a:solidFill>
                <a:effectLst/>
                <a:uLnTx/>
                <a:uFillTx/>
                <a:latin typeface="Segoe UI"/>
                <a:ea typeface="+mn-ea"/>
                <a:cs typeface="Segoe UI"/>
              </a:rPr>
              <a:t>, 6 May @ 10:45 AM</a:t>
            </a:r>
            <a:endParaRPr kumimoji="0" lang="en-US" sz="1050" b="0" i="0" u="none" strike="noStrike" kern="1200" cap="none" spc="0" normalizeH="0" baseline="0" noProof="0">
              <a:ln>
                <a:noFill/>
              </a:ln>
              <a:solidFill>
                <a:srgbClr val="000000"/>
              </a:soli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Communicators on Communications: Success Stories and Insights</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Thursday, 8 May @ 12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Panel of Peers: Communications, Strategies, Best Practices and Lessons Learned</a:t>
            </a:r>
            <a:b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Thursday, 8 May @ 2:30 PM</a:t>
            </a:r>
          </a:p>
          <a:p>
            <a:pPr marL="0" marR="0" lvl="1" indent="0" algn="l" defTabSz="914102" rtl="0" eaLnBrk="1" fontAlgn="base" latinLnBrk="0" hangingPunct="1">
              <a:lnSpc>
                <a:spcPct val="100000"/>
              </a:lnSpc>
              <a:spcBef>
                <a:spcPts val="300"/>
              </a:spcBef>
              <a:spcAft>
                <a:spcPts val="600"/>
              </a:spcAft>
              <a:buClrTx/>
              <a:buSzTx/>
              <a:buFontTx/>
              <a:buNone/>
              <a:tabLst/>
              <a:defRPr/>
            </a:pPr>
            <a:endPar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endParaRPr>
          </a:p>
        </p:txBody>
      </p:sp>
      <p:sp>
        <p:nvSpPr>
          <p:cNvPr id="16" name="TextBox 15">
            <a:extLst>
              <a:ext uri="{FF2B5EF4-FFF2-40B4-BE49-F238E27FC236}">
                <a16:creationId xmlns:a16="http://schemas.microsoft.com/office/drawing/2014/main" id="{CF30ABD1-722E-3171-B484-F0FE9447A962}"/>
              </a:ext>
            </a:extLst>
          </p:cNvPr>
          <p:cNvSpPr txBox="1"/>
          <p:nvPr/>
        </p:nvSpPr>
        <p:spPr>
          <a:xfrm>
            <a:off x="588243" y="1224252"/>
            <a:ext cx="4701388" cy="220474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l" defTabSz="914102" rtl="0" eaLnBrk="1" fontAlgn="base" latinLnBrk="0" hangingPunct="1">
              <a:lnSpc>
                <a:spcPct val="100000"/>
              </a:lnSpc>
              <a:spcBef>
                <a:spcPts val="18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Modern Communications blog</a:t>
            </a:r>
            <a:br>
              <a:rPr kumimoji="0" lang="en-US" sz="1750"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rPr>
            </a:b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aka.ms/</a:t>
            </a:r>
            <a:r>
              <a:rPr kumimoji="0" lang="en-US" sz="1400" b="0" i="0" u="none" strike="noStrike" kern="1200" cap="none" spc="0" normalizeH="0" baseline="0" noProof="0" err="1">
                <a:ln w="3175">
                  <a:noFill/>
                </a:ln>
                <a:gradFill>
                  <a:gsLst>
                    <a:gs pos="54000">
                      <a:srgbClr val="FFFFFF"/>
                    </a:gs>
                    <a:gs pos="100000">
                      <a:srgbClr val="FFFFFF"/>
                    </a:gs>
                  </a:gsLst>
                  <a:lin ang="0" scaled="1"/>
                </a:gradFill>
                <a:effectLst/>
                <a:uLnTx/>
                <a:uFillTx/>
                <a:latin typeface="Segoe UI"/>
                <a:ea typeface="+mn-ea"/>
                <a:cs typeface="Segoe UI"/>
              </a:rPr>
              <a:t>ModernEmployeeComms</a:t>
            </a:r>
            <a:endParaRPr kumimoji="0" lang="en-US" sz="1765"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18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Employee Communications Blog</a:t>
            </a:r>
            <a:endParaRPr kumimoji="0" lang="en-US" sz="17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hlinkClick r:id="rId3"/>
              </a:rPr>
              <a:t>https://aka.ms/CorpCommsBlog</a:t>
            </a:r>
            <a:endPar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765"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Coffee &amp; Comms m</a:t>
            </a:r>
            <a:r>
              <a:rPr kumimoji="0" lang="en-US" sz="1750" b="0" i="0" u="none" strike="noStrike" kern="1200" cap="none" spc="0" normalizeH="0" baseline="0" noProof="0" err="1">
                <a:ln>
                  <a:noFill/>
                </a:ln>
                <a:gradFill flip="none">
                  <a:gsLst>
                    <a:gs pos="64000">
                      <a:srgbClr val="8DC8E8"/>
                    </a:gs>
                    <a:gs pos="100000">
                      <a:srgbClr val="C03BC4"/>
                    </a:gs>
                  </a:gsLst>
                  <a:lin ang="2700000" scaled="1"/>
                  <a:tileRect/>
                </a:gradFill>
                <a:effectLst/>
                <a:uLnTx/>
                <a:uFillTx/>
                <a:latin typeface="Segoe UI Semibold"/>
                <a:ea typeface="+mn-ea"/>
                <a:cs typeface="Segoe UI"/>
              </a:rPr>
              <a:t>eet</a:t>
            </a: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 up</a:t>
            </a: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Wednesday, May 7</a:t>
            </a:r>
            <a:r>
              <a:rPr kumimoji="0" lang="en-US" sz="1400" b="0" i="0" u="none" strike="noStrike" kern="1200" cap="none" spc="0" normalizeH="0" baseline="30000" noProof="0">
                <a:ln w="3175">
                  <a:noFill/>
                </a:ln>
                <a:gradFill>
                  <a:gsLst>
                    <a:gs pos="54000">
                      <a:srgbClr val="FFFFFF"/>
                    </a:gs>
                    <a:gs pos="100000">
                      <a:srgbClr val="FFFFFF"/>
                    </a:gs>
                  </a:gsLst>
                  <a:lin ang="0" scaled="1"/>
                </a:gradFill>
                <a:effectLst/>
                <a:uLnTx/>
                <a:uFillTx/>
                <a:latin typeface="Segoe UI"/>
                <a:ea typeface="+mn-ea"/>
                <a:cs typeface="Segoe UI"/>
              </a:rPr>
              <a:t>th</a:t>
            </a: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 9- 10 AM @ Community Lounge</a:t>
            </a:r>
            <a:endParaRPr kumimoji="0" lang="en-US" sz="1765"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endParaRPr>
          </a:p>
          <a:p>
            <a:pPr marL="0" marR="0" lvl="1" indent="0" algn="l" defTabSz="914102" rtl="0" eaLnBrk="1" fontAlgn="base" latinLnBrk="0" hangingPunct="1">
              <a:lnSpc>
                <a:spcPct val="100000"/>
              </a:lnSpc>
              <a:spcBef>
                <a:spcPts val="16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Viva Connections: Building an Employee App for Your Organization with SharePoint &amp; Viva</a:t>
            </a:r>
            <a:endPar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Wednesday, 7 May @ 10 AM</a:t>
            </a: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What’s New and What’s Next for Microsoft Viva Communications &amp; Communities</a:t>
            </a: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Wednesday, 7 May @ 4 PM</a:t>
            </a: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The Intranet of Tomorrow: Beautiful, Flexible and AI Ready</a:t>
            </a: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Thursday, 8 May @ 10:45 AM</a:t>
            </a: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765"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p:txBody>
      </p:sp>
      <p:sp>
        <p:nvSpPr>
          <p:cNvPr id="7" name="Title 6">
            <a:extLst>
              <a:ext uri="{FF2B5EF4-FFF2-40B4-BE49-F238E27FC236}">
                <a16:creationId xmlns:a16="http://schemas.microsoft.com/office/drawing/2014/main" id="{9CF57D6B-A25B-FF77-9DC8-83E6117005B3}"/>
              </a:ext>
            </a:extLst>
          </p:cNvPr>
          <p:cNvSpPr>
            <a:spLocks noGrp="1"/>
          </p:cNvSpPr>
          <p:nvPr>
            <p:ph type="title"/>
          </p:nvPr>
        </p:nvSpPr>
        <p:spPr>
          <a:xfrm>
            <a:off x="588263" y="457200"/>
            <a:ext cx="4919474" cy="553998"/>
          </a:xfrm>
        </p:spPr>
        <p:txBody>
          <a:bodyPr/>
          <a:lstStyle/>
          <a:p>
            <a:r>
              <a:rPr lang="en-US"/>
              <a:t>Learn &amp; connect</a:t>
            </a:r>
          </a:p>
        </p:txBody>
      </p:sp>
      <p:sp>
        <p:nvSpPr>
          <p:cNvPr id="5" name="Text 9">
            <a:extLst>
              <a:ext uri="{FF2B5EF4-FFF2-40B4-BE49-F238E27FC236}">
                <a16:creationId xmlns:a16="http://schemas.microsoft.com/office/drawing/2014/main" id="{9D03DF95-EFF5-9588-3F94-7AC22914B2EA}"/>
              </a:ext>
            </a:extLst>
          </p:cNvPr>
          <p:cNvSpPr/>
          <p:nvPr/>
        </p:nvSpPr>
        <p:spPr>
          <a:xfrm>
            <a:off x="309786" y="-505460"/>
            <a:ext cx="3568502" cy="1010920"/>
          </a:xfrm>
          <a:prstGeom prst="rect">
            <a:avLst/>
          </a:prstGeom>
          <a:noFill/>
          <a:ln/>
        </p:spPr>
        <p:txBody>
          <a:bodyPr wrap="square" lIns="0" tIns="0" rIns="0" bIns="0" rtlCol="0" anchor="ctr"/>
          <a:lstStyle/>
          <a:p>
            <a:pPr marL="0" marR="0" lvl="0" indent="0" algn="l" defTabSz="914400" rtl="0" eaLnBrk="1" fontAlgn="auto" latinLnBrk="0" hangingPunct="1">
              <a:lnSpc>
                <a:spcPts val="6912"/>
              </a:lnSpc>
              <a:spcBef>
                <a:spcPts val="0"/>
              </a:spcBef>
              <a:spcAft>
                <a:spcPts val="0"/>
              </a:spcAft>
              <a:buClrTx/>
              <a:buSzTx/>
              <a:buFontTx/>
              <a:buNone/>
              <a:tabLst/>
              <a:defRPr/>
            </a:pPr>
            <a:r>
              <a:rPr kumimoji="0" lang="en-US" sz="1600" b="0" i="0" u="none" strike="noStrike" kern="1200" cap="none" spc="0" normalizeH="0" baseline="0" noProof="0">
                <a:ln>
                  <a:noFill/>
                </a:ln>
                <a:gradFill flip="none" rotWithShape="1">
                  <a:gsLst>
                    <a:gs pos="48624">
                      <a:srgbClr val="DE6DE8"/>
                    </a:gs>
                    <a:gs pos="17000">
                      <a:srgbClr val="7493FF"/>
                    </a:gs>
                    <a:gs pos="84000">
                      <a:srgbClr val="FEA973"/>
                    </a:gs>
                  </a:gsLst>
                  <a:path path="circle">
                    <a:fillToRect r="100000" b="100000"/>
                  </a:path>
                  <a:tileRect l="-100000" t="-100000"/>
                </a:gradFill>
                <a:effectLst/>
                <a:uLnTx/>
                <a:uFillTx/>
                <a:latin typeface="Segoe Pro Display Bold" pitchFamily="34" charset="0"/>
                <a:ea typeface="Segoe Pro Display Bold" pitchFamily="34" charset="-122"/>
                <a:cs typeface="+mn-cs"/>
              </a:rPr>
              <a:t>COMMUNICATIONS</a:t>
            </a:r>
            <a:endParaRPr kumimoji="0" lang="en-US" sz="1600" b="0" i="0" u="none" strike="noStrike" kern="1200" cap="none" spc="0" normalizeH="0" baseline="0" noProof="0">
              <a:ln>
                <a:noFill/>
              </a:ln>
              <a:gradFill flip="none" rotWithShape="1">
                <a:gsLst>
                  <a:gs pos="48624">
                    <a:srgbClr val="DE6DE8"/>
                  </a:gs>
                  <a:gs pos="17000">
                    <a:srgbClr val="7493FF"/>
                  </a:gs>
                  <a:gs pos="84000">
                    <a:srgbClr val="FEA973"/>
                  </a:gs>
                </a:gsLst>
                <a:path path="circle">
                  <a:fillToRect r="100000" b="100000"/>
                </a:path>
                <a:tileRect l="-100000" t="-100000"/>
              </a:gradFill>
              <a:effectLst/>
              <a:uLnTx/>
              <a:uFillTx/>
              <a:latin typeface="Segoe UI"/>
              <a:ea typeface="+mn-ea"/>
              <a:cs typeface="+mn-cs"/>
            </a:endParaRPr>
          </a:p>
        </p:txBody>
      </p:sp>
    </p:spTree>
    <p:extLst>
      <p:ext uri="{BB962C8B-B14F-4D97-AF65-F5344CB8AC3E}">
        <p14:creationId xmlns:p14="http://schemas.microsoft.com/office/powerpoint/2010/main" val="171121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4">
            <a:extLst>
              <a:ext uri="{FF2B5EF4-FFF2-40B4-BE49-F238E27FC236}">
                <a16:creationId xmlns:a16="http://schemas.microsoft.com/office/drawing/2014/main" id="{8158311E-9064-7752-864C-93C22F194B80}"/>
              </a:ext>
              <a:ext uri="{C183D7F6-B498-43B3-948B-1728B52AA6E4}">
                <adec:decorative xmlns:adec="http://schemas.microsoft.com/office/drawing/2017/decorative" val="1"/>
              </a:ext>
            </a:extLst>
          </p:cNvPr>
          <p:cNvSpPr>
            <a:spLocks/>
          </p:cNvSpPr>
          <p:nvPr/>
        </p:nvSpPr>
        <p:spPr bwMode="auto">
          <a:xfrm>
            <a:off x="304800" y="1536700"/>
            <a:ext cx="11303000" cy="3263900"/>
          </a:xfrm>
          <a:prstGeom prst="roundRect">
            <a:avLst>
              <a:gd name="adj" fmla="val 65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gradFill>
                <a:gsLst>
                  <a:gs pos="0">
                    <a:srgbClr val="FFFFFF"/>
                  </a:gs>
                  <a:gs pos="100000">
                    <a:srgbClr val="FFFFFF"/>
                  </a:gs>
                </a:gsLst>
                <a:lin ang="5400000" scaled="0"/>
              </a:gradFill>
              <a:latin typeface="Segoe UI"/>
              <a:cs typeface="Segoe UI" pitchFamily="34" charset="0"/>
            </a:endParaRPr>
          </a:p>
        </p:txBody>
      </p:sp>
      <p:sp>
        <p:nvSpPr>
          <p:cNvPr id="4" name="Title 3">
            <a:extLst>
              <a:ext uri="{FF2B5EF4-FFF2-40B4-BE49-F238E27FC236}">
                <a16:creationId xmlns:a16="http://schemas.microsoft.com/office/drawing/2014/main" id="{98892353-C878-1FD5-0B1A-4C6FF0BCBE06}"/>
              </a:ext>
            </a:extLst>
          </p:cNvPr>
          <p:cNvSpPr>
            <a:spLocks noGrp="1"/>
          </p:cNvSpPr>
          <p:nvPr>
            <p:ph type="title"/>
          </p:nvPr>
        </p:nvSpPr>
        <p:spPr>
          <a:xfrm>
            <a:off x="584200" y="2250638"/>
            <a:ext cx="10301514" cy="1292662"/>
          </a:xfrm>
        </p:spPr>
        <p:txBody>
          <a:bodyPr/>
          <a:lstStyle/>
          <a:p>
            <a:r>
              <a:rPr lang="en-US" sz="4200">
                <a:gradFill>
                  <a:gsLst>
                    <a:gs pos="0">
                      <a:srgbClr val="0078D4"/>
                    </a:gs>
                    <a:gs pos="50000">
                      <a:srgbClr val="8661C5"/>
                    </a:gs>
                    <a:gs pos="100000">
                      <a:srgbClr val="C73ECC"/>
                    </a:gs>
                  </a:gsLst>
                  <a:lin ang="2700000" scaled="1"/>
                </a:gradFill>
                <a:cs typeface="Segoe UI"/>
              </a:rPr>
              <a:t>Transforming Employee Communications: </a:t>
            </a:r>
            <a:br>
              <a:rPr lang="en-US" sz="4200">
                <a:gradFill>
                  <a:gsLst>
                    <a:gs pos="0">
                      <a:srgbClr val="0078D4"/>
                    </a:gs>
                    <a:gs pos="50000">
                      <a:srgbClr val="8661C5"/>
                    </a:gs>
                    <a:gs pos="100000">
                      <a:srgbClr val="C73ECC"/>
                    </a:gs>
                  </a:gsLst>
                  <a:lin ang="2700000" scaled="1"/>
                </a:gradFill>
                <a:cs typeface="Segoe UI"/>
              </a:rPr>
            </a:br>
            <a:r>
              <a:rPr lang="en-US" sz="4200">
                <a:gradFill>
                  <a:gsLst>
                    <a:gs pos="0">
                      <a:srgbClr val="0078D4"/>
                    </a:gs>
                    <a:gs pos="50000">
                      <a:srgbClr val="8661C5"/>
                    </a:gs>
                    <a:gs pos="100000">
                      <a:srgbClr val="C73ECC"/>
                    </a:gs>
                  </a:gsLst>
                  <a:lin ang="2700000" scaled="1"/>
                </a:gradFill>
                <a:cs typeface="Segoe UI"/>
              </a:rPr>
              <a:t>7 Learnings from Microsoft’s Journey</a:t>
            </a:r>
          </a:p>
        </p:txBody>
      </p:sp>
    </p:spTree>
    <p:extLst>
      <p:ext uri="{BB962C8B-B14F-4D97-AF65-F5344CB8AC3E}">
        <p14:creationId xmlns:p14="http://schemas.microsoft.com/office/powerpoint/2010/main" val="387710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Y25-50thAnniversary-Motion-CampaignHero-16x9_SIGNAGE">
            <a:hlinkClick r:id="" action="ppaction://media"/>
            <a:extLst>
              <a:ext uri="{FF2B5EF4-FFF2-40B4-BE49-F238E27FC236}">
                <a16:creationId xmlns:a16="http://schemas.microsoft.com/office/drawing/2014/main" id="{023CFC2F-C731-A1C5-7673-5AA50D31F1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3517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D65FDED-243F-AAFE-AC92-C9D863F05889}"/>
              </a:ext>
              <a:ext uri="{C183D7F6-B498-43B3-948B-1728B52AA6E4}">
                <adec:decorative xmlns:adec="http://schemas.microsoft.com/office/drawing/2017/decorative" val="1"/>
              </a:ext>
            </a:extLst>
          </p:cNvPr>
          <p:cNvSpPr/>
          <p:nvPr/>
        </p:nvSpPr>
        <p:spPr bwMode="auto">
          <a:xfrm>
            <a:off x="1528762" y="1625600"/>
            <a:ext cx="9134476" cy="3606800"/>
          </a:xfrm>
          <a:prstGeom prst="roundRect">
            <a:avLst>
              <a:gd name="adj" fmla="val 6241"/>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D225D8FB-2E96-59B7-F4F1-6230038639A9}"/>
              </a:ext>
            </a:extLst>
          </p:cNvPr>
          <p:cNvSpPr txBox="1"/>
          <p:nvPr/>
        </p:nvSpPr>
        <p:spPr>
          <a:xfrm>
            <a:off x="2365829" y="2690336"/>
            <a:ext cx="7460342" cy="1477328"/>
          </a:xfrm>
          <a:prstGeom prst="rect">
            <a:avLst/>
          </a:prstGeom>
          <a:noFill/>
        </p:spPr>
        <p:txBody>
          <a:bodyPr wrap="square" lIns="0" tIns="0" rIns="0" bIns="0">
            <a:spAutoFit/>
          </a:bodyPr>
          <a:lstStyle/>
          <a:p>
            <a:pPr marL="0" marR="0" lvl="0" indent="0" algn="ctr" defTabSz="932742" fontAlgn="auto">
              <a:spcBef>
                <a:spcPct val="0"/>
              </a:spcBef>
              <a:spcAft>
                <a:spcPts val="0"/>
              </a:spcAft>
              <a:buClrTx/>
              <a:buSzTx/>
              <a:tabLst/>
              <a:defRPr/>
            </a:pPr>
            <a:r>
              <a:rPr lang="en-US" sz="9600" spc="-50">
                <a:ln w="3175">
                  <a:noFill/>
                </a:ln>
                <a:gradFill>
                  <a:gsLst>
                    <a:gs pos="0">
                      <a:srgbClr val="0078D4"/>
                    </a:gs>
                    <a:gs pos="50000">
                      <a:srgbClr val="8661C5"/>
                    </a:gs>
                    <a:gs pos="100000">
                      <a:srgbClr val="C73ECC"/>
                    </a:gs>
                  </a:gsLst>
                  <a:lin ang="2700000" scaled="1"/>
                </a:gradFill>
                <a:latin typeface="+mj-lt"/>
                <a:cs typeface="Segoe UI"/>
              </a:rPr>
              <a:t>7 learnings </a:t>
            </a:r>
          </a:p>
        </p:txBody>
      </p:sp>
    </p:spTree>
    <p:extLst>
      <p:ext uri="{BB962C8B-B14F-4D97-AF65-F5344CB8AC3E}">
        <p14:creationId xmlns:p14="http://schemas.microsoft.com/office/powerpoint/2010/main" val="307682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15"/>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1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15"/>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1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EF92-0799-50E5-93EF-BC01565E3F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A54E67-1683-2E63-524A-AAB8C513FE0F}"/>
              </a:ext>
              <a:ext uri="{C183D7F6-B498-43B3-948B-1728B52AA6E4}">
                <adec:decorative xmlns:adec="http://schemas.microsoft.com/office/drawing/2017/decorative" val="1"/>
              </a:ext>
            </a:extLst>
          </p:cNvPr>
          <p:cNvSpPr/>
          <p:nvPr/>
        </p:nvSpPr>
        <p:spPr bwMode="auto">
          <a:xfrm>
            <a:off x="711200" y="1215824"/>
            <a:ext cx="10865757" cy="4426352"/>
          </a:xfrm>
          <a:prstGeom prst="roundRect">
            <a:avLst>
              <a:gd name="adj" fmla="val 2340"/>
            </a:avLst>
          </a:prstGeom>
          <a:solidFill>
            <a:srgbClr val="FFFFFF">
              <a:alpha val="80000"/>
            </a:srgbClr>
          </a:solidFill>
          <a:ln w="9525" cap="flat" cmpd="sng" algn="ctr">
            <a:solidFill>
              <a:srgbClr val="FFFFFF"/>
            </a:solidFill>
            <a:prstDash val="solid"/>
          </a:ln>
          <a:effectLst>
            <a:outerShdw blurRad="317500" dist="190500" dir="2700000" algn="tl" rotWithShape="0">
              <a:srgbClr val="C03BC4">
                <a:alpha val="1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01B19A44-C785-F29A-8A72-E4981578E91E}"/>
              </a:ext>
            </a:extLst>
          </p:cNvPr>
          <p:cNvSpPr>
            <a:spLocks noGrp="1"/>
          </p:cNvSpPr>
          <p:nvPr>
            <p:ph type="title"/>
          </p:nvPr>
        </p:nvSpPr>
        <p:spPr>
          <a:xfrm>
            <a:off x="6894513" y="2936558"/>
            <a:ext cx="4421757" cy="492443"/>
          </a:xfrm>
        </p:spPr>
        <p:txBody>
          <a:bodyPr/>
          <a:lstStyle/>
          <a:p>
            <a:r>
              <a:rPr lang="en-US" sz="3200"/>
              <a:t>A moment of change</a:t>
            </a:r>
          </a:p>
        </p:txBody>
      </p:sp>
      <p:sp>
        <p:nvSpPr>
          <p:cNvPr id="15" name="TextBox 14">
            <a:extLst>
              <a:ext uri="{FF2B5EF4-FFF2-40B4-BE49-F238E27FC236}">
                <a16:creationId xmlns:a16="http://schemas.microsoft.com/office/drawing/2014/main" id="{2CDE62EB-74FB-DE7D-566F-497E1CEFD453}"/>
              </a:ext>
            </a:extLst>
          </p:cNvPr>
          <p:cNvSpPr txBox="1"/>
          <p:nvPr/>
        </p:nvSpPr>
        <p:spPr>
          <a:xfrm>
            <a:off x="571500" y="6088777"/>
            <a:ext cx="11049000" cy="184666"/>
          </a:xfrm>
          <a:prstGeom prst="rect">
            <a:avLst/>
          </a:prstGeom>
          <a:noFill/>
        </p:spPr>
        <p:txBody>
          <a:bodyPr wrap="square" lIns="0" tIns="0" rIns="0" bIns="0" rtlCol="0" anchor="b" anchorCtr="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Image generated in Microsoft Copilot Visual Creator</a:t>
            </a:r>
            <a:endParaRPr kumimoji="0" lang="en-GB" sz="1200" b="0" i="0" u="none" strike="noStrike" kern="1200" cap="none" spc="0" normalizeH="0" baseline="0" noProof="0">
              <a:ln>
                <a:noFill/>
              </a:ln>
              <a:effectLst/>
              <a:uLnTx/>
              <a:uFillTx/>
              <a:ea typeface="+mn-ea"/>
              <a:cs typeface="+mn-cs"/>
            </a:endParaRPr>
          </a:p>
        </p:txBody>
      </p:sp>
      <p:grpSp>
        <p:nvGrpSpPr>
          <p:cNvPr id="12" name="Group 11">
            <a:extLst>
              <a:ext uri="{FF2B5EF4-FFF2-40B4-BE49-F238E27FC236}">
                <a16:creationId xmlns:a16="http://schemas.microsoft.com/office/drawing/2014/main" id="{7D008C11-A65F-3F5A-23A7-E624BD3FDE0B}"/>
              </a:ext>
            </a:extLst>
          </p:cNvPr>
          <p:cNvGrpSpPr/>
          <p:nvPr/>
        </p:nvGrpSpPr>
        <p:grpSpPr>
          <a:xfrm>
            <a:off x="6894513" y="2365379"/>
            <a:ext cx="4059237" cy="1768471"/>
            <a:chOff x="6894513" y="2365379"/>
            <a:chExt cx="4059237" cy="1768471"/>
          </a:xfrm>
        </p:grpSpPr>
        <p:cxnSp>
          <p:nvCxnSpPr>
            <p:cNvPr id="11" name="Straight Connector 10">
              <a:extLst>
                <a:ext uri="{FF2B5EF4-FFF2-40B4-BE49-F238E27FC236}">
                  <a16:creationId xmlns:a16="http://schemas.microsoft.com/office/drawing/2014/main" id="{CE4747B8-3A32-15B8-2484-F05377AD0259}"/>
                </a:ext>
                <a:ext uri="{C183D7F6-B498-43B3-948B-1728B52AA6E4}">
                  <adec:decorative xmlns:adec="http://schemas.microsoft.com/office/drawing/2017/decorative" val="1"/>
                </a:ext>
              </a:extLst>
            </p:cNvPr>
            <p:cNvCxnSpPr>
              <a:cxnSpLocks/>
            </p:cNvCxnSpPr>
            <p:nvPr/>
          </p:nvCxnSpPr>
          <p:spPr>
            <a:xfrm>
              <a:off x="6894513" y="27241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CBB8C-48C6-E6BB-F9BE-5B6C4796821F}"/>
                </a:ext>
                <a:ext uri="{C183D7F6-B498-43B3-948B-1728B52AA6E4}">
                  <adec:decorative xmlns:adec="http://schemas.microsoft.com/office/drawing/2017/decorative" val="1"/>
                </a:ext>
              </a:extLst>
            </p:cNvPr>
            <p:cNvCxnSpPr>
              <a:cxnSpLocks/>
            </p:cNvCxnSpPr>
            <p:nvPr/>
          </p:nvCxnSpPr>
          <p:spPr>
            <a:xfrm>
              <a:off x="6894513" y="4133850"/>
              <a:ext cx="4059237"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3A0C7896-12AE-26FE-E873-15A7A5E5305F}"/>
                </a:ext>
              </a:extLst>
            </p:cNvPr>
            <p:cNvSpPr/>
            <p:nvPr/>
          </p:nvSpPr>
          <p:spPr bwMode="auto">
            <a:xfrm>
              <a:off x="6894513" y="2365379"/>
              <a:ext cx="358771" cy="358771"/>
            </a:xfrm>
            <a:prstGeom prst="round2SameRect">
              <a:avLst/>
            </a:prstGeom>
            <a:gradFill flip="none" rotWithShape="1">
              <a:gsLst>
                <a:gs pos="0">
                  <a:schemeClr val="accent3"/>
                </a:gs>
                <a:gs pos="100000">
                  <a:schemeClr val="tx2"/>
                </a:gs>
              </a:gsLst>
              <a:path path="circle">
                <a:fillToRect l="100000" t="100000"/>
              </a:path>
              <a:tileRect r="-100000" b="-100000"/>
            </a:gradFill>
            <a:effectLst/>
          </p:spPr>
          <p:txBody>
            <a:bodyPr wrap="square" lIns="0" tIns="18288" rIns="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3933">
                        <a:srgbClr val="FFFFFF"/>
                      </a:gs>
                      <a:gs pos="17416">
                        <a:srgbClr val="FFFFFF"/>
                      </a:gs>
                    </a:gsLst>
                    <a:path path="circle">
                      <a:fillToRect l="100000" b="100000"/>
                    </a:path>
                  </a:gradFill>
                  <a:effectLst/>
                  <a:uLnTx/>
                  <a:uFillTx/>
                  <a:latin typeface="Segoe UI"/>
                  <a:ea typeface="+mn-ea"/>
                  <a:cs typeface="Segoe UI" pitchFamily="34" charset="0"/>
                </a:rPr>
                <a:t>1</a:t>
              </a:r>
            </a:p>
          </p:txBody>
        </p:sp>
      </p:grpSp>
      <p:pic>
        <p:nvPicPr>
          <p:cNvPr id="6" name="Picture 5" descr="A group of people around a table&#10;&#10;AI-generated content may be incorrect.">
            <a:extLst>
              <a:ext uri="{FF2B5EF4-FFF2-40B4-BE49-F238E27FC236}">
                <a16:creationId xmlns:a16="http://schemas.microsoft.com/office/drawing/2014/main" id="{35357C83-B296-D2BE-ED7E-0E28047B1EB7}"/>
              </a:ext>
            </a:extLst>
          </p:cNvPr>
          <p:cNvPicPr>
            <a:picLocks noChangeAspect="1"/>
          </p:cNvPicPr>
          <p:nvPr/>
        </p:nvPicPr>
        <p:blipFill>
          <a:blip r:embed="rId3"/>
          <a:stretch>
            <a:fillRect/>
          </a:stretch>
        </p:blipFill>
        <p:spPr>
          <a:xfrm>
            <a:off x="759282" y="703981"/>
            <a:ext cx="5384796" cy="5384796"/>
          </a:xfrm>
          <a:prstGeom prst="rect">
            <a:avLst/>
          </a:prstGeom>
        </p:spPr>
      </p:pic>
    </p:spTree>
    <p:extLst>
      <p:ext uri="{BB962C8B-B14F-4D97-AF65-F5344CB8AC3E}">
        <p14:creationId xmlns:p14="http://schemas.microsoft.com/office/powerpoint/2010/main" val="588803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1.45833E-6 -3.7037E-6 L 1.45833E-6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4.79167E-6 0 L -0.03671 0 " pathEditMode="relative" rAng="0" ptsTypes="AA">
                                      <p:cBhvr>
                                        <p:cTn id="14" dur="600" spd="-100000" fill="hold"/>
                                        <p:tgtEl>
                                          <p:spTgt spid="4"/>
                                        </p:tgtEl>
                                        <p:attrNameLst>
                                          <p:attrName>ppt_x</p:attrName>
                                          <p:attrName>ppt_y</p:attrName>
                                        </p:attrNameLst>
                                      </p:cBhvr>
                                      <p:rCtr x="-1836" y="0"/>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4" grpId="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FF8742B-8FD5-F6C6-F5AB-B11511F67C8B}"/>
              </a:ext>
            </a:extLst>
          </p:cNvPr>
          <p:cNvSpPr>
            <a:spLocks/>
          </p:cNvSpPr>
          <p:nvPr/>
        </p:nvSpPr>
        <p:spPr bwMode="auto">
          <a:xfrm>
            <a:off x="571500" y="1165225"/>
            <a:ext cx="11017250" cy="5399088"/>
          </a:xfrm>
          <a:prstGeom prst="roundRect">
            <a:avLst>
              <a:gd name="adj" fmla="val 3200"/>
            </a:avLst>
          </a:prstGeom>
          <a:solidFill>
            <a:schemeClr val="bg1">
              <a:alpha val="63000"/>
            </a:schemeClr>
          </a:solidFill>
          <a:ln>
            <a:solidFill>
              <a:schemeClr val="bg1"/>
            </a:solidFill>
            <a:headEnd type="none" w="med" len="med"/>
            <a:tailEnd type="none" w="med" len="med"/>
          </a:ln>
          <a:effectLst>
            <a:outerShdw blurRad="190500" dist="12700" dir="5400000" algn="t" rotWithShape="0">
              <a:srgbClr val="D59DFF">
                <a:alpha val="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Text"/>
              <a:cs typeface="Segoe UI" pitchFamily="34" charset="0"/>
            </a:endParaRPr>
          </a:p>
        </p:txBody>
      </p:sp>
      <p:pic>
        <p:nvPicPr>
          <p:cNvPr id="18" name="Picture 17">
            <a:extLst>
              <a:ext uri="{FF2B5EF4-FFF2-40B4-BE49-F238E27FC236}">
                <a16:creationId xmlns:a16="http://schemas.microsoft.com/office/drawing/2014/main" id="{655CF196-2F5E-E7C6-DA3B-7A50061545D5}"/>
              </a:ext>
            </a:extLst>
          </p:cNvPr>
          <p:cNvPicPr>
            <a:picLocks/>
          </p:cNvPicPr>
          <p:nvPr/>
        </p:nvPicPr>
        <p:blipFill rotWithShape="1">
          <a:blip r:embed="rId2"/>
          <a:srcRect t="1" b="-6041"/>
          <a:stretch/>
        </p:blipFill>
        <p:spPr>
          <a:xfrm>
            <a:off x="694688" y="1287066"/>
            <a:ext cx="4404362" cy="5154059"/>
          </a:xfrm>
          <a:prstGeom prst="roundRect">
            <a:avLst>
              <a:gd name="adj" fmla="val 2500"/>
            </a:avLst>
          </a:prstGeom>
          <a:solidFill>
            <a:srgbClr val="FFFFFF"/>
          </a:solidFill>
          <a:ln w="12700">
            <a:solidFill>
              <a:schemeClr val="bg1"/>
            </a:solidFill>
          </a:ln>
        </p:spPr>
      </p:pic>
      <p:sp>
        <p:nvSpPr>
          <p:cNvPr id="2" name="Title 1">
            <a:extLst>
              <a:ext uri="{FF2B5EF4-FFF2-40B4-BE49-F238E27FC236}">
                <a16:creationId xmlns:a16="http://schemas.microsoft.com/office/drawing/2014/main" id="{AF368238-0A8F-841D-9568-5B1D038848EE}"/>
              </a:ext>
            </a:extLst>
          </p:cNvPr>
          <p:cNvSpPr>
            <a:spLocks noGrp="1"/>
          </p:cNvSpPr>
          <p:nvPr>
            <p:ph type="title"/>
          </p:nvPr>
        </p:nvSpPr>
        <p:spPr>
          <a:xfrm>
            <a:off x="588263" y="457200"/>
            <a:ext cx="11018520" cy="553998"/>
          </a:xfrm>
        </p:spPr>
        <p:txBody>
          <a:bodyPr/>
          <a:lstStyle/>
          <a:p>
            <a:r>
              <a:rPr lang="en-US"/>
              <a:t>A New CEO</a:t>
            </a:r>
          </a:p>
        </p:txBody>
      </p:sp>
      <p:pic>
        <p:nvPicPr>
          <p:cNvPr id="6" name="Picture 5">
            <a:extLst>
              <a:ext uri="{FF2B5EF4-FFF2-40B4-BE49-F238E27FC236}">
                <a16:creationId xmlns:a16="http://schemas.microsoft.com/office/drawing/2014/main" id="{D520CD13-913E-867A-F715-BE5D9F89BE06}"/>
              </a:ext>
            </a:extLst>
          </p:cNvPr>
          <p:cNvPicPr>
            <a:picLocks/>
          </p:cNvPicPr>
          <p:nvPr/>
        </p:nvPicPr>
        <p:blipFill rotWithShape="1">
          <a:blip r:embed="rId3"/>
          <a:srcRect l="937" t="14541" r="937" b="19099"/>
          <a:stretch/>
        </p:blipFill>
        <p:spPr>
          <a:xfrm>
            <a:off x="5249864" y="1287066"/>
            <a:ext cx="6215698" cy="2241867"/>
          </a:xfrm>
          <a:prstGeom prst="roundRect">
            <a:avLst>
              <a:gd name="adj" fmla="val 4913"/>
            </a:avLst>
          </a:prstGeom>
          <a:ln w="12700">
            <a:solidFill>
              <a:schemeClr val="bg1"/>
            </a:solidFill>
          </a:ln>
        </p:spPr>
      </p:pic>
      <p:pic>
        <p:nvPicPr>
          <p:cNvPr id="4" name="Picture 3">
            <a:extLst>
              <a:ext uri="{FF2B5EF4-FFF2-40B4-BE49-F238E27FC236}">
                <a16:creationId xmlns:a16="http://schemas.microsoft.com/office/drawing/2014/main" id="{7B8985B3-0FC5-DCEA-6C8B-90A912FD5FCC}"/>
              </a:ext>
            </a:extLst>
          </p:cNvPr>
          <p:cNvPicPr>
            <a:picLocks/>
          </p:cNvPicPr>
          <p:nvPr/>
        </p:nvPicPr>
        <p:blipFill rotWithShape="1">
          <a:blip r:embed="rId4"/>
          <a:srcRect l="-3090" t="1668" r="-12842" b="25946"/>
          <a:stretch/>
        </p:blipFill>
        <p:spPr>
          <a:xfrm>
            <a:off x="5249863" y="3650773"/>
            <a:ext cx="6215699" cy="2790352"/>
          </a:xfrm>
          <a:prstGeom prst="roundRect">
            <a:avLst>
              <a:gd name="adj" fmla="val 4524"/>
            </a:avLst>
          </a:prstGeom>
          <a:solidFill>
            <a:srgbClr val="FFFFFF"/>
          </a:solidFill>
          <a:ln w="12700">
            <a:solidFill>
              <a:schemeClr val="bg1"/>
            </a:solidFill>
          </a:ln>
        </p:spPr>
      </p:pic>
      <p:pic>
        <p:nvPicPr>
          <p:cNvPr id="19" name="Picture 18">
            <a:extLst>
              <a:ext uri="{FF2B5EF4-FFF2-40B4-BE49-F238E27FC236}">
                <a16:creationId xmlns:a16="http://schemas.microsoft.com/office/drawing/2014/main" id="{82FF0CD3-6D3E-15C0-9DB5-71045F7479FE}"/>
              </a:ext>
            </a:extLst>
          </p:cNvPr>
          <p:cNvPicPr>
            <a:picLocks/>
          </p:cNvPicPr>
          <p:nvPr/>
        </p:nvPicPr>
        <p:blipFill rotWithShape="1">
          <a:blip r:embed="rId3"/>
          <a:srcRect l="4770" t="11905" r="4770" b="22243"/>
          <a:stretch/>
        </p:blipFill>
        <p:spPr>
          <a:xfrm>
            <a:off x="5599113" y="4743450"/>
            <a:ext cx="3190875" cy="1238884"/>
          </a:xfrm>
          <a:prstGeom prst="roundRect">
            <a:avLst>
              <a:gd name="adj" fmla="val 3780"/>
            </a:avLst>
          </a:prstGeom>
          <a:ln w="0">
            <a:noFill/>
          </a:ln>
        </p:spPr>
      </p:pic>
    </p:spTree>
    <p:extLst>
      <p:ext uri="{BB962C8B-B14F-4D97-AF65-F5344CB8AC3E}">
        <p14:creationId xmlns:p14="http://schemas.microsoft.com/office/powerpoint/2010/main" val="261732873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2" id="{EFBB0AE5-3B42-46AE-8FEF-996D307CD43D}" vid="{4897EF32-CC8B-47B5-A0B7-4A59D234375D}"/>
    </a:ext>
  </a:extLst>
</a:theme>
</file>

<file path=ppt/theme/theme4.xml><?xml version="1.0" encoding="utf-8"?>
<a:theme xmlns:a="http://schemas.openxmlformats.org/drawingml/2006/main" name="4_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2.potx" id="{9DE343BB-684C-4E39-9ABE-CA20EBB6B8E9}" vid="{9935AA06-83FC-4F49-986F-263BF3DDCCF2}"/>
    </a:ext>
  </a:extLst>
</a:theme>
</file>

<file path=ppt/theme/theme5.xml><?xml version="1.0" encoding="utf-8"?>
<a:theme xmlns:a="http://schemas.openxmlformats.org/drawingml/2006/main" name="Employee Value Proposition Template">
  <a:themeElements>
    <a:clrScheme name="Custom 3">
      <a:dk1>
        <a:srgbClr val="000000"/>
      </a:dk1>
      <a:lt1>
        <a:srgbClr val="FFFFFF"/>
      </a:lt1>
      <a:dk2>
        <a:srgbClr val="463668"/>
      </a:dk2>
      <a:lt2>
        <a:srgbClr val="FFF8F3"/>
      </a:lt2>
      <a:accent1>
        <a:srgbClr val="8661C5"/>
      </a:accent1>
      <a:accent2>
        <a:srgbClr val="243A5E"/>
      </a:accent2>
      <a:accent3>
        <a:srgbClr val="C03BC4"/>
      </a:accent3>
      <a:accent4>
        <a:srgbClr val="F4364C"/>
      </a:accent4>
      <a:accent5>
        <a:srgbClr val="0078D4"/>
      </a:accent5>
      <a:accent6>
        <a:srgbClr val="49C5B1"/>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Employee Value Proposition_CB.pptx" id="{A5D1F3D2-90BE-4C23-811D-89C3C72EC664}" vid="{AA24D4CF-9E06-4C62-A4EC-41558C857D17}"/>
    </a:ext>
  </a:extLst>
</a:theme>
</file>

<file path=ppt/theme/theme6.xml><?xml version="1.0" encoding="utf-8"?>
<a:theme xmlns:a="http://schemas.openxmlformats.org/drawingml/2006/main" name="MCAPS Start 16:9 Template Light">
  <a:themeElements>
    <a:clrScheme name="Custom 186">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49C5B1"/>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CAPS_Start_2024_16-9 Event-template.potx" id="{1DB1E21E-8C1A-416E-B185-7D30FD2055CF}" vid="{EFC2F276-BEBD-467C-ADD8-7BC5EBB5AF86}"/>
    </a:ext>
  </a:extLst>
</a:theme>
</file>

<file path=ppt/theme/theme7.xml><?xml version="1.0" encoding="utf-8"?>
<a:theme xmlns:a="http://schemas.openxmlformats.org/drawingml/2006/main" name="1_FXS Leadership Summit 16:9 Template Dark">
  <a:themeElements>
    <a:clrScheme name="Custom 105">
      <a:dk1>
        <a:srgbClr val="091F2C"/>
      </a:dk1>
      <a:lt1>
        <a:srgbClr val="FFFFFF"/>
      </a:lt1>
      <a:dk2>
        <a:srgbClr val="2A446F"/>
      </a:dk2>
      <a:lt2>
        <a:srgbClr val="E8E6DF"/>
      </a:lt2>
      <a:accent1>
        <a:srgbClr val="8DC8E8"/>
      </a:accent1>
      <a:accent2>
        <a:srgbClr val="0078D4"/>
      </a:accent2>
      <a:accent3>
        <a:srgbClr val="C03BC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C64A1694-FC5E-48BC-9ED2-EE9CFDB6E577}" vid="{7ED87525-64D8-4AD8-9FAF-CAE3F2ED00E3}"/>
    </a:ext>
  </a:extLst>
</a:theme>
</file>

<file path=ppt/theme/theme8.xml><?xml version="1.0" encoding="utf-8"?>
<a:theme xmlns:a="http://schemas.openxmlformats.org/drawingml/2006/main" name="3_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9.xml><?xml version="1.0" encoding="utf-8"?>
<a:theme xmlns:a="http://schemas.openxmlformats.org/drawingml/2006/main" name="Microsoft AI Narrative16:9 Template Light">
  <a:themeElements>
    <a:clrScheme name="Custom 151">
      <a:dk1>
        <a:srgbClr val="000000"/>
      </a:dk1>
      <a:lt1>
        <a:srgbClr val="FFFFFF"/>
      </a:lt1>
      <a:dk2>
        <a:srgbClr val="463668"/>
      </a:dk2>
      <a:lt2>
        <a:srgbClr val="E8E6DF"/>
      </a:lt2>
      <a:accent1>
        <a:srgbClr val="463668"/>
      </a:accent1>
      <a:accent2>
        <a:srgbClr val="D59ED7"/>
      </a:accent2>
      <a:accent3>
        <a:srgbClr val="C03BC4"/>
      </a:accent3>
      <a:accent4>
        <a:srgbClr val="8C8279"/>
      </a:accent4>
      <a:accent5>
        <a:srgbClr val="FFA38B"/>
      </a:accent5>
      <a:accent6>
        <a:srgbClr val="D7D2CB"/>
      </a:accent6>
      <a:hlink>
        <a:srgbClr val="C03BC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6" id="{1BA7CB22-62E7-4DD1-BBBE-95E18A4B9C21}" vid="{B251FEC5-B739-4E2E-A06E-54220C95A501}"/>
    </a:ext>
  </a:extLst>
</a:theme>
</file>

<file path=ppt/theme/themeOverride1.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10.xml><?xml version="1.0" encoding="utf-8"?>
<a:themeOverride xmlns:a="http://schemas.openxmlformats.org/drawingml/2006/main">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themeOverride>
</file>

<file path=ppt/theme/themeOverride11.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12.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2.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3.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4.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5.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6.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7.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8.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ppt/theme/themeOverride9.xml><?xml version="1.0" encoding="utf-8"?>
<a:themeOverride xmlns:a="http://schemas.openxmlformats.org/drawingml/2006/main">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A540A9-8C5E-4F15-9EEC-FA709D8E03C3}">
  <ds:schemaRefs>
    <ds:schemaRef ds:uri="0c00efa8-99df-4343-9c36-3998544861d9"/>
    <ds:schemaRef ds:uri="bf2380a9-f059-4440-9b0c-00bda5ce37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81E525F9-D41F-4FE5-9C8C-55B497713B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2912</Words>
  <Application>Microsoft Office PowerPoint</Application>
  <PresentationFormat>Widescreen</PresentationFormat>
  <Paragraphs>487</Paragraphs>
  <Slides>42</Slides>
  <Notes>33</Notes>
  <HiddenSlides>0</HiddenSlides>
  <MMClips>1</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42</vt:i4>
      </vt:variant>
    </vt:vector>
  </HeadingPairs>
  <TitlesOfParts>
    <vt:vector size="74" baseType="lpstr">
      <vt:lpstr>Segoe Pro Display Bold</vt:lpstr>
      <vt:lpstr>SimSun</vt:lpstr>
      <vt:lpstr>Aptos</vt:lpstr>
      <vt:lpstr>Aptos Display</vt:lpstr>
      <vt:lpstr>Arial</vt:lpstr>
      <vt:lpstr>Calibri</vt:lpstr>
      <vt:lpstr>Calibri Light</vt:lpstr>
      <vt:lpstr>Consolas</vt:lpstr>
      <vt:lpstr>Segoe Pro Display Semibold</vt:lpstr>
      <vt:lpstr>Segoe Sans Display Semibold</vt:lpstr>
      <vt:lpstr>Segoe Sans Display Semilight</vt:lpstr>
      <vt:lpstr>Segoe Sans Small</vt:lpstr>
      <vt:lpstr>Segoe Sans Small Black</vt:lpstr>
      <vt:lpstr>Segoe Sans Small Semilight</vt:lpstr>
      <vt:lpstr>Segoe Sans Text</vt:lpstr>
      <vt:lpstr>Segoe Serif Banner Light</vt:lpstr>
      <vt:lpstr>Segoe Serif Display Semilight</vt:lpstr>
      <vt:lpstr>Segoe UI</vt:lpstr>
      <vt:lpstr>Segoe UI Light</vt:lpstr>
      <vt:lpstr>Segoe UI Semibold</vt:lpstr>
      <vt:lpstr>Segoe UI Variable Display Semib</vt:lpstr>
      <vt:lpstr>Wingdings</vt:lpstr>
      <vt:lpstr>Office Theme</vt:lpstr>
      <vt:lpstr>Microsoft 365 Template Light</vt:lpstr>
      <vt:lpstr>Microsoft Ignite 16:9 Template Dark</vt:lpstr>
      <vt:lpstr>4_Light 16x9</vt:lpstr>
      <vt:lpstr>Employee Value Proposition Template</vt:lpstr>
      <vt:lpstr>MCAPS Start 16:9 Template Light</vt:lpstr>
      <vt:lpstr>1_FXS Leadership Summit 16:9 Template Dark</vt:lpstr>
      <vt:lpstr>3_Light 16x9</vt:lpstr>
      <vt:lpstr>Microsoft AI Narrative16:9 Template Light</vt:lpstr>
      <vt:lpstr>1_Office Theme</vt:lpstr>
      <vt:lpstr>GEEC Out Part 1 Insights and Strategies for Global Executive and Employee Communications at Microsoft</vt:lpstr>
      <vt:lpstr>Microsoft 365 Community Conference</vt:lpstr>
      <vt:lpstr>Join the event app to access:</vt:lpstr>
      <vt:lpstr>PowerPoint Presentation</vt:lpstr>
      <vt:lpstr>Transforming Employee Communications:  7 Learnings from Microsoft’s Journey</vt:lpstr>
      <vt:lpstr>PowerPoint Presentation</vt:lpstr>
      <vt:lpstr>PowerPoint Presentation</vt:lpstr>
      <vt:lpstr>A moment of change</vt:lpstr>
      <vt:lpstr>A New CEO</vt:lpstr>
      <vt:lpstr>Satya Nadella</vt:lpstr>
      <vt:lpstr>A decade of change</vt:lpstr>
      <vt:lpstr>Evolving our approach to listening</vt:lpstr>
      <vt:lpstr>Microsoft’s employee listening ecosystem</vt:lpstr>
      <vt:lpstr>Scaling our impact</vt:lpstr>
      <vt:lpstr>Managing communications at the CEO level </vt:lpstr>
      <vt:lpstr>Global Employee &amp; Executive Comms Mission</vt:lpstr>
      <vt:lpstr>Internal Communications </vt:lpstr>
      <vt:lpstr>External Communications</vt:lpstr>
      <vt:lpstr>The pandemic and a changing workforce</vt:lpstr>
      <vt:lpstr>Quote </vt:lpstr>
      <vt:lpstr>The importance of two-way dialogue</vt:lpstr>
      <vt:lpstr>Leaders with high overall comms scores…</vt:lpstr>
      <vt:lpstr>Trust  emerges as most impactful driver to overall leader and employee comms satisfaction </vt:lpstr>
      <vt:lpstr>PowerPoint Presentation</vt:lpstr>
      <vt:lpstr>Elevating the most impactful voices through the most impactful channels</vt:lpstr>
      <vt:lpstr>Balance risk vs. reward</vt:lpstr>
      <vt:lpstr>Proactive vs. Reactive</vt:lpstr>
      <vt:lpstr>Unprecedented Global Decline for Employer Trust</vt:lpstr>
      <vt:lpstr>Create space to experiment and learn</vt:lpstr>
      <vt:lpstr>Generative AI technology is here</vt:lpstr>
      <vt:lpstr>PowerPoint Presentation</vt:lpstr>
      <vt:lpstr>The (simplified) journey of an internal communications campaign</vt:lpstr>
      <vt:lpstr>The (simplified) journey of an internal communications campaign</vt:lpstr>
      <vt:lpstr>Dream State: The (simplified) journey of an internal communications campaign</vt:lpstr>
      <vt:lpstr>A day in the life of John Cirone and Amy Morris Employee Communications Strategy at Microsoft</vt:lpstr>
      <vt:lpstr>7 learnings from Microsoft’s journey</vt:lpstr>
      <vt:lpstr>Skate to where the puck is going</vt:lpstr>
      <vt:lpstr>News &amp; community content</vt:lpstr>
      <vt:lpstr>PowerPoint Presentation</vt:lpstr>
      <vt:lpstr>Learn &amp; connect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2</cp:revision>
  <dcterms:created xsi:type="dcterms:W3CDTF">2025-04-08T16:47:37Z</dcterms:created>
  <dcterms:modified xsi:type="dcterms:W3CDTF">2025-05-16T18:17:33Z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y fmtid="{D5CDD505-2E9C-101B-9397-08002B2CF9AE}" pid="4" name="_dlc_policyId">
    <vt:lpwstr>0x01010070AB3889E58DB141A6E1281B02136174|-369733750</vt:lpwstr>
  </property>
  <property fmtid="{D5CDD505-2E9C-101B-9397-08002B2CF9AE}" pid="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