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6" r:id="rId5"/>
    <p:sldMasterId id="2147483800" r:id="rId6"/>
    <p:sldMasterId id="2147483851" r:id="rId7"/>
  </p:sldMasterIdLst>
  <p:notesMasterIdLst>
    <p:notesMasterId r:id="rId13"/>
  </p:notesMasterIdLst>
  <p:sldIdLst>
    <p:sldId id="2147482897" r:id="rId8"/>
    <p:sldId id="2147483554" r:id="rId9"/>
    <p:sldId id="2147483451" r:id="rId10"/>
    <p:sldId id="2147483555" r:id="rId11"/>
    <p:sldId id="2147483470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377533-BF1A-B526-F515-3A52C2C42899}" name="Ben Truelove" initials="BT" userId="S::betrue@microsoft.com::bef7a77c-4986-4f9a-b8de-7533b20cbe09" providerId="AD"/>
  <p188:author id="{52D33846-4AEE-714B-102F-FCB7AE2A5E60}" name="Wende Copfer" initials="WC" userId="S::wendecopfer@microsoft.com::a22bd392-d879-4e22-8ce0-82a2bf26aa00" providerId="AD"/>
  <p188:author id="{7DC1B14C-FD7B-BDE5-31CA-42B08BC45C82}" name="Heather Cook" initials="HC" userId="S::henewman@microsoft.com::d1eb30f2-355b-4c6f-9309-2798410e6011" providerId="AD"/>
  <p188:author id="{C595B65F-F337-93A8-131F-7849F43004DA}" name="Aubrey Dwyer (OPUS Solutions LLC)" initials="AL" userId="S::v-ajimerson@microsoft.com::39d87f80-7e76-45d7-b7c4-bfbad3eefc91" providerId="AD"/>
  <p188:author id="{77021990-9F3C-1BF3-420E-16DA71BFE26A}" name="Angela Byers" initials="AB" userId="S::abyers@microsoft.com::0ae92a38-3d43-4c58-9e31-7f4047e197d8" providerId="AD"/>
  <p188:author id="{60DD76EE-6F68-EA0F-BF3C-603D9275EB96}" name="Bryan Wofford" initials="BW" userId="S::brwoff@microsoft.com::af037bd5-f592-429c-a009-a6626d67a4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7DE"/>
    <a:srgbClr val="091F2C"/>
    <a:srgbClr val="D962FA"/>
    <a:srgbClr val="F69991"/>
    <a:srgbClr val="E77DC6"/>
    <a:srgbClr val="08609C"/>
    <a:srgbClr val="2DB6FF"/>
    <a:srgbClr val="2CB6FF"/>
    <a:srgbClr val="23AAF7"/>
    <a:srgbClr val="017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DA8DCA-243F-B78F-62CD-7B864E9D8B1E}" v="2" dt="2025-05-14T16:26:55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24" y="1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uana Gatimu (MCAG)" userId="S::karuanag@microsoft.com::c835d73b-5b64-4378-9cc4-37e921133843" providerId="AD" clId="Web-{CCDA8DCA-243F-B78F-62CD-7B864E9D8B1E}"/>
    <pc:docChg chg="addSld modSld">
      <pc:chgData name="Karuana Gatimu (MCAG)" userId="S::karuanag@microsoft.com::c835d73b-5b64-4378-9cc4-37e921133843" providerId="AD" clId="Web-{CCDA8DCA-243F-B78F-62CD-7B864E9D8B1E}" dt="2025-05-14T16:27:06.907" v="2"/>
      <pc:docMkLst>
        <pc:docMk/>
      </pc:docMkLst>
      <pc:sldChg chg="addSp delSp modSp new mod modClrScheme chgLayout">
        <pc:chgData name="Karuana Gatimu (MCAG)" userId="S::karuanag@microsoft.com::c835d73b-5b64-4378-9cc4-37e921133843" providerId="AD" clId="Web-{CCDA8DCA-243F-B78F-62CD-7B864E9D8B1E}" dt="2025-05-14T16:27:06.907" v="2"/>
        <pc:sldMkLst>
          <pc:docMk/>
          <pc:sldMk cId="13198605" sldId="2147483555"/>
        </pc:sldMkLst>
        <pc:spChg chg="add mod">
          <ac:chgData name="Karuana Gatimu (MCAG)" userId="S::karuanag@microsoft.com::c835d73b-5b64-4378-9cc4-37e921133843" providerId="AD" clId="Web-{CCDA8DCA-243F-B78F-62CD-7B864E9D8B1E}" dt="2025-05-14T16:27:06.907" v="2"/>
          <ac:spMkLst>
            <pc:docMk/>
            <pc:sldMk cId="13198605" sldId="2147483555"/>
            <ac:spMk id="2" creationId="{070A5B04-8281-BACF-6AFF-A8B7B68D47A5}"/>
          </ac:spMkLst>
        </pc:spChg>
        <pc:spChg chg="add del mod">
          <ac:chgData name="Karuana Gatimu (MCAG)" userId="S::karuanag@microsoft.com::c835d73b-5b64-4378-9cc4-37e921133843" providerId="AD" clId="Web-{CCDA8DCA-243F-B78F-62CD-7B864E9D8B1E}" dt="2025-05-14T16:27:06.907" v="2"/>
          <ac:spMkLst>
            <pc:docMk/>
            <pc:sldMk cId="13198605" sldId="2147483555"/>
            <ac:spMk id="3" creationId="{62888952-E2F3-57C8-1AD6-06224410D1EC}"/>
          </ac:spMkLst>
        </pc:spChg>
        <pc:graphicFrameChg chg="add mod">
          <ac:chgData name="Karuana Gatimu (MCAG)" userId="S::karuanag@microsoft.com::c835d73b-5b64-4378-9cc4-37e921133843" providerId="AD" clId="Web-{CCDA8DCA-243F-B78F-62CD-7B864E9D8B1E}" dt="2025-05-14T16:27:06.907" v="2"/>
          <ac:graphicFrameMkLst>
            <pc:docMk/>
            <pc:sldMk cId="13198605" sldId="2147483555"/>
            <ac:graphicFrameMk id="5" creationId="{62888952-E2F3-57C8-1AD6-06224410D1EC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D4C1868-81E2-47AD-A0CA-8BC794D7BB91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7C39E19-974F-4B90-B9A5-59693371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6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52E471-D142-44F4-B60B-68A175D744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64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Slide Objective: </a:t>
            </a:r>
            <a:r>
              <a:rPr lang="en-US"/>
              <a:t>Show the breadth and complexity of the MSD global landscape. </a:t>
            </a:r>
          </a:p>
          <a:p>
            <a:endParaRPr lang="en-US"/>
          </a:p>
          <a:p>
            <a:r>
              <a:rPr lang="en-US" b="1"/>
              <a:t>Speaker Notes: </a:t>
            </a:r>
          </a:p>
          <a:p>
            <a:r>
              <a:rPr lang="en-US"/>
              <a:t>Microsoft Digital is a complex internal environment. MSD manages the employee experience across every country in which Microsoft operates keeping 200,000 employees productive, while navigating a complex web of local regulations, laws and customs.</a:t>
            </a:r>
          </a:p>
          <a:p>
            <a:endParaRPr lang="en-US"/>
          </a:p>
          <a:p>
            <a:r>
              <a:rPr lang="en-US"/>
              <a:t>Slide is updated roughly every 6 months. This was updated June 2024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E3F04-34F0-47CE-B295-852C2A0015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087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CB25E-E12C-C91D-A41E-499269A12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4F084D-1E0C-85F6-263E-225D7D4CA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A66A89-2A71-4F19-CBB8-59E75D884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endParaRPr lang="en-US" sz="1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B14FE-F273-9292-18E2-182B49812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1CED4-A7C6-4497-A7B3-283CC61C59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54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10A69-E994-A24F-FB36-93634B7F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8E60F9-E5A9-F18B-7B27-8D9A49076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F5BC3-7DE6-ABD2-0695-5F05975C7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US" sz="8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D652E-DD41-6BB7-3F9F-C2F2BA342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1CED4-A7C6-4497-A7B3-283CC61C59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5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jpe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sv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resentation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233ADA-E271-6E93-F32E-718454D76C3D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rgbClr val="09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F64DBD9B-57E9-BAEC-DDB8-E95762033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482944" y="13063873"/>
            <a:ext cx="1366440" cy="292608"/>
          </a:xfrm>
          <a:prstGeom prst="rect">
            <a:avLst/>
          </a:prstGeom>
        </p:spPr>
      </p:pic>
      <p:pic>
        <p:nvPicPr>
          <p:cNvPr id="10" name="Picture 9" descr="A blue text on a dark background&#10;&#10;AI-generated content may be incorrect.">
            <a:extLst>
              <a:ext uri="{FF2B5EF4-FFF2-40B4-BE49-F238E27FC236}">
                <a16:creationId xmlns:a16="http://schemas.microsoft.com/office/drawing/2014/main" id="{F91EBE01-28A7-9587-582B-5D328ACBDE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8834" r="57059" b="22553"/>
          <a:stretch/>
        </p:blipFill>
        <p:spPr>
          <a:xfrm>
            <a:off x="588552" y="569042"/>
            <a:ext cx="3765004" cy="89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97" y="2922191"/>
            <a:ext cx="8193024" cy="1495794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5400" b="1" i="0" spc="-50" baseline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597" y="4573783"/>
            <a:ext cx="819302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597" y="6135070"/>
            <a:ext cx="1645920" cy="1393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647609" y="613507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  <p:pic>
        <p:nvPicPr>
          <p:cNvPr id="12" name="MS logo gray - EMF">
            <a:extLst>
              <a:ext uri="{FF2B5EF4-FFF2-40B4-BE49-F238E27FC236}">
                <a16:creationId xmlns:a16="http://schemas.microsoft.com/office/drawing/2014/main" id="{AAF3FFA6-DD3A-C046-9BAB-42C1143979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30223" r="10306" b="29367"/>
          <a:stretch/>
        </p:blipFill>
        <p:spPr bwMode="black">
          <a:xfrm>
            <a:off x="10104777" y="6035405"/>
            <a:ext cx="1501911" cy="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38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E7546-6F08-2CA1-9CC5-8B527B1021C5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59689-30F3-F218-A97C-F85C6D2A0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5385" y="298383"/>
            <a:ext cx="11511815" cy="6285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478249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10405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35759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473674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0680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57564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397073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54996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66365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79995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90322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Rainbow Blank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239FA0-8DC7-5F1D-3921-B8597DF32CB1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22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868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87938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147530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712562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0308460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623892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98127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299122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363132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850650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3831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715841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438936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482935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0768538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7590057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12523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147240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698325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090558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916869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rainbo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018685"/>
      </p:ext>
    </p:extLst>
  </p:cSld>
  <p:clrMapOvr>
    <a:masterClrMapping/>
  </p:clrMapOvr>
  <p:transition>
    <p:fade/>
  </p:transition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958328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71949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853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911902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69703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011853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00366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274401-DBC2-9496-5064-46F436CBD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2A446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245809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468737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rgbClr val="B2E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2204B5-4865-0CFD-A2A3-19B1A301A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2A446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68335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208B3-217E-A316-BD41-000CF45068A3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756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16827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2219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414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8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1818823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5605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9A3F10-F878-A671-32E0-3C0822EE4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227153"/>
            <a:ext cx="12192003" cy="4635933"/>
            <a:chOff x="0" y="2222067"/>
            <a:chExt cx="12192003" cy="46359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4B2B0D-5333-E732-68D4-4D9F64D67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00"/>
                      </a14:imgEffect>
                    </a14:imgLayer>
                  </a14:imgProps>
                </a:ext>
              </a:extLst>
            </a:blip>
            <a:srcRect l="7614" t="53176" r="35751"/>
            <a:stretch/>
          </p:blipFill>
          <p:spPr>
            <a:xfrm>
              <a:off x="0" y="2345011"/>
              <a:ext cx="12192000" cy="451298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F42D34-68F1-3A80-5D15-5F7CCBBBB2D0}"/>
                </a:ext>
              </a:extLst>
            </p:cNvPr>
            <p:cNvSpPr/>
            <p:nvPr/>
          </p:nvSpPr>
          <p:spPr bwMode="auto">
            <a:xfrm rot="5400000">
              <a:off x="5167730" y="-2945661"/>
              <a:ext cx="1856546" cy="12192001"/>
            </a:xfrm>
            <a:prstGeom prst="rect">
              <a:avLst/>
            </a:prstGeom>
            <a:gradFill flip="none" rotWithShape="1">
              <a:gsLst>
                <a:gs pos="19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2079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368">
          <p15:clr>
            <a:srgbClr val="FBAE40"/>
          </p15:clr>
        </p15:guide>
        <p15:guide id="4" pos="1888">
          <p15:clr>
            <a:srgbClr val="FBAE40"/>
          </p15:clr>
        </p15:guide>
        <p15:guide id="5" pos="2176">
          <p15:clr>
            <a:srgbClr val="FBAE40"/>
          </p15:clr>
        </p15:guide>
        <p15:guide id="6" pos="3696">
          <p15:clr>
            <a:srgbClr val="FBAE40"/>
          </p15:clr>
        </p15:guide>
        <p15:guide id="7" pos="3984">
          <p15:clr>
            <a:srgbClr val="FBAE40"/>
          </p15:clr>
        </p15:guide>
        <p15:guide id="8" pos="5503">
          <p15:clr>
            <a:srgbClr val="FBAE40"/>
          </p15:clr>
        </p15:guide>
        <p15:guide id="9" pos="5791">
          <p15:clr>
            <a:srgbClr val="FBAE40"/>
          </p15:clr>
        </p15:guide>
        <p15:guide id="10" pos="7311">
          <p15:clr>
            <a:srgbClr val="FBAE40"/>
          </p15:clr>
        </p15:guide>
        <p15:guide id="11" orient="horz">
          <p15:clr>
            <a:srgbClr val="FBAE40"/>
          </p15:clr>
        </p15:guide>
        <p15:guide id="12" orient="horz" pos="4320">
          <p15:clr>
            <a:srgbClr val="FBAE40"/>
          </p15:clr>
        </p15:guide>
        <p15:guide id="13" orient="horz" pos="144">
          <p15:clr>
            <a:srgbClr val="FBAE40"/>
          </p15:clr>
        </p15:guide>
        <p15:guide id="14" orient="horz" pos="1872">
          <p15:clr>
            <a:srgbClr val="FBAE40"/>
          </p15:clr>
        </p15:guide>
        <p15:guide id="15" orient="horz" pos="2448">
          <p15:clr>
            <a:srgbClr val="FBAE40"/>
          </p15:clr>
        </p15:guide>
        <p15:guide id="16" orient="horz" pos="4176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resentation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233ADA-E271-6E93-F32E-718454D76C3D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rgbClr val="091F2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F64DBD9B-57E9-BAEC-DDB8-E95762033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482944" y="13063873"/>
            <a:ext cx="1366440" cy="292608"/>
          </a:xfrm>
          <a:prstGeom prst="rect">
            <a:avLst/>
          </a:prstGeom>
        </p:spPr>
      </p:pic>
      <p:pic>
        <p:nvPicPr>
          <p:cNvPr id="10" name="Picture 9" descr="A blue text on a dark background&#10;&#10;AI-generated content may be incorrect.">
            <a:extLst>
              <a:ext uri="{FF2B5EF4-FFF2-40B4-BE49-F238E27FC236}">
                <a16:creationId xmlns:a16="http://schemas.microsoft.com/office/drawing/2014/main" id="{F91EBE01-28A7-9587-582B-5D328ACBDE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8834" r="57059" b="22553"/>
          <a:stretch/>
        </p:blipFill>
        <p:spPr>
          <a:xfrm>
            <a:off x="588552" y="569042"/>
            <a:ext cx="3765004" cy="89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97" y="2922191"/>
            <a:ext cx="8193024" cy="1495794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5400" b="1" i="0" spc="-50" baseline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597" y="4573783"/>
            <a:ext cx="819302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597" y="6135070"/>
            <a:ext cx="1645920" cy="1393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647609" y="613507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  <p:pic>
        <p:nvPicPr>
          <p:cNvPr id="12" name="MS logo gray - EMF">
            <a:extLst>
              <a:ext uri="{FF2B5EF4-FFF2-40B4-BE49-F238E27FC236}">
                <a16:creationId xmlns:a16="http://schemas.microsoft.com/office/drawing/2014/main" id="{AAF3FFA6-DD3A-C046-9BAB-42C1143979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30223" r="10306" b="29367"/>
          <a:stretch/>
        </p:blipFill>
        <p:spPr bwMode="black">
          <a:xfrm>
            <a:off x="10104777" y="6035405"/>
            <a:ext cx="1501911" cy="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26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page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07E9F14-6022-5697-DFF4-86FA3A50C41A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rgbClr val="091F2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7B7B485-6FB1-1F40-9F6C-8E7C22564D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97" y="2922191"/>
            <a:ext cx="8193024" cy="1495794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5400" b="1" i="0" spc="-50" baseline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pic>
        <p:nvPicPr>
          <p:cNvPr id="21" name="MS logo gray - EMF">
            <a:extLst>
              <a:ext uri="{FF2B5EF4-FFF2-40B4-BE49-F238E27FC236}">
                <a16:creationId xmlns:a16="http://schemas.microsoft.com/office/drawing/2014/main" id="{64A4DF9F-2B1C-CAA8-9FB0-804BF4B06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30223" r="10306" b="29367"/>
          <a:stretch/>
        </p:blipFill>
        <p:spPr bwMode="black">
          <a:xfrm>
            <a:off x="10104777" y="6035405"/>
            <a:ext cx="1501911" cy="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23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16CC-F10D-8591-BB64-0F308D5F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207D-4F51-0831-AE0C-E30A11AE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1218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614436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44EF48-B61D-A704-EA3C-00045FFB991D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416CC-F10D-8591-BB64-0F308D5F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207D-4F51-0831-AE0C-E30A11AE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1165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2B9C-6C80-CAF7-46F7-38B5ED8B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61384-4982-A003-A22D-CEFD29C50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225" y="162006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612B7-003F-F88F-DD2D-0EAB38253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4225" y="162006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40067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45EC9-3A5C-BF10-4EC3-BBD790D1C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542" y="1536784"/>
            <a:ext cx="5157787" cy="823912"/>
          </a:xfrm>
          <a:noFill/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5520A-2E0C-1AB0-12FE-75471C476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542" y="236069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75E93-F1B0-A09F-367D-0B0EDC940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1954" y="1536784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18764-07D2-DCA5-1817-8C19B4DD0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1954" y="236069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0F0C80-7FE6-276E-5F75-11D31662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14" y="365126"/>
            <a:ext cx="11025680" cy="1072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2202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208B3-217E-A316-BD41-000CF45068A3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FF20-C27F-3AD6-A7BF-EF405F68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43185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1EFE-264E-BC9E-6531-FF41C36C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0B4E1-2641-C609-B66B-50A49234A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8902B-320A-1253-F247-CA83542F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9594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72953-9124-276A-BB50-BD2F4C24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529389"/>
            <a:ext cx="4408369" cy="15280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59689-30F3-F218-A97C-F85C6D2A0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74644" y="529389"/>
            <a:ext cx="6448926" cy="5813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7312A-79E3-C52B-11B9-50A3F6DEE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894" y="2057399"/>
            <a:ext cx="4408368" cy="427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12272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E7546-6F08-2CA1-9CC5-8B527B1021C5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59689-30F3-F218-A97C-F85C6D2A0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5385" y="298383"/>
            <a:ext cx="11511815" cy="6285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471541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Rainbow Blank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239FA0-8DC7-5F1D-3921-B8597DF32CB1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202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1437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ank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21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2513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rainbo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290021"/>
      </p:ext>
    </p:extLst>
  </p:cSld>
  <p:clrMapOvr>
    <a:masterClrMapping/>
  </p:clrMapOvr>
  <p:transition>
    <p:fade/>
  </p:transition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Number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5DF549-0A30-C713-1ACA-9C2994C8D47A}"/>
              </a:ext>
            </a:extLst>
          </p:cNvPr>
          <p:cNvSpPr/>
          <p:nvPr userDrawn="1"/>
        </p:nvSpPr>
        <p:spPr>
          <a:xfrm>
            <a:off x="2144777" y="741145"/>
            <a:ext cx="7899400" cy="5428649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5404476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208B3-217E-A316-BD41-000CF45068A3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113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59362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logo slid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66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Walkin_CENTER SCREEN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81240-6A38-443B-6A44-7E945DB8B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" t="9388" r="173" b="9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93607" y="2302715"/>
            <a:ext cx="5577840" cy="1231063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>
                <a:solidFill>
                  <a:srgbClr val="F8E3BB"/>
                </a:solidFill>
              </a:defRPr>
            </a:lvl1pPr>
          </a:lstStyle>
          <a:p>
            <a:pPr lvl="0"/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93607" y="3962401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0CD5FF5-1115-3AF7-6411-80851536A8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93606" y="585788"/>
            <a:ext cx="1331746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535">
          <p15:clr>
            <a:srgbClr val="5ACBF0"/>
          </p15:clr>
        </p15:guide>
        <p15:guide id="2" orient="horz" pos="7322">
          <p15:clr>
            <a:srgbClr val="5ACBF0"/>
          </p15:clr>
        </p15:guide>
        <p15:guide id="3" pos="18023">
          <p15:clr>
            <a:srgbClr val="5ACBF0"/>
          </p15:clr>
        </p15:guide>
        <p15:guide id="4" orient="horz" pos="633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68AE-5CD6-D782-C7B5-872E7248B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425780"/>
            <a:ext cx="5577840" cy="1107996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4D367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rgbClr val="091F2C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gray - EMF" descr="Microsoft logo, gray text version">
            <a:extLst>
              <a:ext uri="{FF2B5EF4-FFF2-40B4-BE49-F238E27FC236}">
                <a16:creationId xmlns:a16="http://schemas.microsoft.com/office/drawing/2014/main" id="{4B2684EB-34E2-E67F-1ABA-8374FB1B88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0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1459914"/>
            <a:ext cx="3898901" cy="2954655"/>
          </a:xfrm>
          <a:noFill/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97FAD9B-A5D2-21B8-8608-91E00CEB98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4200" y="4846320"/>
            <a:ext cx="389534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88ED4D0F-6F82-3B01-3ED2-6BDBFA45E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82" y="129394"/>
            <a:ext cx="3122228" cy="13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12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page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07E9F14-6022-5697-DFF4-86FA3A50C41A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rgbClr val="09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7B7B485-6FB1-1F40-9F6C-8E7C22564D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97" y="2922191"/>
            <a:ext cx="8193024" cy="1495794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5400" b="1" i="0" spc="-50" baseline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pic>
        <p:nvPicPr>
          <p:cNvPr id="21" name="MS logo gray - EMF">
            <a:extLst>
              <a:ext uri="{FF2B5EF4-FFF2-40B4-BE49-F238E27FC236}">
                <a16:creationId xmlns:a16="http://schemas.microsoft.com/office/drawing/2014/main" id="{64A4DF9F-2B1C-CAA8-9FB0-804BF4B06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30223" r="10306" b="29367"/>
          <a:stretch/>
        </p:blipFill>
        <p:spPr bwMode="black">
          <a:xfrm>
            <a:off x="10104777" y="6035405"/>
            <a:ext cx="1501911" cy="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5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419724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81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70584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59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7132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8575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984601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8FAD-25B6-4A21-C15F-F4D4AED4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76448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7890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840243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16CC-F10D-8591-BB64-0F308D5F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207D-4F51-0831-AE0C-E30A11AE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5396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34592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7243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827272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4734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59130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22213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66963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00772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9390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4404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44EF48-B61D-A704-EA3C-00045FFB991D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416CC-F10D-8591-BB64-0F308D5F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207D-4F51-0831-AE0C-E30A11AE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489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802808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007064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6753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862085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611362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716331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021666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00775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047697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069321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2B9C-6C80-CAF7-46F7-38B5ED8B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61384-4982-A003-A22D-CEFD29C50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225" y="162006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612B7-003F-F88F-DD2D-0EAB38253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4225" y="162006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804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679386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657004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273810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365623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123577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686570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011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0490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582715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A31B0-DA79-E282-BD21-42CF3B67D8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934760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45EC9-3A5C-BF10-4EC3-BBD790D1C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542" y="1536784"/>
            <a:ext cx="5157787" cy="823912"/>
          </a:xfrm>
          <a:noFill/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5520A-2E0C-1AB0-12FE-75471C476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542" y="236069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75E93-F1B0-A09F-367D-0B0EDC940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1954" y="1536784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18764-07D2-DCA5-1817-8C19B4DD0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1954" y="236069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0F0C80-7FE6-276E-5F75-11D31662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14" y="365126"/>
            <a:ext cx="11025680" cy="1072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81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5AB3C7-DD87-C9B0-751D-F81E1404C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4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48345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73346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57548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43273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46886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6710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1">
    <p:bg>
      <p:bgPr>
        <a:gradFill>
          <a:gsLst>
            <a:gs pos="0">
              <a:srgbClr val="D8C3B2"/>
            </a:gs>
            <a:gs pos="50000">
              <a:srgbClr val="D9D9D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0A2749-4F90-7323-9A4E-826285B08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1D8404-1FE1-D734-52BC-5516B5DAF804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86EACC-0683-3D2F-39BB-900F49241AF6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2EF10A-8F26-D91C-B214-AB6F79AF02F6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0B737CA8-3C4D-E1B8-736D-CC1ABF864169}"/>
              </a:ext>
            </a:extLst>
          </p:cNvPr>
          <p:cNvSpPr/>
          <p:nvPr userDrawn="1"/>
        </p:nvSpPr>
        <p:spPr bwMode="auto">
          <a:xfrm>
            <a:off x="2" y="7180084"/>
            <a:ext cx="2781299" cy="1564183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44000">
                <a:srgbClr val="CBCCCA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273C6E69-8511-450E-C31E-A3A4D2852A67}"/>
              </a:ext>
            </a:extLst>
          </p:cNvPr>
          <p:cNvSpPr/>
          <p:nvPr userDrawn="1"/>
        </p:nvSpPr>
        <p:spPr bwMode="auto">
          <a:xfrm>
            <a:off x="2653122" y="7661557"/>
            <a:ext cx="8498975" cy="3574719"/>
          </a:xfrm>
          <a:prstGeom prst="parallelogram">
            <a:avLst>
              <a:gd name="adj" fmla="val 152384"/>
            </a:avLst>
          </a:prstGeom>
          <a:solidFill>
            <a:srgbClr val="E8E6DF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>
            <a:softEdge rad="1270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16FB0F-48B8-0816-7372-98CF7DECEF7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458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2">
    <p:bg>
      <p:bgPr>
        <a:gradFill flip="none" rotWithShape="1">
          <a:gsLst>
            <a:gs pos="0">
              <a:srgbClr val="D8C3B2"/>
            </a:gs>
            <a:gs pos="78000">
              <a:srgbClr val="B9DCD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FDABF6E2-8634-56F0-BA35-2515F525FAD7}"/>
              </a:ext>
            </a:extLst>
          </p:cNvPr>
          <p:cNvSpPr/>
          <p:nvPr userDrawn="1"/>
        </p:nvSpPr>
        <p:spPr bwMode="auto">
          <a:xfrm>
            <a:off x="0" y="7090288"/>
            <a:ext cx="2605549" cy="1648823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B9DCD2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5BB8A-3909-89EF-52EA-2AA63073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186C717-BF4E-105D-C37C-BC3A29664695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D1421E-168A-9D2F-DB21-B75110B101B0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F8B25A-FC33-B9BC-94B0-CD44AB119EE0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66752A-893F-EA53-F029-9E7F2021757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400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3">
    <p:bg>
      <p:bgPr>
        <a:gradFill>
          <a:gsLst>
            <a:gs pos="0">
              <a:srgbClr val="D8C3B2"/>
            </a:gs>
            <a:gs pos="100000">
              <a:srgbClr val="8DC8E8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1711F168-3F65-AE6B-C908-229B40B528EC}"/>
              </a:ext>
            </a:extLst>
          </p:cNvPr>
          <p:cNvSpPr/>
          <p:nvPr userDrawn="1"/>
        </p:nvSpPr>
        <p:spPr bwMode="auto">
          <a:xfrm>
            <a:off x="0" y="7278329"/>
            <a:ext cx="4064000" cy="2571750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5560D-B63F-52EA-2F62-2ADF97201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9BE91DE-1DA9-FB93-A12F-95B83C31B389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E1A08E-D913-81CA-3F4A-8D149AEAC357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BBABF1-EB7D-02B9-F56E-CBCC2EB6A958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2519F7-2E51-02E3-7325-00A21C6FDD2B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752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4">
    <p:bg>
      <p:bgPr>
        <a:gradFill>
          <a:gsLst>
            <a:gs pos="0">
              <a:srgbClr val="D8C3B2"/>
            </a:gs>
            <a:gs pos="93000">
              <a:srgbClr val="D59ED7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888B9531-3655-F72C-2999-D30BB7082D63}"/>
              </a:ext>
            </a:extLst>
          </p:cNvPr>
          <p:cNvSpPr/>
          <p:nvPr userDrawn="1"/>
        </p:nvSpPr>
        <p:spPr bwMode="auto">
          <a:xfrm>
            <a:off x="0" y="6968613"/>
            <a:ext cx="4064000" cy="2571750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C5B4E3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55512-95E0-7072-8200-66F7D67A8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A7F286-52F0-7BE8-481E-7AFB02DA6053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AF0B8E-CAD2-EEFA-3170-6B7EA60A3E1F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AF6069-6569-CF6C-0B17-CF4B509DC0D7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8522F6-2E28-FF4B-5760-DE6B2CC72B6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910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208B3-217E-A316-BD41-000CF45068A3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FF20-C27F-3AD6-A7BF-EF405F68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621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2242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66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195135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2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72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818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logo slid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1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01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1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11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4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97063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982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61823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1EFE-264E-BC9E-6531-FF41C36C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0B4E1-2641-C609-B66B-50A49234A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8902B-320A-1253-F247-CA83542F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6061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8407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38078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92542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6354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ky with white clouds&#10;&#10;Description automatically generated">
            <a:extLst>
              <a:ext uri="{FF2B5EF4-FFF2-40B4-BE49-F238E27FC236}">
                <a16:creationId xmlns:a16="http://schemas.microsoft.com/office/drawing/2014/main" id="{79BAFC8C-EB9A-06B0-36D4-AEB224BFA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29"/>
            <a:ext cx="12192000" cy="68695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F13F4-2AA0-2751-9C54-183410D351E2}"/>
              </a:ext>
            </a:extLst>
          </p:cNvPr>
          <p:cNvSpPr/>
          <p:nvPr userDrawn="1"/>
        </p:nvSpPr>
        <p:spPr>
          <a:xfrm>
            <a:off x="0" y="0"/>
            <a:ext cx="6616700" cy="6858000"/>
          </a:xfrm>
          <a:prstGeom prst="rect">
            <a:avLst/>
          </a:prstGeom>
          <a:gradFill flip="none" rotWithShape="1">
            <a:gsLst>
              <a:gs pos="26000">
                <a:schemeClr val="bg1">
                  <a:alpha val="58000"/>
                </a:schemeClr>
              </a:gs>
              <a:gs pos="70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AB79229-7EF8-8D54-ED6D-2A2E11C7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21" y="3202170"/>
            <a:ext cx="7683500" cy="895065"/>
          </a:xfrm>
        </p:spPr>
        <p:txBody>
          <a:bodyPr/>
          <a:lstStyle>
            <a:lvl1pPr>
              <a:defRPr>
                <a:solidFill>
                  <a:srgbClr val="463668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4FD65AF-CF48-C43D-0B1B-B1AD516E4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235" y="4236857"/>
            <a:ext cx="6823075" cy="4545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0FE4DE3-3527-1991-05B6-5D4EBF6178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275" y="549275"/>
            <a:ext cx="128778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F2630F-9D54-C9E6-5F76-BA1370320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27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2764203"/>
            <a:ext cx="4848632" cy="1329595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1538324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B97909A9-0FC0-37F2-6376-850FAC681C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22762139"/>
              </p:ext>
            </p:extLst>
          </p:nvPr>
        </p:nvGraphicFramePr>
        <p:xfrm>
          <a:off x="405068" y="1220920"/>
          <a:ext cx="11281874" cy="5160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133">
                  <a:extLst>
                    <a:ext uri="{9D8B030D-6E8A-4147-A177-3AD203B41FA5}">
                      <a16:colId xmlns:a16="http://schemas.microsoft.com/office/drawing/2014/main" val="13900296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59514786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40189600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13331556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6383407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9632832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9784056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0512035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6373308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0124304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2660781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21597678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2139140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9385150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9981624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9336712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227003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8269985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10634039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760594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24555248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8298779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27453422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6696814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6941057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05658145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1690130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03774381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52436470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4667170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642522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0450885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4372072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20644037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4545416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258390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4536137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93786915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1574156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28098459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347376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61362191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35756999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5662586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125269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4737713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8344593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51369425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9641163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29076630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9040027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77224148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57561393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85726897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66575415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095504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5120846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900872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4467773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36430234"/>
                    </a:ext>
                  </a:extLst>
                </a:gridCol>
              </a:tblGrid>
              <a:tr h="260509">
                <a:tc rowSpan="2">
                  <a:txBody>
                    <a:bodyPr/>
                    <a:lstStyle/>
                    <a:p>
                      <a:endParaRPr lang="en-US" sz="1100" b="1">
                        <a:solidFill>
                          <a:schemeClr val="bg1"/>
                        </a:solidFill>
                      </a:endParaRP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A9F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July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1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September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88717"/>
                  </a:ext>
                </a:extLst>
              </a:tr>
              <a:tr h="132734">
                <a:tc vMerge="1">
                  <a:txBody>
                    <a:bodyPr/>
                    <a:lstStyle/>
                    <a:p>
                      <a:pPr algn="ctr"/>
                      <a:endParaRPr lang="en-US" sz="1100" b="1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604929"/>
                  </a:ext>
                </a:extLst>
              </a:tr>
              <a:tr h="567062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Event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70698"/>
                  </a:ext>
                </a:extLst>
              </a:tr>
              <a:tr h="1264104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Exec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36363"/>
                  </a:ext>
                </a:extLst>
              </a:tr>
              <a:tr h="563795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Design team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63349"/>
                  </a:ext>
                </a:extLst>
              </a:tr>
              <a:tr h="1605450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Demo team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100205"/>
                  </a:ext>
                </a:extLst>
              </a:tr>
              <a:tr h="766632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Production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3135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3314B20-A0AB-A0A8-C31F-AEC74A658F75}"/>
              </a:ext>
            </a:extLst>
          </p:cNvPr>
          <p:cNvSpPr/>
          <p:nvPr userDrawn="1"/>
        </p:nvSpPr>
        <p:spPr bwMode="auto">
          <a:xfrm>
            <a:off x="11001202" y="147548"/>
            <a:ext cx="137160" cy="1635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16491-BFE6-1AE5-A965-BF490B31D68A}"/>
              </a:ext>
            </a:extLst>
          </p:cNvPr>
          <p:cNvSpPr txBox="1"/>
          <p:nvPr userDrawn="1"/>
        </p:nvSpPr>
        <p:spPr>
          <a:xfrm>
            <a:off x="11240444" y="147548"/>
            <a:ext cx="7130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Confirmed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65B7C-BDED-4516-D95D-CCFC46C51D24}"/>
              </a:ext>
            </a:extLst>
          </p:cNvPr>
          <p:cNvSpPr/>
          <p:nvPr userDrawn="1"/>
        </p:nvSpPr>
        <p:spPr bwMode="auto">
          <a:xfrm>
            <a:off x="11001202" y="442930"/>
            <a:ext cx="137160" cy="1635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37FDE-7AD0-C7B4-0860-1DCD30A34A0E}"/>
              </a:ext>
            </a:extLst>
          </p:cNvPr>
          <p:cNvSpPr txBox="1"/>
          <p:nvPr userDrawn="1"/>
        </p:nvSpPr>
        <p:spPr>
          <a:xfrm>
            <a:off x="11240444" y="432359"/>
            <a:ext cx="6052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Tentative</a:t>
            </a:r>
          </a:p>
        </p:txBody>
      </p:sp>
    </p:spTree>
    <p:extLst>
      <p:ext uri="{BB962C8B-B14F-4D97-AF65-F5344CB8AC3E}">
        <p14:creationId xmlns:p14="http://schemas.microsoft.com/office/powerpoint/2010/main" val="1587171598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2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1397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41642428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72953-9124-276A-BB50-BD2F4C24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529389"/>
            <a:ext cx="4408369" cy="15280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59689-30F3-F218-A97C-F85C6D2A0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74644" y="529389"/>
            <a:ext cx="6448926" cy="5813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7312A-79E3-C52B-11B9-50A3F6DEE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894" y="2057399"/>
            <a:ext cx="4408368" cy="427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1133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5553363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1400605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8616448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259708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C7DB-1041-7236-0BB2-16EE1CF46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74F6C-F8B6-C7E0-5272-1452B6AB5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DBD6-2D95-53A0-6550-6A3E1B65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3161-56AF-4572-ADA3-06B66150B150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67985-0EDE-1AD5-4FF5-1CB87190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71BA-B0D8-3B90-709A-DA7D6231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E1B64-8348-49F2-A323-8BE900313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450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46A9-3438-C511-CF4F-80CC12B2F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81F04-C7BF-843D-FE57-704330732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E4E3-C9A2-F325-58DA-2B2FFAF6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3161-56AF-4572-ADA3-06B66150B150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B05B-AD77-AAD0-D550-CCD8EA11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EA9D3-5E7E-3540-457E-7242CA46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E1B64-8348-49F2-A323-8BE900313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71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lvl1pPr marL="0" indent="0" algn="ctr" defTabSz="-18496626" rtl="0" eaLnBrk="1" fontAlgn="base" hangingPunct="1">
              <a:spcBef>
                <a:spcPct val="0"/>
              </a:spcBef>
              <a:spcAft>
                <a:spcPct val="0"/>
              </a:spcAft>
              <a:defRPr lang="en-US" sz="3733" b="1" dirty="0">
                <a:solidFill>
                  <a:srgbClr val="FF00FE"/>
                </a:solidFill>
                <a:latin typeface="Calibri"/>
                <a:ea typeface="+mj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667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400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133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1867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600" b="0">
                <a:latin typeface="Calibri Ligh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5932211"/>
      </p:ext>
    </p:extLst>
  </p:cSld>
  <p:clrMapOvr>
    <a:masterClrMapping/>
  </p:clrMapOvr>
  <p:transition>
    <p:fade/>
  </p:transition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34B38E-92AC-9B53-41A9-CB9180F93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4B5640C-FD56-0DD1-3E3E-225048EF6B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4" name="Graphic 2">
            <a:extLst>
              <a:ext uri="{FF2B5EF4-FFF2-40B4-BE49-F238E27FC236}">
                <a16:creationId xmlns:a16="http://schemas.microsoft.com/office/drawing/2014/main" id="{FC2B69AA-28DE-9B7C-2E42-A3C042FD5956}"/>
              </a:ext>
            </a:extLst>
          </p:cNvPr>
          <p:cNvSpPr/>
          <p:nvPr userDrawn="1"/>
        </p:nvSpPr>
        <p:spPr>
          <a:xfrm>
            <a:off x="584728" y="2517698"/>
            <a:ext cx="3633699" cy="1822605"/>
          </a:xfrm>
          <a:custGeom>
            <a:avLst/>
            <a:gdLst>
              <a:gd name="connsiteX0" fmla="*/ 452057 w 3246882"/>
              <a:gd name="connsiteY0" fmla="*/ 39338 h 1628584"/>
              <a:gd name="connsiteX1" fmla="*/ 576739 w 3246882"/>
              <a:gd name="connsiteY1" fmla="*/ 39338 h 1628584"/>
              <a:gd name="connsiteX2" fmla="*/ 576739 w 3246882"/>
              <a:gd name="connsiteY2" fmla="*/ 572929 h 1628584"/>
              <a:gd name="connsiteX3" fmla="*/ 486347 w 3246882"/>
              <a:gd name="connsiteY3" fmla="*/ 572929 h 1628584"/>
              <a:gd name="connsiteX4" fmla="*/ 486347 w 3246882"/>
              <a:gd name="connsiteY4" fmla="*/ 234315 h 1628584"/>
              <a:gd name="connsiteX5" fmla="*/ 486918 w 3246882"/>
              <a:gd name="connsiteY5" fmla="*/ 193548 h 1628584"/>
              <a:gd name="connsiteX6" fmla="*/ 487871 w 3246882"/>
              <a:gd name="connsiteY6" fmla="*/ 149066 h 1628584"/>
              <a:gd name="connsiteX7" fmla="*/ 485680 w 3246882"/>
              <a:gd name="connsiteY7" fmla="*/ 149066 h 1628584"/>
              <a:gd name="connsiteX8" fmla="*/ 479393 w 3246882"/>
              <a:gd name="connsiteY8" fmla="*/ 168593 h 1628584"/>
              <a:gd name="connsiteX9" fmla="*/ 472726 w 3246882"/>
              <a:gd name="connsiteY9" fmla="*/ 186309 h 1628584"/>
              <a:gd name="connsiteX10" fmla="*/ 319088 w 3246882"/>
              <a:gd name="connsiteY10" fmla="*/ 572929 h 1628584"/>
              <a:gd name="connsiteX11" fmla="*/ 254699 w 3246882"/>
              <a:gd name="connsiteY11" fmla="*/ 572929 h 1628584"/>
              <a:gd name="connsiteX12" fmla="*/ 99727 w 3246882"/>
              <a:gd name="connsiteY12" fmla="*/ 189643 h 1628584"/>
              <a:gd name="connsiteX13" fmla="*/ 93631 w 3246882"/>
              <a:gd name="connsiteY13" fmla="*/ 172307 h 1628584"/>
              <a:gd name="connsiteX14" fmla="*/ 85630 w 3246882"/>
              <a:gd name="connsiteY14" fmla="*/ 149066 h 1628584"/>
              <a:gd name="connsiteX15" fmla="*/ 83439 w 3246882"/>
              <a:gd name="connsiteY15" fmla="*/ 149066 h 1628584"/>
              <a:gd name="connsiteX16" fmla="*/ 84582 w 3246882"/>
              <a:gd name="connsiteY16" fmla="*/ 195739 h 1628584"/>
              <a:gd name="connsiteX17" fmla="*/ 84963 w 3246882"/>
              <a:gd name="connsiteY17" fmla="*/ 246507 h 1628584"/>
              <a:gd name="connsiteX18" fmla="*/ 84963 w 3246882"/>
              <a:gd name="connsiteY18" fmla="*/ 572834 h 1628584"/>
              <a:gd name="connsiteX19" fmla="*/ 0 w 3246882"/>
              <a:gd name="connsiteY19" fmla="*/ 572834 h 1628584"/>
              <a:gd name="connsiteX20" fmla="*/ 0 w 3246882"/>
              <a:gd name="connsiteY20" fmla="*/ 39338 h 1628584"/>
              <a:gd name="connsiteX21" fmla="*/ 129826 w 3246882"/>
              <a:gd name="connsiteY21" fmla="*/ 39338 h 1628584"/>
              <a:gd name="connsiteX22" fmla="*/ 266414 w 3246882"/>
              <a:gd name="connsiteY22" fmla="*/ 383477 h 1628584"/>
              <a:gd name="connsiteX23" fmla="*/ 278892 w 3246882"/>
              <a:gd name="connsiteY23" fmla="*/ 415671 h 1628584"/>
              <a:gd name="connsiteX24" fmla="*/ 288036 w 3246882"/>
              <a:gd name="connsiteY24" fmla="*/ 444913 h 1628584"/>
              <a:gd name="connsiteX25" fmla="*/ 290227 w 3246882"/>
              <a:gd name="connsiteY25" fmla="*/ 444913 h 1628584"/>
              <a:gd name="connsiteX26" fmla="*/ 302324 w 3246882"/>
              <a:gd name="connsiteY26" fmla="*/ 412528 h 1628584"/>
              <a:gd name="connsiteX27" fmla="*/ 313658 w 3246882"/>
              <a:gd name="connsiteY27" fmla="*/ 382429 h 1628584"/>
              <a:gd name="connsiteX28" fmla="*/ 452057 w 3246882"/>
              <a:gd name="connsiteY28" fmla="*/ 39338 h 1628584"/>
              <a:gd name="connsiteX29" fmla="*/ 712375 w 3246882"/>
              <a:gd name="connsiteY29" fmla="*/ 120872 h 1628584"/>
              <a:gd name="connsiteX30" fmla="*/ 752570 w 3246882"/>
              <a:gd name="connsiteY30" fmla="*/ 105632 h 1628584"/>
              <a:gd name="connsiteX31" fmla="*/ 767810 w 3246882"/>
              <a:gd name="connsiteY31" fmla="*/ 67723 h 1628584"/>
              <a:gd name="connsiteX32" fmla="*/ 752570 w 3246882"/>
              <a:gd name="connsiteY32" fmla="*/ 29813 h 1628584"/>
              <a:gd name="connsiteX33" fmla="*/ 712375 w 3246882"/>
              <a:gd name="connsiteY33" fmla="*/ 14573 h 1628584"/>
              <a:gd name="connsiteX34" fmla="*/ 672941 w 3246882"/>
              <a:gd name="connsiteY34" fmla="*/ 29813 h 1628584"/>
              <a:gd name="connsiteX35" fmla="*/ 657701 w 3246882"/>
              <a:gd name="connsiteY35" fmla="*/ 67437 h 1628584"/>
              <a:gd name="connsiteX36" fmla="*/ 672941 w 3246882"/>
              <a:gd name="connsiteY36" fmla="*/ 105156 h 1628584"/>
              <a:gd name="connsiteX37" fmla="*/ 712375 w 3246882"/>
              <a:gd name="connsiteY37" fmla="*/ 120968 h 1628584"/>
              <a:gd name="connsiteX38" fmla="*/ 667703 w 3246882"/>
              <a:gd name="connsiteY38" fmla="*/ 572929 h 1628584"/>
              <a:gd name="connsiteX39" fmla="*/ 756666 w 3246882"/>
              <a:gd name="connsiteY39" fmla="*/ 572929 h 1628584"/>
              <a:gd name="connsiteX40" fmla="*/ 756666 w 3246882"/>
              <a:gd name="connsiteY40" fmla="*/ 191929 h 1628584"/>
              <a:gd name="connsiteX41" fmla="*/ 667703 w 3246882"/>
              <a:gd name="connsiteY41" fmla="*/ 191929 h 1628584"/>
              <a:gd name="connsiteX42" fmla="*/ 667703 w 3246882"/>
              <a:gd name="connsiteY42" fmla="*/ 572929 h 1628584"/>
              <a:gd name="connsiteX43" fmla="*/ 1179100 w 3246882"/>
              <a:gd name="connsiteY43" fmla="*/ 500348 h 1628584"/>
              <a:gd name="connsiteX44" fmla="*/ 1110234 w 3246882"/>
              <a:gd name="connsiteY44" fmla="*/ 461677 h 1628584"/>
              <a:gd name="connsiteX45" fmla="*/ 1072325 w 3246882"/>
              <a:gd name="connsiteY45" fmla="*/ 497205 h 1628584"/>
              <a:gd name="connsiteX46" fmla="*/ 1025843 w 3246882"/>
              <a:gd name="connsiteY46" fmla="*/ 507778 h 1628584"/>
              <a:gd name="connsiteX47" fmla="*/ 948500 w 3246882"/>
              <a:gd name="connsiteY47" fmla="*/ 475393 h 1628584"/>
              <a:gd name="connsiteX48" fmla="*/ 919448 w 3246882"/>
              <a:gd name="connsiteY48" fmla="*/ 383096 h 1628584"/>
              <a:gd name="connsiteX49" fmla="*/ 948881 w 3246882"/>
              <a:gd name="connsiteY49" fmla="*/ 288608 h 1628584"/>
              <a:gd name="connsiteX50" fmla="*/ 1023652 w 3246882"/>
              <a:gd name="connsiteY50" fmla="*/ 254794 h 1628584"/>
              <a:gd name="connsiteX51" fmla="*/ 1069753 w 3246882"/>
              <a:gd name="connsiteY51" fmla="*/ 265557 h 1628584"/>
              <a:gd name="connsiteX52" fmla="*/ 1106996 w 3246882"/>
              <a:gd name="connsiteY52" fmla="*/ 302038 h 1628584"/>
              <a:gd name="connsiteX53" fmla="*/ 1176909 w 3246882"/>
              <a:gd name="connsiteY53" fmla="*/ 267462 h 1628584"/>
              <a:gd name="connsiteX54" fmla="*/ 1116806 w 3246882"/>
              <a:gd name="connsiteY54" fmla="*/ 204407 h 1628584"/>
              <a:gd name="connsiteX55" fmla="*/ 1026605 w 3246882"/>
              <a:gd name="connsiteY55" fmla="*/ 182975 h 1628584"/>
              <a:gd name="connsiteX56" fmla="*/ 883730 w 3246882"/>
              <a:gd name="connsiteY56" fmla="*/ 238220 h 1628584"/>
              <a:gd name="connsiteX57" fmla="*/ 828675 w 3246882"/>
              <a:gd name="connsiteY57" fmla="*/ 389096 h 1628584"/>
              <a:gd name="connsiteX58" fmla="*/ 880396 w 3246882"/>
              <a:gd name="connsiteY58" fmla="*/ 529019 h 1628584"/>
              <a:gd name="connsiteX59" fmla="*/ 1023652 w 3246882"/>
              <a:gd name="connsiteY59" fmla="*/ 581882 h 1628584"/>
              <a:gd name="connsiteX60" fmla="*/ 1113473 w 3246882"/>
              <a:gd name="connsiteY60" fmla="*/ 561785 h 1628584"/>
              <a:gd name="connsiteX61" fmla="*/ 1179100 w 3246882"/>
              <a:gd name="connsiteY61" fmla="*/ 500348 h 1628584"/>
              <a:gd name="connsiteX62" fmla="*/ 1438656 w 3246882"/>
              <a:gd name="connsiteY62" fmla="*/ 185166 h 1628584"/>
              <a:gd name="connsiteX63" fmla="*/ 1378363 w 3246882"/>
              <a:gd name="connsiteY63" fmla="*/ 204692 h 1628584"/>
              <a:gd name="connsiteX64" fmla="*/ 1338929 w 3246882"/>
              <a:gd name="connsiteY64" fmla="*/ 260699 h 1628584"/>
              <a:gd name="connsiteX65" fmla="*/ 1337405 w 3246882"/>
              <a:gd name="connsiteY65" fmla="*/ 260699 h 1628584"/>
              <a:gd name="connsiteX66" fmla="*/ 1337405 w 3246882"/>
              <a:gd name="connsiteY66" fmla="*/ 191834 h 1628584"/>
              <a:gd name="connsiteX67" fmla="*/ 1248442 w 3246882"/>
              <a:gd name="connsiteY67" fmla="*/ 191834 h 1628584"/>
              <a:gd name="connsiteX68" fmla="*/ 1248442 w 3246882"/>
              <a:gd name="connsiteY68" fmla="*/ 572834 h 1628584"/>
              <a:gd name="connsiteX69" fmla="*/ 1337405 w 3246882"/>
              <a:gd name="connsiteY69" fmla="*/ 572834 h 1628584"/>
              <a:gd name="connsiteX70" fmla="*/ 1337405 w 3246882"/>
              <a:gd name="connsiteY70" fmla="*/ 384524 h 1628584"/>
              <a:gd name="connsiteX71" fmla="*/ 1361027 w 3246882"/>
              <a:gd name="connsiteY71" fmla="*/ 296323 h 1628584"/>
              <a:gd name="connsiteX72" fmla="*/ 1422940 w 3246882"/>
              <a:gd name="connsiteY72" fmla="*/ 262795 h 1628584"/>
              <a:gd name="connsiteX73" fmla="*/ 1446181 w 3246882"/>
              <a:gd name="connsiteY73" fmla="*/ 265176 h 1628584"/>
              <a:gd name="connsiteX74" fmla="*/ 1467993 w 3246882"/>
              <a:gd name="connsiteY74" fmla="*/ 271653 h 1628584"/>
              <a:gd name="connsiteX75" fmla="*/ 1491806 w 3246882"/>
              <a:gd name="connsiteY75" fmla="*/ 195739 h 1628584"/>
              <a:gd name="connsiteX76" fmla="*/ 1465421 w 3246882"/>
              <a:gd name="connsiteY76" fmla="*/ 187166 h 1628584"/>
              <a:gd name="connsiteX77" fmla="*/ 1438656 w 3246882"/>
              <a:gd name="connsiteY77" fmla="*/ 184976 h 1628584"/>
              <a:gd name="connsiteX78" fmla="*/ 1855375 w 3246882"/>
              <a:gd name="connsiteY78" fmla="*/ 237649 h 1628584"/>
              <a:gd name="connsiteX79" fmla="*/ 1907667 w 3246882"/>
              <a:gd name="connsiteY79" fmla="*/ 379000 h 1628584"/>
              <a:gd name="connsiteX80" fmla="*/ 1852613 w 3246882"/>
              <a:gd name="connsiteY80" fmla="*/ 524637 h 1628584"/>
              <a:gd name="connsiteX81" fmla="*/ 1707166 w 3246882"/>
              <a:gd name="connsiteY81" fmla="*/ 581787 h 1628584"/>
              <a:gd name="connsiteX82" fmla="*/ 1562957 w 3246882"/>
              <a:gd name="connsiteY82" fmla="*/ 528542 h 1628584"/>
              <a:gd name="connsiteX83" fmla="*/ 1509522 w 3246882"/>
              <a:gd name="connsiteY83" fmla="*/ 385286 h 1628584"/>
              <a:gd name="connsiteX84" fmla="*/ 1566101 w 3246882"/>
              <a:gd name="connsiteY84" fmla="*/ 238506 h 1628584"/>
              <a:gd name="connsiteX85" fmla="*/ 1712309 w 3246882"/>
              <a:gd name="connsiteY85" fmla="*/ 182880 h 1628584"/>
              <a:gd name="connsiteX86" fmla="*/ 1855375 w 3246882"/>
              <a:gd name="connsiteY86" fmla="*/ 237554 h 1628584"/>
              <a:gd name="connsiteX87" fmla="*/ 1816513 w 3246882"/>
              <a:gd name="connsiteY87" fmla="*/ 381286 h 1628584"/>
              <a:gd name="connsiteX88" fmla="*/ 1788605 w 3246882"/>
              <a:gd name="connsiteY88" fmla="*/ 289751 h 1628584"/>
              <a:gd name="connsiteX89" fmla="*/ 1710118 w 3246882"/>
              <a:gd name="connsiteY89" fmla="*/ 255175 h 1628584"/>
              <a:gd name="connsiteX90" fmla="*/ 1630299 w 3246882"/>
              <a:gd name="connsiteY90" fmla="*/ 290894 h 1628584"/>
              <a:gd name="connsiteX91" fmla="*/ 1600391 w 3246882"/>
              <a:gd name="connsiteY91" fmla="*/ 383572 h 1628584"/>
              <a:gd name="connsiteX92" fmla="*/ 1630013 w 3246882"/>
              <a:gd name="connsiteY92" fmla="*/ 476250 h 1628584"/>
              <a:gd name="connsiteX93" fmla="*/ 1710595 w 3246882"/>
              <a:gd name="connsiteY93" fmla="*/ 510064 h 1628584"/>
              <a:gd name="connsiteX94" fmla="*/ 1788890 w 3246882"/>
              <a:gd name="connsiteY94" fmla="*/ 475107 h 1628584"/>
              <a:gd name="connsiteX95" fmla="*/ 1816608 w 3246882"/>
              <a:gd name="connsiteY95" fmla="*/ 381381 h 1628584"/>
              <a:gd name="connsiteX96" fmla="*/ 2123313 w 3246882"/>
              <a:gd name="connsiteY96" fmla="*/ 339566 h 1628584"/>
              <a:gd name="connsiteX97" fmla="*/ 2068068 w 3246882"/>
              <a:gd name="connsiteY97" fmla="*/ 321374 h 1628584"/>
              <a:gd name="connsiteX98" fmla="*/ 2053400 w 3246882"/>
              <a:gd name="connsiteY98" fmla="*/ 292322 h 1628584"/>
              <a:gd name="connsiteX99" fmla="*/ 2067497 w 3246882"/>
              <a:gd name="connsiteY99" fmla="*/ 261461 h 1628584"/>
              <a:gd name="connsiteX100" fmla="*/ 2108835 w 3246882"/>
              <a:gd name="connsiteY100" fmla="*/ 249555 h 1628584"/>
              <a:gd name="connsiteX101" fmla="*/ 2152555 w 3246882"/>
              <a:gd name="connsiteY101" fmla="*/ 258509 h 1628584"/>
              <a:gd name="connsiteX102" fmla="*/ 2188083 w 3246882"/>
              <a:gd name="connsiteY102" fmla="*/ 285274 h 1628584"/>
              <a:gd name="connsiteX103" fmla="*/ 2239804 w 3246882"/>
              <a:gd name="connsiteY103" fmla="*/ 238411 h 1628584"/>
              <a:gd name="connsiteX104" fmla="*/ 2184368 w 3246882"/>
              <a:gd name="connsiteY104" fmla="*/ 196691 h 1628584"/>
              <a:gd name="connsiteX105" fmla="*/ 2111407 w 3246882"/>
              <a:gd name="connsiteY105" fmla="*/ 182880 h 1628584"/>
              <a:gd name="connsiteX106" fmla="*/ 2010251 w 3246882"/>
              <a:gd name="connsiteY106" fmla="*/ 214694 h 1628584"/>
              <a:gd name="connsiteX107" fmla="*/ 1970056 w 3246882"/>
              <a:gd name="connsiteY107" fmla="*/ 302324 h 1628584"/>
              <a:gd name="connsiteX108" fmla="*/ 1999679 w 3246882"/>
              <a:gd name="connsiteY108" fmla="*/ 375476 h 1628584"/>
              <a:gd name="connsiteX109" fmla="*/ 2104073 w 3246882"/>
              <a:gd name="connsiteY109" fmla="*/ 418052 h 1628584"/>
              <a:gd name="connsiteX110" fmla="*/ 2149983 w 3246882"/>
              <a:gd name="connsiteY110" fmla="*/ 436055 h 1628584"/>
              <a:gd name="connsiteX111" fmla="*/ 2165414 w 3246882"/>
              <a:gd name="connsiteY111" fmla="*/ 467106 h 1628584"/>
              <a:gd name="connsiteX112" fmla="*/ 2149031 w 3246882"/>
              <a:gd name="connsiteY112" fmla="*/ 502253 h 1628584"/>
              <a:gd name="connsiteX113" fmla="*/ 2103311 w 3246882"/>
              <a:gd name="connsiteY113" fmla="*/ 514731 h 1628584"/>
              <a:gd name="connsiteX114" fmla="*/ 2053685 w 3246882"/>
              <a:gd name="connsiteY114" fmla="*/ 503015 h 1628584"/>
              <a:gd name="connsiteX115" fmla="*/ 2009204 w 3246882"/>
              <a:gd name="connsiteY115" fmla="*/ 463772 h 1628584"/>
              <a:gd name="connsiteX116" fmla="*/ 1955673 w 3246882"/>
              <a:gd name="connsiteY116" fmla="*/ 511778 h 1628584"/>
              <a:gd name="connsiteX117" fmla="*/ 2015966 w 3246882"/>
              <a:gd name="connsiteY117" fmla="*/ 563880 h 1628584"/>
              <a:gd name="connsiteX118" fmla="*/ 2102644 w 3246882"/>
              <a:gd name="connsiteY118" fmla="*/ 581787 h 1628584"/>
              <a:gd name="connsiteX119" fmla="*/ 2208657 w 3246882"/>
              <a:gd name="connsiteY119" fmla="*/ 547973 h 1628584"/>
              <a:gd name="connsiteX120" fmla="*/ 2249234 w 3246882"/>
              <a:gd name="connsiteY120" fmla="*/ 459010 h 1628584"/>
              <a:gd name="connsiteX121" fmla="*/ 2217992 w 3246882"/>
              <a:gd name="connsiteY121" fmla="*/ 380143 h 1628584"/>
              <a:gd name="connsiteX122" fmla="*/ 2123504 w 3246882"/>
              <a:gd name="connsiteY122" fmla="*/ 339566 h 1628584"/>
              <a:gd name="connsiteX123" fmla="*/ 2658332 w 3246882"/>
              <a:gd name="connsiteY123" fmla="*/ 237649 h 1628584"/>
              <a:gd name="connsiteX124" fmla="*/ 2710624 w 3246882"/>
              <a:gd name="connsiteY124" fmla="*/ 379000 h 1628584"/>
              <a:gd name="connsiteX125" fmla="*/ 2655570 w 3246882"/>
              <a:gd name="connsiteY125" fmla="*/ 524637 h 1628584"/>
              <a:gd name="connsiteX126" fmla="*/ 2510123 w 3246882"/>
              <a:gd name="connsiteY126" fmla="*/ 581787 h 1628584"/>
              <a:gd name="connsiteX127" fmla="*/ 2365915 w 3246882"/>
              <a:gd name="connsiteY127" fmla="*/ 528542 h 1628584"/>
              <a:gd name="connsiteX128" fmla="*/ 2312480 w 3246882"/>
              <a:gd name="connsiteY128" fmla="*/ 385286 h 1628584"/>
              <a:gd name="connsiteX129" fmla="*/ 2369058 w 3246882"/>
              <a:gd name="connsiteY129" fmla="*/ 238506 h 1628584"/>
              <a:gd name="connsiteX130" fmla="*/ 2515267 w 3246882"/>
              <a:gd name="connsiteY130" fmla="*/ 182880 h 1628584"/>
              <a:gd name="connsiteX131" fmla="*/ 2658332 w 3246882"/>
              <a:gd name="connsiteY131" fmla="*/ 237554 h 1628584"/>
              <a:gd name="connsiteX132" fmla="*/ 2619375 w 3246882"/>
              <a:gd name="connsiteY132" fmla="*/ 381286 h 1628584"/>
              <a:gd name="connsiteX133" fmla="*/ 2591467 w 3246882"/>
              <a:gd name="connsiteY133" fmla="*/ 289751 h 1628584"/>
              <a:gd name="connsiteX134" fmla="*/ 2512981 w 3246882"/>
              <a:gd name="connsiteY134" fmla="*/ 255175 h 1628584"/>
              <a:gd name="connsiteX135" fmla="*/ 2433161 w 3246882"/>
              <a:gd name="connsiteY135" fmla="*/ 290894 h 1628584"/>
              <a:gd name="connsiteX136" fmla="*/ 2403253 w 3246882"/>
              <a:gd name="connsiteY136" fmla="*/ 383572 h 1628584"/>
              <a:gd name="connsiteX137" fmla="*/ 2432876 w 3246882"/>
              <a:gd name="connsiteY137" fmla="*/ 476250 h 1628584"/>
              <a:gd name="connsiteX138" fmla="*/ 2513457 w 3246882"/>
              <a:gd name="connsiteY138" fmla="*/ 510064 h 1628584"/>
              <a:gd name="connsiteX139" fmla="*/ 2591753 w 3246882"/>
              <a:gd name="connsiteY139" fmla="*/ 475107 h 1628584"/>
              <a:gd name="connsiteX140" fmla="*/ 2619470 w 3246882"/>
              <a:gd name="connsiteY140" fmla="*/ 381381 h 1628584"/>
              <a:gd name="connsiteX141" fmla="*/ 3219260 w 3246882"/>
              <a:gd name="connsiteY141" fmla="*/ 494729 h 1628584"/>
              <a:gd name="connsiteX142" fmla="*/ 3196209 w 3246882"/>
              <a:gd name="connsiteY142" fmla="*/ 507397 h 1628584"/>
              <a:gd name="connsiteX143" fmla="*/ 3175349 w 3246882"/>
              <a:gd name="connsiteY143" fmla="*/ 511112 h 1628584"/>
              <a:gd name="connsiteX144" fmla="*/ 3144107 w 3246882"/>
              <a:gd name="connsiteY144" fmla="*/ 497872 h 1628584"/>
              <a:gd name="connsiteX145" fmla="*/ 3132963 w 3246882"/>
              <a:gd name="connsiteY145" fmla="*/ 456724 h 1628584"/>
              <a:gd name="connsiteX146" fmla="*/ 3132963 w 3246882"/>
              <a:gd name="connsiteY146" fmla="*/ 260985 h 1628584"/>
              <a:gd name="connsiteX147" fmla="*/ 3230118 w 3246882"/>
              <a:gd name="connsiteY147" fmla="*/ 260985 h 1628584"/>
              <a:gd name="connsiteX148" fmla="*/ 3230118 w 3246882"/>
              <a:gd name="connsiteY148" fmla="*/ 191738 h 1628584"/>
              <a:gd name="connsiteX149" fmla="*/ 3132963 w 3246882"/>
              <a:gd name="connsiteY149" fmla="*/ 191738 h 1628584"/>
              <a:gd name="connsiteX150" fmla="*/ 3132963 w 3246882"/>
              <a:gd name="connsiteY150" fmla="*/ 82677 h 1628584"/>
              <a:gd name="connsiteX151" fmla="*/ 3043999 w 3246882"/>
              <a:gd name="connsiteY151" fmla="*/ 98298 h 1628584"/>
              <a:gd name="connsiteX152" fmla="*/ 3043999 w 3246882"/>
              <a:gd name="connsiteY152" fmla="*/ 191643 h 1628584"/>
              <a:gd name="connsiteX153" fmla="*/ 2893028 w 3246882"/>
              <a:gd name="connsiteY153" fmla="*/ 191643 h 1628584"/>
              <a:gd name="connsiteX154" fmla="*/ 2893028 w 3246882"/>
              <a:gd name="connsiteY154" fmla="*/ 130969 h 1628584"/>
              <a:gd name="connsiteX155" fmla="*/ 2905887 w 3246882"/>
              <a:gd name="connsiteY155" fmla="*/ 86297 h 1628584"/>
              <a:gd name="connsiteX156" fmla="*/ 2942558 w 3246882"/>
              <a:gd name="connsiteY156" fmla="*/ 71438 h 1628584"/>
              <a:gd name="connsiteX157" fmla="*/ 2965037 w 3246882"/>
              <a:gd name="connsiteY157" fmla="*/ 74962 h 1628584"/>
              <a:gd name="connsiteX158" fmla="*/ 2984945 w 3246882"/>
              <a:gd name="connsiteY158" fmla="*/ 84868 h 1628584"/>
              <a:gd name="connsiteX159" fmla="*/ 3021425 w 3246882"/>
              <a:gd name="connsiteY159" fmla="*/ 20479 h 1628584"/>
              <a:gd name="connsiteX160" fmla="*/ 2981230 w 3246882"/>
              <a:gd name="connsiteY160" fmla="*/ 5048 h 1628584"/>
              <a:gd name="connsiteX161" fmla="*/ 2938844 w 3246882"/>
              <a:gd name="connsiteY161" fmla="*/ 0 h 1628584"/>
              <a:gd name="connsiteX162" fmla="*/ 2839688 w 3246882"/>
              <a:gd name="connsiteY162" fmla="*/ 34957 h 1628584"/>
              <a:gd name="connsiteX163" fmla="*/ 2804541 w 3246882"/>
              <a:gd name="connsiteY163" fmla="*/ 130207 h 1628584"/>
              <a:gd name="connsiteX164" fmla="*/ 2804541 w 3246882"/>
              <a:gd name="connsiteY164" fmla="*/ 191643 h 1628584"/>
              <a:gd name="connsiteX165" fmla="*/ 2739771 w 3246882"/>
              <a:gd name="connsiteY165" fmla="*/ 191643 h 1628584"/>
              <a:gd name="connsiteX166" fmla="*/ 2739771 w 3246882"/>
              <a:gd name="connsiteY166" fmla="*/ 260890 h 1628584"/>
              <a:gd name="connsiteX167" fmla="*/ 2804541 w 3246882"/>
              <a:gd name="connsiteY167" fmla="*/ 260890 h 1628584"/>
              <a:gd name="connsiteX168" fmla="*/ 2804541 w 3246882"/>
              <a:gd name="connsiteY168" fmla="*/ 572643 h 1628584"/>
              <a:gd name="connsiteX169" fmla="*/ 2893124 w 3246882"/>
              <a:gd name="connsiteY169" fmla="*/ 572643 h 1628584"/>
              <a:gd name="connsiteX170" fmla="*/ 2893124 w 3246882"/>
              <a:gd name="connsiteY170" fmla="*/ 261080 h 1628584"/>
              <a:gd name="connsiteX171" fmla="*/ 3044095 w 3246882"/>
              <a:gd name="connsiteY171" fmla="*/ 261080 h 1628584"/>
              <a:gd name="connsiteX172" fmla="*/ 3044095 w 3246882"/>
              <a:gd name="connsiteY172" fmla="*/ 469487 h 1628584"/>
              <a:gd name="connsiteX173" fmla="*/ 3072384 w 3246882"/>
              <a:gd name="connsiteY173" fmla="*/ 553212 h 1628584"/>
              <a:gd name="connsiteX174" fmla="*/ 3156871 w 3246882"/>
              <a:gd name="connsiteY174" fmla="*/ 581882 h 1628584"/>
              <a:gd name="connsiteX175" fmla="*/ 3208020 w 3246882"/>
              <a:gd name="connsiteY175" fmla="*/ 574643 h 1628584"/>
              <a:gd name="connsiteX176" fmla="*/ 3246882 w 3246882"/>
              <a:gd name="connsiteY176" fmla="*/ 555117 h 1628584"/>
              <a:gd name="connsiteX177" fmla="*/ 3219355 w 3246882"/>
              <a:gd name="connsiteY177" fmla="*/ 494824 h 1628584"/>
              <a:gd name="connsiteX178" fmla="*/ 0 w 3246882"/>
              <a:gd name="connsiteY178" fmla="*/ 1449229 h 1628584"/>
              <a:gd name="connsiteX179" fmla="*/ 91154 w 3246882"/>
              <a:gd name="connsiteY179" fmla="*/ 1449229 h 1628584"/>
              <a:gd name="connsiteX180" fmla="*/ 91154 w 3246882"/>
              <a:gd name="connsiteY180" fmla="*/ 915638 h 1628584"/>
              <a:gd name="connsiteX181" fmla="*/ 0 w 3246882"/>
              <a:gd name="connsiteY181" fmla="*/ 915638 h 1628584"/>
              <a:gd name="connsiteX182" fmla="*/ 0 w 3246882"/>
              <a:gd name="connsiteY182" fmla="*/ 1449229 h 1628584"/>
              <a:gd name="connsiteX183" fmla="*/ 463391 w 3246882"/>
              <a:gd name="connsiteY183" fmla="*/ 1068229 h 1628584"/>
              <a:gd name="connsiteX184" fmla="*/ 552355 w 3246882"/>
              <a:gd name="connsiteY184" fmla="*/ 1068229 h 1628584"/>
              <a:gd name="connsiteX185" fmla="*/ 552355 w 3246882"/>
              <a:gd name="connsiteY185" fmla="*/ 1426559 h 1628584"/>
              <a:gd name="connsiteX186" fmla="*/ 499682 w 3246882"/>
              <a:gd name="connsiteY186" fmla="*/ 1575721 h 1628584"/>
              <a:gd name="connsiteX187" fmla="*/ 354806 w 3246882"/>
              <a:gd name="connsiteY187" fmla="*/ 1628585 h 1628584"/>
              <a:gd name="connsiteX188" fmla="*/ 254318 w 3246882"/>
              <a:gd name="connsiteY188" fmla="*/ 1608677 h 1628584"/>
              <a:gd name="connsiteX189" fmla="*/ 176213 w 3246882"/>
              <a:gd name="connsiteY189" fmla="*/ 1547431 h 1628584"/>
              <a:gd name="connsiteX190" fmla="*/ 240983 w 3246882"/>
              <a:gd name="connsiteY190" fmla="*/ 1499426 h 1628584"/>
              <a:gd name="connsiteX191" fmla="*/ 290322 w 3246882"/>
              <a:gd name="connsiteY191" fmla="*/ 1543907 h 1628584"/>
              <a:gd name="connsiteX192" fmla="*/ 356330 w 3246882"/>
              <a:gd name="connsiteY192" fmla="*/ 1558576 h 1628584"/>
              <a:gd name="connsiteX193" fmla="*/ 434816 w 3246882"/>
              <a:gd name="connsiteY193" fmla="*/ 1529144 h 1628584"/>
              <a:gd name="connsiteX194" fmla="*/ 463487 w 3246882"/>
              <a:gd name="connsiteY194" fmla="*/ 1441704 h 1628584"/>
              <a:gd name="connsiteX195" fmla="*/ 463487 w 3246882"/>
              <a:gd name="connsiteY195" fmla="*/ 1398175 h 1628584"/>
              <a:gd name="connsiteX196" fmla="*/ 461963 w 3246882"/>
              <a:gd name="connsiteY196" fmla="*/ 1398175 h 1628584"/>
              <a:gd name="connsiteX197" fmla="*/ 411194 w 3246882"/>
              <a:gd name="connsiteY197" fmla="*/ 1442847 h 1628584"/>
              <a:gd name="connsiteX198" fmla="*/ 336995 w 3246882"/>
              <a:gd name="connsiteY198" fmla="*/ 1458087 h 1628584"/>
              <a:gd name="connsiteX199" fmla="*/ 217932 w 3246882"/>
              <a:gd name="connsiteY199" fmla="*/ 1408081 h 1628584"/>
              <a:gd name="connsiteX200" fmla="*/ 172879 w 3246882"/>
              <a:gd name="connsiteY200" fmla="*/ 1268730 h 1628584"/>
              <a:gd name="connsiteX201" fmla="*/ 224790 w 3246882"/>
              <a:gd name="connsiteY201" fmla="*/ 1114520 h 1628584"/>
              <a:gd name="connsiteX202" fmla="*/ 353759 w 3246882"/>
              <a:gd name="connsiteY202" fmla="*/ 1059275 h 1628584"/>
              <a:gd name="connsiteX203" fmla="*/ 416052 w 3246882"/>
              <a:gd name="connsiteY203" fmla="*/ 1071944 h 1628584"/>
              <a:gd name="connsiteX204" fmla="*/ 461963 w 3246882"/>
              <a:gd name="connsiteY204" fmla="*/ 1108043 h 1628584"/>
              <a:gd name="connsiteX205" fmla="*/ 463487 w 3246882"/>
              <a:gd name="connsiteY205" fmla="*/ 1108043 h 1628584"/>
              <a:gd name="connsiteX206" fmla="*/ 463487 w 3246882"/>
              <a:gd name="connsiteY206" fmla="*/ 1068229 h 1628584"/>
              <a:gd name="connsiteX207" fmla="*/ 464153 w 3246882"/>
              <a:gd name="connsiteY207" fmla="*/ 1228154 h 1628584"/>
              <a:gd name="connsiteX208" fmla="*/ 437007 w 3246882"/>
              <a:gd name="connsiteY208" fmla="*/ 1159478 h 1628584"/>
              <a:gd name="connsiteX209" fmla="*/ 367094 w 3246882"/>
              <a:gd name="connsiteY209" fmla="*/ 1130999 h 1628584"/>
              <a:gd name="connsiteX210" fmla="*/ 291560 w 3246882"/>
              <a:gd name="connsiteY210" fmla="*/ 1165765 h 1628584"/>
              <a:gd name="connsiteX211" fmla="*/ 263652 w 3246882"/>
              <a:gd name="connsiteY211" fmla="*/ 1263777 h 1628584"/>
              <a:gd name="connsiteX212" fmla="*/ 289465 w 3246882"/>
              <a:gd name="connsiteY212" fmla="*/ 1353407 h 1628584"/>
              <a:gd name="connsiteX213" fmla="*/ 361093 w 3246882"/>
              <a:gd name="connsiteY213" fmla="*/ 1386173 h 1628584"/>
              <a:gd name="connsiteX214" fmla="*/ 435483 w 3246882"/>
              <a:gd name="connsiteY214" fmla="*/ 1354360 h 1628584"/>
              <a:gd name="connsiteX215" fmla="*/ 464153 w 3246882"/>
              <a:gd name="connsiteY215" fmla="*/ 1271588 h 1628584"/>
              <a:gd name="connsiteX216" fmla="*/ 464153 w 3246882"/>
              <a:gd name="connsiteY216" fmla="*/ 1228058 h 1628584"/>
              <a:gd name="connsiteX217" fmla="*/ 860965 w 3246882"/>
              <a:gd name="connsiteY217" fmla="*/ 1059275 h 1628584"/>
              <a:gd name="connsiteX218" fmla="*/ 791432 w 3246882"/>
              <a:gd name="connsiteY218" fmla="*/ 1075087 h 1628584"/>
              <a:gd name="connsiteX219" fmla="*/ 738950 w 3246882"/>
              <a:gd name="connsiteY219" fmla="*/ 1119950 h 1628584"/>
              <a:gd name="connsiteX220" fmla="*/ 737426 w 3246882"/>
              <a:gd name="connsiteY220" fmla="*/ 1119950 h 1628584"/>
              <a:gd name="connsiteX221" fmla="*/ 737426 w 3246882"/>
              <a:gd name="connsiteY221" fmla="*/ 1068229 h 1628584"/>
              <a:gd name="connsiteX222" fmla="*/ 648462 w 3246882"/>
              <a:gd name="connsiteY222" fmla="*/ 1068229 h 1628584"/>
              <a:gd name="connsiteX223" fmla="*/ 648462 w 3246882"/>
              <a:gd name="connsiteY223" fmla="*/ 1449229 h 1628584"/>
              <a:gd name="connsiteX224" fmla="*/ 737426 w 3246882"/>
              <a:gd name="connsiteY224" fmla="*/ 1449229 h 1628584"/>
              <a:gd name="connsiteX225" fmla="*/ 737426 w 3246882"/>
              <a:gd name="connsiteY225" fmla="*/ 1231964 h 1628584"/>
              <a:gd name="connsiteX226" fmla="*/ 762572 w 3246882"/>
              <a:gd name="connsiteY226" fmla="*/ 1159764 h 1628584"/>
              <a:gd name="connsiteX227" fmla="*/ 827151 w 3246882"/>
              <a:gd name="connsiteY227" fmla="*/ 1131094 h 1628584"/>
              <a:gd name="connsiteX228" fmla="*/ 882968 w 3246882"/>
              <a:gd name="connsiteY228" fmla="*/ 1155668 h 1628584"/>
              <a:gd name="connsiteX229" fmla="*/ 901541 w 3246882"/>
              <a:gd name="connsiteY229" fmla="*/ 1226725 h 1628584"/>
              <a:gd name="connsiteX230" fmla="*/ 901541 w 3246882"/>
              <a:gd name="connsiteY230" fmla="*/ 1449229 h 1628584"/>
              <a:gd name="connsiteX231" fmla="*/ 990505 w 3246882"/>
              <a:gd name="connsiteY231" fmla="*/ 1449229 h 1628584"/>
              <a:gd name="connsiteX232" fmla="*/ 990505 w 3246882"/>
              <a:gd name="connsiteY232" fmla="*/ 1214819 h 1628584"/>
              <a:gd name="connsiteX233" fmla="*/ 957358 w 3246882"/>
              <a:gd name="connsiteY233" fmla="*/ 1099661 h 1628584"/>
              <a:gd name="connsiteX234" fmla="*/ 860965 w 3246882"/>
              <a:gd name="connsiteY234" fmla="*/ 1059275 h 1628584"/>
              <a:gd name="connsiteX235" fmla="*/ 1124236 w 3246882"/>
              <a:gd name="connsiteY235" fmla="*/ 890683 h 1628584"/>
              <a:gd name="connsiteX236" fmla="*/ 1084802 w 3246882"/>
              <a:gd name="connsiteY236" fmla="*/ 905923 h 1628584"/>
              <a:gd name="connsiteX237" fmla="*/ 1069562 w 3246882"/>
              <a:gd name="connsiteY237" fmla="*/ 943547 h 1628584"/>
              <a:gd name="connsiteX238" fmla="*/ 1084802 w 3246882"/>
              <a:gd name="connsiteY238" fmla="*/ 981266 h 1628584"/>
              <a:gd name="connsiteX239" fmla="*/ 1124236 w 3246882"/>
              <a:gd name="connsiteY239" fmla="*/ 997077 h 1628584"/>
              <a:gd name="connsiteX240" fmla="*/ 1164431 w 3246882"/>
              <a:gd name="connsiteY240" fmla="*/ 981837 h 1628584"/>
              <a:gd name="connsiteX241" fmla="*/ 1179671 w 3246882"/>
              <a:gd name="connsiteY241" fmla="*/ 943928 h 1628584"/>
              <a:gd name="connsiteX242" fmla="*/ 1164431 w 3246882"/>
              <a:gd name="connsiteY242" fmla="*/ 906018 h 1628584"/>
              <a:gd name="connsiteX243" fmla="*/ 1124236 w 3246882"/>
              <a:gd name="connsiteY243" fmla="*/ 890778 h 1628584"/>
              <a:gd name="connsiteX244" fmla="*/ 1079564 w 3246882"/>
              <a:gd name="connsiteY244" fmla="*/ 1449229 h 1628584"/>
              <a:gd name="connsiteX245" fmla="*/ 1168527 w 3246882"/>
              <a:gd name="connsiteY245" fmla="*/ 1449229 h 1628584"/>
              <a:gd name="connsiteX246" fmla="*/ 1168527 w 3246882"/>
              <a:gd name="connsiteY246" fmla="*/ 1068229 h 1628584"/>
              <a:gd name="connsiteX247" fmla="*/ 1079564 w 3246882"/>
              <a:gd name="connsiteY247" fmla="*/ 1068229 h 1628584"/>
              <a:gd name="connsiteX248" fmla="*/ 1079564 w 3246882"/>
              <a:gd name="connsiteY248" fmla="*/ 1449229 h 1628584"/>
              <a:gd name="connsiteX249" fmla="*/ 1440656 w 3246882"/>
              <a:gd name="connsiteY249" fmla="*/ 1383697 h 1628584"/>
              <a:gd name="connsiteX250" fmla="*/ 1419797 w 3246882"/>
              <a:gd name="connsiteY250" fmla="*/ 1387412 h 1628584"/>
              <a:gd name="connsiteX251" fmla="*/ 1388555 w 3246882"/>
              <a:gd name="connsiteY251" fmla="*/ 1374172 h 1628584"/>
              <a:gd name="connsiteX252" fmla="*/ 1377410 w 3246882"/>
              <a:gd name="connsiteY252" fmla="*/ 1333024 h 1628584"/>
              <a:gd name="connsiteX253" fmla="*/ 1377410 w 3246882"/>
              <a:gd name="connsiteY253" fmla="*/ 1137285 h 1628584"/>
              <a:gd name="connsiteX254" fmla="*/ 1474565 w 3246882"/>
              <a:gd name="connsiteY254" fmla="*/ 1137285 h 1628584"/>
              <a:gd name="connsiteX255" fmla="*/ 1474565 w 3246882"/>
              <a:gd name="connsiteY255" fmla="*/ 1068038 h 1628584"/>
              <a:gd name="connsiteX256" fmla="*/ 1377410 w 3246882"/>
              <a:gd name="connsiteY256" fmla="*/ 1068038 h 1628584"/>
              <a:gd name="connsiteX257" fmla="*/ 1377410 w 3246882"/>
              <a:gd name="connsiteY257" fmla="*/ 958977 h 1628584"/>
              <a:gd name="connsiteX258" fmla="*/ 1288447 w 3246882"/>
              <a:gd name="connsiteY258" fmla="*/ 974598 h 1628584"/>
              <a:gd name="connsiteX259" fmla="*/ 1288447 w 3246882"/>
              <a:gd name="connsiteY259" fmla="*/ 1067943 h 1628584"/>
              <a:gd name="connsiteX260" fmla="*/ 1224820 w 3246882"/>
              <a:gd name="connsiteY260" fmla="*/ 1067943 h 1628584"/>
              <a:gd name="connsiteX261" fmla="*/ 1224820 w 3246882"/>
              <a:gd name="connsiteY261" fmla="*/ 1137190 h 1628584"/>
              <a:gd name="connsiteX262" fmla="*/ 1288447 w 3246882"/>
              <a:gd name="connsiteY262" fmla="*/ 1137190 h 1628584"/>
              <a:gd name="connsiteX263" fmla="*/ 1288447 w 3246882"/>
              <a:gd name="connsiteY263" fmla="*/ 1345597 h 1628584"/>
              <a:gd name="connsiteX264" fmla="*/ 1316736 w 3246882"/>
              <a:gd name="connsiteY264" fmla="*/ 1429322 h 1628584"/>
              <a:gd name="connsiteX265" fmla="*/ 1401223 w 3246882"/>
              <a:gd name="connsiteY265" fmla="*/ 1457992 h 1628584"/>
              <a:gd name="connsiteX266" fmla="*/ 1452372 w 3246882"/>
              <a:gd name="connsiteY266" fmla="*/ 1450753 h 1628584"/>
              <a:gd name="connsiteX267" fmla="*/ 1491234 w 3246882"/>
              <a:gd name="connsiteY267" fmla="*/ 1431227 h 1628584"/>
              <a:gd name="connsiteX268" fmla="*/ 1463707 w 3246882"/>
              <a:gd name="connsiteY268" fmla="*/ 1370933 h 1628584"/>
              <a:gd name="connsiteX269" fmla="*/ 1440656 w 3246882"/>
              <a:gd name="connsiteY269" fmla="*/ 1383602 h 1628584"/>
              <a:gd name="connsiteX270" fmla="*/ 1829657 w 3246882"/>
              <a:gd name="connsiteY270" fmla="*/ 1107662 h 1628584"/>
              <a:gd name="connsiteX271" fmla="*/ 1873949 w 3246882"/>
              <a:gd name="connsiteY271" fmla="*/ 1247204 h 1628584"/>
              <a:gd name="connsiteX272" fmla="*/ 1873949 w 3246882"/>
              <a:gd name="connsiteY272" fmla="*/ 1280731 h 1628584"/>
              <a:gd name="connsiteX273" fmla="*/ 1612392 w 3246882"/>
              <a:gd name="connsiteY273" fmla="*/ 1280731 h 1628584"/>
              <a:gd name="connsiteX274" fmla="*/ 1641824 w 3246882"/>
              <a:gd name="connsiteY274" fmla="*/ 1362075 h 1628584"/>
              <a:gd name="connsiteX275" fmla="*/ 1711738 w 3246882"/>
              <a:gd name="connsiteY275" fmla="*/ 1389031 h 1628584"/>
              <a:gd name="connsiteX276" fmla="*/ 1763459 w 3246882"/>
              <a:gd name="connsiteY276" fmla="*/ 1375220 h 1628584"/>
              <a:gd name="connsiteX277" fmla="*/ 1802130 w 3246882"/>
              <a:gd name="connsiteY277" fmla="*/ 1334262 h 1628584"/>
              <a:gd name="connsiteX278" fmla="*/ 1870234 w 3246882"/>
              <a:gd name="connsiteY278" fmla="*/ 1371505 h 1628584"/>
              <a:gd name="connsiteX279" fmla="*/ 1803464 w 3246882"/>
              <a:gd name="connsiteY279" fmla="*/ 1435703 h 1628584"/>
              <a:gd name="connsiteX280" fmla="*/ 1708785 w 3246882"/>
              <a:gd name="connsiteY280" fmla="*/ 1458182 h 1628584"/>
              <a:gd name="connsiteX281" fmla="*/ 1573149 w 3246882"/>
              <a:gd name="connsiteY281" fmla="*/ 1407605 h 1628584"/>
              <a:gd name="connsiteX282" fmla="*/ 1522381 w 3246882"/>
              <a:gd name="connsiteY282" fmla="*/ 1262158 h 1628584"/>
              <a:gd name="connsiteX283" fmla="*/ 1574673 w 3246882"/>
              <a:gd name="connsiteY283" fmla="*/ 1115568 h 1628584"/>
              <a:gd name="connsiteX284" fmla="*/ 1705070 w 3246882"/>
              <a:gd name="connsiteY284" fmla="*/ 1059371 h 1628584"/>
              <a:gd name="connsiteX285" fmla="*/ 1829753 w 3246882"/>
              <a:gd name="connsiteY285" fmla="*/ 1107758 h 1628584"/>
              <a:gd name="connsiteX286" fmla="*/ 1788414 w 3246882"/>
              <a:gd name="connsiteY286" fmla="*/ 1218152 h 1628584"/>
              <a:gd name="connsiteX287" fmla="*/ 1766602 w 3246882"/>
              <a:gd name="connsiteY287" fmla="*/ 1149858 h 1628584"/>
              <a:gd name="connsiteX288" fmla="*/ 1706499 w 3246882"/>
              <a:gd name="connsiteY288" fmla="*/ 1125855 h 1628584"/>
              <a:gd name="connsiteX289" fmla="*/ 1641729 w 3246882"/>
              <a:gd name="connsiteY289" fmla="*/ 1152049 h 1628584"/>
              <a:gd name="connsiteX290" fmla="*/ 1612011 w 3246882"/>
              <a:gd name="connsiteY290" fmla="*/ 1218057 h 1628584"/>
              <a:gd name="connsiteX291" fmla="*/ 1788414 w 3246882"/>
              <a:gd name="connsiteY291" fmla="*/ 1218057 h 1628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3246882" h="1628584">
                <a:moveTo>
                  <a:pt x="452057" y="39338"/>
                </a:moveTo>
                <a:lnTo>
                  <a:pt x="576739" y="39338"/>
                </a:lnTo>
                <a:lnTo>
                  <a:pt x="576739" y="572929"/>
                </a:lnTo>
                <a:lnTo>
                  <a:pt x="486347" y="572929"/>
                </a:lnTo>
                <a:lnTo>
                  <a:pt x="486347" y="234315"/>
                </a:lnTo>
                <a:cubicBezTo>
                  <a:pt x="486347" y="220218"/>
                  <a:pt x="486537" y="206597"/>
                  <a:pt x="486918" y="193548"/>
                </a:cubicBezTo>
                <a:cubicBezTo>
                  <a:pt x="487299" y="180499"/>
                  <a:pt x="487585" y="165735"/>
                  <a:pt x="487871" y="149066"/>
                </a:cubicBezTo>
                <a:lnTo>
                  <a:pt x="485680" y="149066"/>
                </a:lnTo>
                <a:cubicBezTo>
                  <a:pt x="483489" y="156496"/>
                  <a:pt x="481298" y="162973"/>
                  <a:pt x="479393" y="168593"/>
                </a:cubicBezTo>
                <a:cubicBezTo>
                  <a:pt x="477393" y="174212"/>
                  <a:pt x="475202" y="180023"/>
                  <a:pt x="472726" y="186309"/>
                </a:cubicBezTo>
                <a:lnTo>
                  <a:pt x="319088" y="572929"/>
                </a:lnTo>
                <a:lnTo>
                  <a:pt x="254699" y="572929"/>
                </a:lnTo>
                <a:lnTo>
                  <a:pt x="99727" y="189643"/>
                </a:lnTo>
                <a:cubicBezTo>
                  <a:pt x="97727" y="183928"/>
                  <a:pt x="95726" y="178213"/>
                  <a:pt x="93631" y="172307"/>
                </a:cubicBezTo>
                <a:cubicBezTo>
                  <a:pt x="91535" y="166497"/>
                  <a:pt x="88868" y="158686"/>
                  <a:pt x="85630" y="149066"/>
                </a:cubicBezTo>
                <a:lnTo>
                  <a:pt x="83439" y="149066"/>
                </a:lnTo>
                <a:cubicBezTo>
                  <a:pt x="83915" y="164402"/>
                  <a:pt x="84296" y="180023"/>
                  <a:pt x="84582" y="195739"/>
                </a:cubicBezTo>
                <a:cubicBezTo>
                  <a:pt x="84868" y="211455"/>
                  <a:pt x="84963" y="228410"/>
                  <a:pt x="84963" y="246507"/>
                </a:cubicBezTo>
                <a:lnTo>
                  <a:pt x="84963" y="572834"/>
                </a:lnTo>
                <a:lnTo>
                  <a:pt x="0" y="572834"/>
                </a:lnTo>
                <a:lnTo>
                  <a:pt x="0" y="39338"/>
                </a:lnTo>
                <a:lnTo>
                  <a:pt x="129826" y="39338"/>
                </a:lnTo>
                <a:lnTo>
                  <a:pt x="266414" y="383477"/>
                </a:lnTo>
                <a:cubicBezTo>
                  <a:pt x="271653" y="396145"/>
                  <a:pt x="275749" y="406813"/>
                  <a:pt x="278892" y="415671"/>
                </a:cubicBezTo>
                <a:cubicBezTo>
                  <a:pt x="282035" y="424434"/>
                  <a:pt x="284988" y="434245"/>
                  <a:pt x="288036" y="444913"/>
                </a:cubicBezTo>
                <a:lnTo>
                  <a:pt x="290227" y="444913"/>
                </a:lnTo>
                <a:cubicBezTo>
                  <a:pt x="294704" y="433007"/>
                  <a:pt x="298704" y="422243"/>
                  <a:pt x="302324" y="412528"/>
                </a:cubicBezTo>
                <a:cubicBezTo>
                  <a:pt x="305943" y="402812"/>
                  <a:pt x="309658" y="392811"/>
                  <a:pt x="313658" y="382429"/>
                </a:cubicBezTo>
                <a:lnTo>
                  <a:pt x="452057" y="39338"/>
                </a:lnTo>
                <a:close/>
                <a:moveTo>
                  <a:pt x="712375" y="120872"/>
                </a:moveTo>
                <a:cubicBezTo>
                  <a:pt x="728948" y="120872"/>
                  <a:pt x="742379" y="115824"/>
                  <a:pt x="752570" y="105632"/>
                </a:cubicBezTo>
                <a:cubicBezTo>
                  <a:pt x="762762" y="95441"/>
                  <a:pt x="767810" y="82772"/>
                  <a:pt x="767810" y="67723"/>
                </a:cubicBezTo>
                <a:cubicBezTo>
                  <a:pt x="767810" y="52673"/>
                  <a:pt x="762762" y="39910"/>
                  <a:pt x="752570" y="29813"/>
                </a:cubicBezTo>
                <a:cubicBezTo>
                  <a:pt x="742379" y="19622"/>
                  <a:pt x="729044" y="14573"/>
                  <a:pt x="712375" y="14573"/>
                </a:cubicBezTo>
                <a:cubicBezTo>
                  <a:pt x="695706" y="14573"/>
                  <a:pt x="683133" y="19622"/>
                  <a:pt x="672941" y="29813"/>
                </a:cubicBezTo>
                <a:cubicBezTo>
                  <a:pt x="662750" y="40005"/>
                  <a:pt x="657701" y="52483"/>
                  <a:pt x="657701" y="67437"/>
                </a:cubicBezTo>
                <a:cubicBezTo>
                  <a:pt x="657701" y="82391"/>
                  <a:pt x="662750" y="94679"/>
                  <a:pt x="672941" y="105156"/>
                </a:cubicBezTo>
                <a:cubicBezTo>
                  <a:pt x="683133" y="115729"/>
                  <a:pt x="696278" y="120968"/>
                  <a:pt x="712375" y="120968"/>
                </a:cubicBezTo>
                <a:close/>
                <a:moveTo>
                  <a:pt x="667703" y="572929"/>
                </a:moveTo>
                <a:lnTo>
                  <a:pt x="756666" y="572929"/>
                </a:lnTo>
                <a:lnTo>
                  <a:pt x="756666" y="191929"/>
                </a:lnTo>
                <a:lnTo>
                  <a:pt x="667703" y="191929"/>
                </a:lnTo>
                <a:lnTo>
                  <a:pt x="667703" y="572929"/>
                </a:lnTo>
                <a:close/>
                <a:moveTo>
                  <a:pt x="1179100" y="500348"/>
                </a:moveTo>
                <a:lnTo>
                  <a:pt x="1110234" y="461677"/>
                </a:lnTo>
                <a:cubicBezTo>
                  <a:pt x="1099090" y="478346"/>
                  <a:pt x="1086422" y="490157"/>
                  <a:pt x="1072325" y="497205"/>
                </a:cubicBezTo>
                <a:cubicBezTo>
                  <a:pt x="1058228" y="504254"/>
                  <a:pt x="1042702" y="507778"/>
                  <a:pt x="1025843" y="507778"/>
                </a:cubicBezTo>
                <a:cubicBezTo>
                  <a:pt x="993553" y="507778"/>
                  <a:pt x="967835" y="497015"/>
                  <a:pt x="948500" y="475393"/>
                </a:cubicBezTo>
                <a:cubicBezTo>
                  <a:pt x="929164" y="453771"/>
                  <a:pt x="919448" y="423101"/>
                  <a:pt x="919448" y="383096"/>
                </a:cubicBezTo>
                <a:cubicBezTo>
                  <a:pt x="919448" y="343091"/>
                  <a:pt x="929259" y="311182"/>
                  <a:pt x="948881" y="288608"/>
                </a:cubicBezTo>
                <a:cubicBezTo>
                  <a:pt x="968502" y="266033"/>
                  <a:pt x="993362" y="254794"/>
                  <a:pt x="1023652" y="254794"/>
                </a:cubicBezTo>
                <a:cubicBezTo>
                  <a:pt x="1040987" y="254794"/>
                  <a:pt x="1056418" y="258413"/>
                  <a:pt x="1069753" y="265557"/>
                </a:cubicBezTo>
                <a:cubicBezTo>
                  <a:pt x="1083183" y="272796"/>
                  <a:pt x="1095566" y="284893"/>
                  <a:pt x="1106996" y="302038"/>
                </a:cubicBezTo>
                <a:lnTo>
                  <a:pt x="1176909" y="267462"/>
                </a:lnTo>
                <a:cubicBezTo>
                  <a:pt x="1163479" y="239649"/>
                  <a:pt x="1143476" y="218694"/>
                  <a:pt x="1116806" y="204407"/>
                </a:cubicBezTo>
                <a:cubicBezTo>
                  <a:pt x="1090136" y="190119"/>
                  <a:pt x="1060037" y="182975"/>
                  <a:pt x="1026605" y="182975"/>
                </a:cubicBezTo>
                <a:cubicBezTo>
                  <a:pt x="968026" y="182975"/>
                  <a:pt x="920401" y="201359"/>
                  <a:pt x="883730" y="238220"/>
                </a:cubicBezTo>
                <a:cubicBezTo>
                  <a:pt x="847058" y="275082"/>
                  <a:pt x="828675" y="325374"/>
                  <a:pt x="828675" y="389096"/>
                </a:cubicBezTo>
                <a:cubicBezTo>
                  <a:pt x="828675" y="447104"/>
                  <a:pt x="845915" y="493776"/>
                  <a:pt x="880396" y="529019"/>
                </a:cubicBezTo>
                <a:cubicBezTo>
                  <a:pt x="914876" y="564261"/>
                  <a:pt x="962597" y="581882"/>
                  <a:pt x="1023652" y="581882"/>
                </a:cubicBezTo>
                <a:cubicBezTo>
                  <a:pt x="1056608" y="581882"/>
                  <a:pt x="1086612" y="575215"/>
                  <a:pt x="1113473" y="561785"/>
                </a:cubicBezTo>
                <a:cubicBezTo>
                  <a:pt x="1140333" y="548354"/>
                  <a:pt x="1162241" y="527971"/>
                  <a:pt x="1179100" y="500348"/>
                </a:cubicBezTo>
                <a:close/>
                <a:moveTo>
                  <a:pt x="1438656" y="185166"/>
                </a:moveTo>
                <a:cubicBezTo>
                  <a:pt x="1415796" y="185166"/>
                  <a:pt x="1395698" y="191643"/>
                  <a:pt x="1378363" y="204692"/>
                </a:cubicBezTo>
                <a:cubicBezTo>
                  <a:pt x="1361027" y="217742"/>
                  <a:pt x="1347883" y="236411"/>
                  <a:pt x="1338929" y="260699"/>
                </a:cubicBezTo>
                <a:lnTo>
                  <a:pt x="1337405" y="260699"/>
                </a:lnTo>
                <a:lnTo>
                  <a:pt x="1337405" y="191834"/>
                </a:lnTo>
                <a:lnTo>
                  <a:pt x="1248442" y="191834"/>
                </a:lnTo>
                <a:lnTo>
                  <a:pt x="1248442" y="572834"/>
                </a:lnTo>
                <a:lnTo>
                  <a:pt x="1337405" y="572834"/>
                </a:lnTo>
                <a:lnTo>
                  <a:pt x="1337405" y="384524"/>
                </a:lnTo>
                <a:cubicBezTo>
                  <a:pt x="1337405" y="348043"/>
                  <a:pt x="1345311" y="318707"/>
                  <a:pt x="1361027" y="296323"/>
                </a:cubicBezTo>
                <a:cubicBezTo>
                  <a:pt x="1376743" y="274034"/>
                  <a:pt x="1397413" y="262795"/>
                  <a:pt x="1422940" y="262795"/>
                </a:cubicBezTo>
                <a:cubicBezTo>
                  <a:pt x="1431131" y="262795"/>
                  <a:pt x="1438847" y="263557"/>
                  <a:pt x="1446181" y="265176"/>
                </a:cubicBezTo>
                <a:cubicBezTo>
                  <a:pt x="1453515" y="266795"/>
                  <a:pt x="1460754" y="268986"/>
                  <a:pt x="1467993" y="271653"/>
                </a:cubicBezTo>
                <a:lnTo>
                  <a:pt x="1491806" y="195739"/>
                </a:lnTo>
                <a:cubicBezTo>
                  <a:pt x="1482376" y="191548"/>
                  <a:pt x="1473613" y="188690"/>
                  <a:pt x="1465421" y="187166"/>
                </a:cubicBezTo>
                <a:cubicBezTo>
                  <a:pt x="1457230" y="185642"/>
                  <a:pt x="1448276" y="184976"/>
                  <a:pt x="1438656" y="184976"/>
                </a:cubicBezTo>
                <a:close/>
                <a:moveTo>
                  <a:pt x="1855375" y="237649"/>
                </a:moveTo>
                <a:cubicBezTo>
                  <a:pt x="1890236" y="274130"/>
                  <a:pt x="1907667" y="321278"/>
                  <a:pt x="1907667" y="379000"/>
                </a:cubicBezTo>
                <a:cubicBezTo>
                  <a:pt x="1907667" y="436721"/>
                  <a:pt x="1889284" y="486632"/>
                  <a:pt x="1852613" y="524637"/>
                </a:cubicBezTo>
                <a:cubicBezTo>
                  <a:pt x="1815941" y="562737"/>
                  <a:pt x="1767364" y="581787"/>
                  <a:pt x="1707166" y="581787"/>
                </a:cubicBezTo>
                <a:cubicBezTo>
                  <a:pt x="1646968" y="581787"/>
                  <a:pt x="1598581" y="564071"/>
                  <a:pt x="1562957" y="528542"/>
                </a:cubicBezTo>
                <a:cubicBezTo>
                  <a:pt x="1527334" y="493109"/>
                  <a:pt x="1509522" y="445294"/>
                  <a:pt x="1509522" y="385286"/>
                </a:cubicBezTo>
                <a:cubicBezTo>
                  <a:pt x="1509808" y="324517"/>
                  <a:pt x="1528667" y="275558"/>
                  <a:pt x="1566101" y="238506"/>
                </a:cubicBezTo>
                <a:cubicBezTo>
                  <a:pt x="1603534" y="201454"/>
                  <a:pt x="1652302" y="182880"/>
                  <a:pt x="1712309" y="182880"/>
                </a:cubicBezTo>
                <a:cubicBezTo>
                  <a:pt x="1772317" y="182880"/>
                  <a:pt x="1820513" y="201073"/>
                  <a:pt x="1855375" y="237554"/>
                </a:cubicBezTo>
                <a:close/>
                <a:moveTo>
                  <a:pt x="1816513" y="381286"/>
                </a:moveTo>
                <a:cubicBezTo>
                  <a:pt x="1816513" y="343376"/>
                  <a:pt x="1807178" y="312801"/>
                  <a:pt x="1788605" y="289751"/>
                </a:cubicBezTo>
                <a:cubicBezTo>
                  <a:pt x="1770031" y="266700"/>
                  <a:pt x="1743837" y="255175"/>
                  <a:pt x="1710118" y="255175"/>
                </a:cubicBezTo>
                <a:cubicBezTo>
                  <a:pt x="1676400" y="255175"/>
                  <a:pt x="1650302" y="267081"/>
                  <a:pt x="1630299" y="290894"/>
                </a:cubicBezTo>
                <a:cubicBezTo>
                  <a:pt x="1610297" y="314706"/>
                  <a:pt x="1600391" y="345567"/>
                  <a:pt x="1600391" y="383572"/>
                </a:cubicBezTo>
                <a:cubicBezTo>
                  <a:pt x="1600391" y="421577"/>
                  <a:pt x="1610297" y="453676"/>
                  <a:pt x="1630013" y="476250"/>
                </a:cubicBezTo>
                <a:cubicBezTo>
                  <a:pt x="1649730" y="498824"/>
                  <a:pt x="1676591" y="510064"/>
                  <a:pt x="1710595" y="510064"/>
                </a:cubicBezTo>
                <a:cubicBezTo>
                  <a:pt x="1744599" y="510064"/>
                  <a:pt x="1770412" y="498443"/>
                  <a:pt x="1788890" y="475107"/>
                </a:cubicBezTo>
                <a:cubicBezTo>
                  <a:pt x="1807369" y="451771"/>
                  <a:pt x="1816608" y="420529"/>
                  <a:pt x="1816608" y="381381"/>
                </a:cubicBezTo>
                <a:close/>
                <a:moveTo>
                  <a:pt x="2123313" y="339566"/>
                </a:moveTo>
                <a:cubicBezTo>
                  <a:pt x="2096262" y="334328"/>
                  <a:pt x="2077879" y="328327"/>
                  <a:pt x="2068068" y="321374"/>
                </a:cubicBezTo>
                <a:cubicBezTo>
                  <a:pt x="2058257" y="314420"/>
                  <a:pt x="2053400" y="304800"/>
                  <a:pt x="2053400" y="292322"/>
                </a:cubicBezTo>
                <a:cubicBezTo>
                  <a:pt x="2053400" y="279845"/>
                  <a:pt x="2058067" y="269367"/>
                  <a:pt x="2067497" y="261461"/>
                </a:cubicBezTo>
                <a:cubicBezTo>
                  <a:pt x="2076926" y="253556"/>
                  <a:pt x="2090642" y="249555"/>
                  <a:pt x="2108835" y="249555"/>
                </a:cubicBezTo>
                <a:cubicBezTo>
                  <a:pt x="2125694" y="249555"/>
                  <a:pt x="2140268" y="252508"/>
                  <a:pt x="2152555" y="258509"/>
                </a:cubicBezTo>
                <a:cubicBezTo>
                  <a:pt x="2164842" y="264509"/>
                  <a:pt x="2176653" y="273368"/>
                  <a:pt x="2188083" y="285274"/>
                </a:cubicBezTo>
                <a:lnTo>
                  <a:pt x="2239804" y="238411"/>
                </a:lnTo>
                <a:cubicBezTo>
                  <a:pt x="2225421" y="219837"/>
                  <a:pt x="2206943" y="205931"/>
                  <a:pt x="2184368" y="196691"/>
                </a:cubicBezTo>
                <a:cubicBezTo>
                  <a:pt x="2161794" y="187547"/>
                  <a:pt x="2137505" y="182880"/>
                  <a:pt x="2111407" y="182880"/>
                </a:cubicBezTo>
                <a:cubicBezTo>
                  <a:pt x="2070735" y="182880"/>
                  <a:pt x="2037017" y="193453"/>
                  <a:pt x="2010251" y="214694"/>
                </a:cubicBezTo>
                <a:cubicBezTo>
                  <a:pt x="1983486" y="235934"/>
                  <a:pt x="1970056" y="265081"/>
                  <a:pt x="1970056" y="302324"/>
                </a:cubicBezTo>
                <a:cubicBezTo>
                  <a:pt x="1970056" y="331375"/>
                  <a:pt x="1979962" y="355759"/>
                  <a:pt x="1999679" y="375476"/>
                </a:cubicBezTo>
                <a:cubicBezTo>
                  <a:pt x="2019395" y="395192"/>
                  <a:pt x="2054162" y="409385"/>
                  <a:pt x="2104073" y="418052"/>
                </a:cubicBezTo>
                <a:cubicBezTo>
                  <a:pt x="2124361" y="421767"/>
                  <a:pt x="2139696" y="427768"/>
                  <a:pt x="2149983" y="436055"/>
                </a:cubicBezTo>
                <a:cubicBezTo>
                  <a:pt x="2160270" y="444341"/>
                  <a:pt x="2165414" y="454724"/>
                  <a:pt x="2165414" y="467106"/>
                </a:cubicBezTo>
                <a:cubicBezTo>
                  <a:pt x="2165414" y="482251"/>
                  <a:pt x="2159984" y="493967"/>
                  <a:pt x="2149031" y="502253"/>
                </a:cubicBezTo>
                <a:cubicBezTo>
                  <a:pt x="2138077" y="510540"/>
                  <a:pt x="2122837" y="514731"/>
                  <a:pt x="2103311" y="514731"/>
                </a:cubicBezTo>
                <a:cubicBezTo>
                  <a:pt x="2085975" y="514731"/>
                  <a:pt x="2069402" y="510826"/>
                  <a:pt x="2053685" y="503015"/>
                </a:cubicBezTo>
                <a:cubicBezTo>
                  <a:pt x="2037969" y="495205"/>
                  <a:pt x="2023110" y="482156"/>
                  <a:pt x="2009204" y="463772"/>
                </a:cubicBezTo>
                <a:lnTo>
                  <a:pt x="1955673" y="511778"/>
                </a:lnTo>
                <a:cubicBezTo>
                  <a:pt x="1969770" y="534638"/>
                  <a:pt x="1989868" y="551974"/>
                  <a:pt x="2015966" y="563880"/>
                </a:cubicBezTo>
                <a:cubicBezTo>
                  <a:pt x="2042065" y="575786"/>
                  <a:pt x="2070926" y="581787"/>
                  <a:pt x="2102644" y="581787"/>
                </a:cubicBezTo>
                <a:cubicBezTo>
                  <a:pt x="2146268" y="581787"/>
                  <a:pt x="2181606" y="570548"/>
                  <a:pt x="2208657" y="547973"/>
                </a:cubicBezTo>
                <a:cubicBezTo>
                  <a:pt x="2235708" y="525399"/>
                  <a:pt x="2249234" y="495776"/>
                  <a:pt x="2249234" y="459010"/>
                </a:cubicBezTo>
                <a:cubicBezTo>
                  <a:pt x="2249234" y="426244"/>
                  <a:pt x="2238851" y="399955"/>
                  <a:pt x="2217992" y="380143"/>
                </a:cubicBezTo>
                <a:cubicBezTo>
                  <a:pt x="2197132" y="360331"/>
                  <a:pt x="2165604" y="346805"/>
                  <a:pt x="2123504" y="339566"/>
                </a:cubicBezTo>
                <a:close/>
                <a:moveTo>
                  <a:pt x="2658332" y="237649"/>
                </a:moveTo>
                <a:cubicBezTo>
                  <a:pt x="2693194" y="274130"/>
                  <a:pt x="2710624" y="321278"/>
                  <a:pt x="2710624" y="379000"/>
                </a:cubicBezTo>
                <a:cubicBezTo>
                  <a:pt x="2710624" y="436721"/>
                  <a:pt x="2692241" y="486632"/>
                  <a:pt x="2655570" y="524637"/>
                </a:cubicBezTo>
                <a:cubicBezTo>
                  <a:pt x="2618899" y="562737"/>
                  <a:pt x="2570321" y="581787"/>
                  <a:pt x="2510123" y="581787"/>
                </a:cubicBezTo>
                <a:cubicBezTo>
                  <a:pt x="2449925" y="581787"/>
                  <a:pt x="2401538" y="564071"/>
                  <a:pt x="2365915" y="528542"/>
                </a:cubicBezTo>
                <a:cubicBezTo>
                  <a:pt x="2330291" y="493109"/>
                  <a:pt x="2312480" y="445294"/>
                  <a:pt x="2312480" y="385286"/>
                </a:cubicBezTo>
                <a:cubicBezTo>
                  <a:pt x="2312765" y="324517"/>
                  <a:pt x="2331625" y="275558"/>
                  <a:pt x="2369058" y="238506"/>
                </a:cubicBezTo>
                <a:cubicBezTo>
                  <a:pt x="2406491" y="201454"/>
                  <a:pt x="2455259" y="182880"/>
                  <a:pt x="2515267" y="182880"/>
                </a:cubicBezTo>
                <a:cubicBezTo>
                  <a:pt x="2575274" y="182880"/>
                  <a:pt x="2623471" y="201073"/>
                  <a:pt x="2658332" y="237554"/>
                </a:cubicBezTo>
                <a:close/>
                <a:moveTo>
                  <a:pt x="2619375" y="381286"/>
                </a:moveTo>
                <a:cubicBezTo>
                  <a:pt x="2619375" y="343376"/>
                  <a:pt x="2610041" y="312801"/>
                  <a:pt x="2591467" y="289751"/>
                </a:cubicBezTo>
                <a:cubicBezTo>
                  <a:pt x="2572893" y="266700"/>
                  <a:pt x="2546699" y="255175"/>
                  <a:pt x="2512981" y="255175"/>
                </a:cubicBezTo>
                <a:cubicBezTo>
                  <a:pt x="2479262" y="255175"/>
                  <a:pt x="2453164" y="267081"/>
                  <a:pt x="2433161" y="290894"/>
                </a:cubicBezTo>
                <a:cubicBezTo>
                  <a:pt x="2413159" y="314706"/>
                  <a:pt x="2403253" y="345567"/>
                  <a:pt x="2403253" y="383572"/>
                </a:cubicBezTo>
                <a:cubicBezTo>
                  <a:pt x="2403253" y="421577"/>
                  <a:pt x="2413159" y="453676"/>
                  <a:pt x="2432876" y="476250"/>
                </a:cubicBezTo>
                <a:cubicBezTo>
                  <a:pt x="2452592" y="498824"/>
                  <a:pt x="2479453" y="510064"/>
                  <a:pt x="2513457" y="510064"/>
                </a:cubicBezTo>
                <a:cubicBezTo>
                  <a:pt x="2547461" y="510064"/>
                  <a:pt x="2573274" y="498443"/>
                  <a:pt x="2591753" y="475107"/>
                </a:cubicBezTo>
                <a:cubicBezTo>
                  <a:pt x="2610231" y="451771"/>
                  <a:pt x="2619470" y="420529"/>
                  <a:pt x="2619470" y="381381"/>
                </a:cubicBezTo>
                <a:close/>
                <a:moveTo>
                  <a:pt x="3219260" y="494729"/>
                </a:moveTo>
                <a:cubicBezTo>
                  <a:pt x="3210782" y="500634"/>
                  <a:pt x="3203162" y="504920"/>
                  <a:pt x="3196209" y="507397"/>
                </a:cubicBezTo>
                <a:cubicBezTo>
                  <a:pt x="3189256" y="509873"/>
                  <a:pt x="3182303" y="511112"/>
                  <a:pt x="3175349" y="511112"/>
                </a:cubicBezTo>
                <a:cubicBezTo>
                  <a:pt x="3161919" y="511112"/>
                  <a:pt x="3151537" y="506730"/>
                  <a:pt x="3144107" y="497872"/>
                </a:cubicBezTo>
                <a:cubicBezTo>
                  <a:pt x="3136678" y="489109"/>
                  <a:pt x="3132963" y="475393"/>
                  <a:pt x="3132963" y="456724"/>
                </a:cubicBezTo>
                <a:lnTo>
                  <a:pt x="3132963" y="260985"/>
                </a:lnTo>
                <a:lnTo>
                  <a:pt x="3230118" y="260985"/>
                </a:lnTo>
                <a:lnTo>
                  <a:pt x="3230118" y="191738"/>
                </a:lnTo>
                <a:lnTo>
                  <a:pt x="3132963" y="191738"/>
                </a:lnTo>
                <a:lnTo>
                  <a:pt x="3132963" y="82677"/>
                </a:lnTo>
                <a:lnTo>
                  <a:pt x="3043999" y="98298"/>
                </a:lnTo>
                <a:lnTo>
                  <a:pt x="3043999" y="191643"/>
                </a:lnTo>
                <a:lnTo>
                  <a:pt x="2893028" y="191643"/>
                </a:lnTo>
                <a:lnTo>
                  <a:pt x="2893028" y="130969"/>
                </a:lnTo>
                <a:cubicBezTo>
                  <a:pt x="2893028" y="111157"/>
                  <a:pt x="2897315" y="96203"/>
                  <a:pt x="2905887" y="86297"/>
                </a:cubicBezTo>
                <a:cubicBezTo>
                  <a:pt x="2914460" y="76391"/>
                  <a:pt x="2926652" y="71438"/>
                  <a:pt x="2942558" y="71438"/>
                </a:cubicBezTo>
                <a:cubicBezTo>
                  <a:pt x="2950750" y="71438"/>
                  <a:pt x="2958274" y="72581"/>
                  <a:pt x="2965037" y="74962"/>
                </a:cubicBezTo>
                <a:cubicBezTo>
                  <a:pt x="2971895" y="77343"/>
                  <a:pt x="2978468" y="80582"/>
                  <a:pt x="2984945" y="84868"/>
                </a:cubicBezTo>
                <a:lnTo>
                  <a:pt x="3021425" y="20479"/>
                </a:lnTo>
                <a:cubicBezTo>
                  <a:pt x="3008281" y="13526"/>
                  <a:pt x="2994851" y="8382"/>
                  <a:pt x="2981230" y="5048"/>
                </a:cubicBezTo>
                <a:cubicBezTo>
                  <a:pt x="2967609" y="1715"/>
                  <a:pt x="2953417" y="0"/>
                  <a:pt x="2938844" y="0"/>
                </a:cubicBezTo>
                <a:cubicBezTo>
                  <a:pt x="2896172" y="0"/>
                  <a:pt x="2863120" y="11621"/>
                  <a:pt x="2839688" y="34957"/>
                </a:cubicBezTo>
                <a:cubicBezTo>
                  <a:pt x="2816257" y="58293"/>
                  <a:pt x="2804541" y="90011"/>
                  <a:pt x="2804541" y="130207"/>
                </a:cubicBezTo>
                <a:lnTo>
                  <a:pt x="2804541" y="191643"/>
                </a:lnTo>
                <a:lnTo>
                  <a:pt x="2739771" y="191643"/>
                </a:lnTo>
                <a:lnTo>
                  <a:pt x="2739771" y="260890"/>
                </a:lnTo>
                <a:lnTo>
                  <a:pt x="2804541" y="260890"/>
                </a:lnTo>
                <a:lnTo>
                  <a:pt x="2804541" y="572643"/>
                </a:lnTo>
                <a:lnTo>
                  <a:pt x="2893124" y="572643"/>
                </a:lnTo>
                <a:lnTo>
                  <a:pt x="2893124" y="261080"/>
                </a:lnTo>
                <a:lnTo>
                  <a:pt x="3044095" y="261080"/>
                </a:lnTo>
                <a:lnTo>
                  <a:pt x="3044095" y="469487"/>
                </a:lnTo>
                <a:cubicBezTo>
                  <a:pt x="3044095" y="506159"/>
                  <a:pt x="3053524" y="534067"/>
                  <a:pt x="3072384" y="553212"/>
                </a:cubicBezTo>
                <a:cubicBezTo>
                  <a:pt x="3091244" y="572357"/>
                  <a:pt x="3119342" y="581882"/>
                  <a:pt x="3156871" y="581882"/>
                </a:cubicBezTo>
                <a:cubicBezTo>
                  <a:pt x="3175254" y="581882"/>
                  <a:pt x="3192304" y="579501"/>
                  <a:pt x="3208020" y="574643"/>
                </a:cubicBezTo>
                <a:cubicBezTo>
                  <a:pt x="3223736" y="569786"/>
                  <a:pt x="3236690" y="563309"/>
                  <a:pt x="3246882" y="555117"/>
                </a:cubicBezTo>
                <a:lnTo>
                  <a:pt x="3219355" y="494824"/>
                </a:lnTo>
                <a:close/>
                <a:moveTo>
                  <a:pt x="0" y="1449229"/>
                </a:moveTo>
                <a:lnTo>
                  <a:pt x="91154" y="1449229"/>
                </a:lnTo>
                <a:lnTo>
                  <a:pt x="91154" y="915638"/>
                </a:lnTo>
                <a:lnTo>
                  <a:pt x="0" y="915638"/>
                </a:lnTo>
                <a:lnTo>
                  <a:pt x="0" y="1449229"/>
                </a:lnTo>
                <a:close/>
                <a:moveTo>
                  <a:pt x="463391" y="1068229"/>
                </a:moveTo>
                <a:lnTo>
                  <a:pt x="552355" y="1068229"/>
                </a:lnTo>
                <a:lnTo>
                  <a:pt x="552355" y="1426559"/>
                </a:lnTo>
                <a:cubicBezTo>
                  <a:pt x="552355" y="1490758"/>
                  <a:pt x="534829" y="1540574"/>
                  <a:pt x="499682" y="1575721"/>
                </a:cubicBezTo>
                <a:cubicBezTo>
                  <a:pt x="464534" y="1610963"/>
                  <a:pt x="416243" y="1628585"/>
                  <a:pt x="354806" y="1628585"/>
                </a:cubicBezTo>
                <a:cubicBezTo>
                  <a:pt x="318325" y="1628585"/>
                  <a:pt x="284893" y="1621917"/>
                  <a:pt x="254318" y="1608677"/>
                </a:cubicBezTo>
                <a:cubicBezTo>
                  <a:pt x="223838" y="1595438"/>
                  <a:pt x="197739" y="1574959"/>
                  <a:pt x="176213" y="1547431"/>
                </a:cubicBezTo>
                <a:lnTo>
                  <a:pt x="240983" y="1499426"/>
                </a:lnTo>
                <a:cubicBezTo>
                  <a:pt x="255365" y="1519238"/>
                  <a:pt x="271844" y="1534097"/>
                  <a:pt x="290322" y="1543907"/>
                </a:cubicBezTo>
                <a:cubicBezTo>
                  <a:pt x="308800" y="1553718"/>
                  <a:pt x="330803" y="1558576"/>
                  <a:pt x="356330" y="1558576"/>
                </a:cubicBezTo>
                <a:cubicBezTo>
                  <a:pt x="389573" y="1558576"/>
                  <a:pt x="415766" y="1548765"/>
                  <a:pt x="434816" y="1529144"/>
                </a:cubicBezTo>
                <a:cubicBezTo>
                  <a:pt x="453962" y="1509522"/>
                  <a:pt x="463487" y="1480376"/>
                  <a:pt x="463487" y="1441704"/>
                </a:cubicBezTo>
                <a:lnTo>
                  <a:pt x="463487" y="1398175"/>
                </a:lnTo>
                <a:lnTo>
                  <a:pt x="461963" y="1398175"/>
                </a:lnTo>
                <a:cubicBezTo>
                  <a:pt x="448056" y="1417796"/>
                  <a:pt x="431101" y="1432655"/>
                  <a:pt x="411194" y="1442847"/>
                </a:cubicBezTo>
                <a:cubicBezTo>
                  <a:pt x="391287" y="1453039"/>
                  <a:pt x="366522" y="1458087"/>
                  <a:pt x="336995" y="1458087"/>
                </a:cubicBezTo>
                <a:cubicBezTo>
                  <a:pt x="287655" y="1458087"/>
                  <a:pt x="247936" y="1441418"/>
                  <a:pt x="217932" y="1408081"/>
                </a:cubicBezTo>
                <a:cubicBezTo>
                  <a:pt x="187928" y="1374743"/>
                  <a:pt x="172879" y="1328261"/>
                  <a:pt x="172879" y="1268730"/>
                </a:cubicBezTo>
                <a:cubicBezTo>
                  <a:pt x="172879" y="1202722"/>
                  <a:pt x="190214" y="1151382"/>
                  <a:pt x="224790" y="1114520"/>
                </a:cubicBezTo>
                <a:cubicBezTo>
                  <a:pt x="259366" y="1077659"/>
                  <a:pt x="302324" y="1059275"/>
                  <a:pt x="353759" y="1059275"/>
                </a:cubicBezTo>
                <a:cubicBezTo>
                  <a:pt x="376333" y="1059275"/>
                  <a:pt x="397097" y="1063466"/>
                  <a:pt x="416052" y="1071944"/>
                </a:cubicBezTo>
                <a:cubicBezTo>
                  <a:pt x="435007" y="1080421"/>
                  <a:pt x="450342" y="1092422"/>
                  <a:pt x="461963" y="1108043"/>
                </a:cubicBezTo>
                <a:lnTo>
                  <a:pt x="463487" y="1108043"/>
                </a:lnTo>
                <a:lnTo>
                  <a:pt x="463487" y="1068229"/>
                </a:lnTo>
                <a:close/>
                <a:moveTo>
                  <a:pt x="464153" y="1228154"/>
                </a:moveTo>
                <a:cubicBezTo>
                  <a:pt x="464153" y="1201388"/>
                  <a:pt x="455105" y="1178528"/>
                  <a:pt x="437007" y="1159478"/>
                </a:cubicBezTo>
                <a:cubicBezTo>
                  <a:pt x="418910" y="1140428"/>
                  <a:pt x="395573" y="1130999"/>
                  <a:pt x="367094" y="1130999"/>
                </a:cubicBezTo>
                <a:cubicBezTo>
                  <a:pt x="335375" y="1130999"/>
                  <a:pt x="310134" y="1142619"/>
                  <a:pt x="291560" y="1165765"/>
                </a:cubicBezTo>
                <a:cubicBezTo>
                  <a:pt x="272987" y="1189006"/>
                  <a:pt x="263652" y="1221677"/>
                  <a:pt x="263652" y="1263777"/>
                </a:cubicBezTo>
                <a:cubicBezTo>
                  <a:pt x="263652" y="1301687"/>
                  <a:pt x="272225" y="1331595"/>
                  <a:pt x="289465" y="1353407"/>
                </a:cubicBezTo>
                <a:cubicBezTo>
                  <a:pt x="306705" y="1375220"/>
                  <a:pt x="330613" y="1386173"/>
                  <a:pt x="361093" y="1386173"/>
                </a:cubicBezTo>
                <a:cubicBezTo>
                  <a:pt x="391573" y="1386173"/>
                  <a:pt x="416433" y="1375601"/>
                  <a:pt x="435483" y="1354360"/>
                </a:cubicBezTo>
                <a:cubicBezTo>
                  <a:pt x="454533" y="1333119"/>
                  <a:pt x="464153" y="1305592"/>
                  <a:pt x="464153" y="1271588"/>
                </a:cubicBezTo>
                <a:lnTo>
                  <a:pt x="464153" y="1228058"/>
                </a:lnTo>
                <a:close/>
                <a:moveTo>
                  <a:pt x="860965" y="1059275"/>
                </a:moveTo>
                <a:cubicBezTo>
                  <a:pt x="835914" y="1059275"/>
                  <a:pt x="812673" y="1064514"/>
                  <a:pt x="791432" y="1075087"/>
                </a:cubicBezTo>
                <a:cubicBezTo>
                  <a:pt x="770096" y="1085660"/>
                  <a:pt x="752570" y="1100614"/>
                  <a:pt x="738950" y="1119950"/>
                </a:cubicBezTo>
                <a:lnTo>
                  <a:pt x="737426" y="1119950"/>
                </a:lnTo>
                <a:lnTo>
                  <a:pt x="737426" y="1068229"/>
                </a:lnTo>
                <a:lnTo>
                  <a:pt x="648462" y="1068229"/>
                </a:lnTo>
                <a:lnTo>
                  <a:pt x="648462" y="1449229"/>
                </a:lnTo>
                <a:lnTo>
                  <a:pt x="737426" y="1449229"/>
                </a:lnTo>
                <a:lnTo>
                  <a:pt x="737426" y="1231964"/>
                </a:lnTo>
                <a:cubicBezTo>
                  <a:pt x="737426" y="1202912"/>
                  <a:pt x="745808" y="1178909"/>
                  <a:pt x="762572" y="1159764"/>
                </a:cubicBezTo>
                <a:cubicBezTo>
                  <a:pt x="779336" y="1140714"/>
                  <a:pt x="800862" y="1131094"/>
                  <a:pt x="827151" y="1131094"/>
                </a:cubicBezTo>
                <a:cubicBezTo>
                  <a:pt x="851916" y="1131094"/>
                  <a:pt x="870585" y="1139285"/>
                  <a:pt x="882968" y="1155668"/>
                </a:cubicBezTo>
                <a:cubicBezTo>
                  <a:pt x="895350" y="1172051"/>
                  <a:pt x="901541" y="1195769"/>
                  <a:pt x="901541" y="1226725"/>
                </a:cubicBezTo>
                <a:lnTo>
                  <a:pt x="901541" y="1449229"/>
                </a:lnTo>
                <a:lnTo>
                  <a:pt x="990505" y="1449229"/>
                </a:lnTo>
                <a:lnTo>
                  <a:pt x="990505" y="1214819"/>
                </a:lnTo>
                <a:cubicBezTo>
                  <a:pt x="990505" y="1165003"/>
                  <a:pt x="979456" y="1126617"/>
                  <a:pt x="957358" y="1099661"/>
                </a:cubicBezTo>
                <a:cubicBezTo>
                  <a:pt x="935260" y="1072706"/>
                  <a:pt x="903161" y="1059275"/>
                  <a:pt x="860965" y="1059275"/>
                </a:cubicBezTo>
                <a:close/>
                <a:moveTo>
                  <a:pt x="1124236" y="890683"/>
                </a:moveTo>
                <a:cubicBezTo>
                  <a:pt x="1108139" y="890683"/>
                  <a:pt x="1094994" y="895731"/>
                  <a:pt x="1084802" y="905923"/>
                </a:cubicBezTo>
                <a:cubicBezTo>
                  <a:pt x="1074611" y="916115"/>
                  <a:pt x="1069562" y="928592"/>
                  <a:pt x="1069562" y="943547"/>
                </a:cubicBezTo>
                <a:cubicBezTo>
                  <a:pt x="1069562" y="958501"/>
                  <a:pt x="1074611" y="970788"/>
                  <a:pt x="1084802" y="981266"/>
                </a:cubicBezTo>
                <a:cubicBezTo>
                  <a:pt x="1094994" y="991838"/>
                  <a:pt x="1108139" y="997077"/>
                  <a:pt x="1124236" y="997077"/>
                </a:cubicBezTo>
                <a:cubicBezTo>
                  <a:pt x="1140333" y="997077"/>
                  <a:pt x="1154240" y="992029"/>
                  <a:pt x="1164431" y="981837"/>
                </a:cubicBezTo>
                <a:cubicBezTo>
                  <a:pt x="1174623" y="971645"/>
                  <a:pt x="1179671" y="958977"/>
                  <a:pt x="1179671" y="943928"/>
                </a:cubicBezTo>
                <a:cubicBezTo>
                  <a:pt x="1179671" y="928878"/>
                  <a:pt x="1174623" y="916115"/>
                  <a:pt x="1164431" y="906018"/>
                </a:cubicBezTo>
                <a:cubicBezTo>
                  <a:pt x="1154240" y="895826"/>
                  <a:pt x="1140905" y="890778"/>
                  <a:pt x="1124236" y="890778"/>
                </a:cubicBezTo>
                <a:close/>
                <a:moveTo>
                  <a:pt x="1079564" y="1449229"/>
                </a:moveTo>
                <a:lnTo>
                  <a:pt x="1168527" y="1449229"/>
                </a:lnTo>
                <a:lnTo>
                  <a:pt x="1168527" y="1068229"/>
                </a:lnTo>
                <a:lnTo>
                  <a:pt x="1079564" y="1068229"/>
                </a:lnTo>
                <a:lnTo>
                  <a:pt x="1079564" y="1449229"/>
                </a:lnTo>
                <a:close/>
                <a:moveTo>
                  <a:pt x="1440656" y="1383697"/>
                </a:moveTo>
                <a:cubicBezTo>
                  <a:pt x="1433703" y="1386173"/>
                  <a:pt x="1426750" y="1387412"/>
                  <a:pt x="1419797" y="1387412"/>
                </a:cubicBezTo>
                <a:cubicBezTo>
                  <a:pt x="1406366" y="1387412"/>
                  <a:pt x="1395984" y="1383030"/>
                  <a:pt x="1388555" y="1374172"/>
                </a:cubicBezTo>
                <a:cubicBezTo>
                  <a:pt x="1381125" y="1365409"/>
                  <a:pt x="1377410" y="1351693"/>
                  <a:pt x="1377410" y="1333024"/>
                </a:cubicBezTo>
                <a:lnTo>
                  <a:pt x="1377410" y="1137285"/>
                </a:lnTo>
                <a:lnTo>
                  <a:pt x="1474565" y="1137285"/>
                </a:lnTo>
                <a:lnTo>
                  <a:pt x="1474565" y="1068038"/>
                </a:lnTo>
                <a:lnTo>
                  <a:pt x="1377410" y="1068038"/>
                </a:lnTo>
                <a:lnTo>
                  <a:pt x="1377410" y="958977"/>
                </a:lnTo>
                <a:lnTo>
                  <a:pt x="1288447" y="974598"/>
                </a:lnTo>
                <a:lnTo>
                  <a:pt x="1288447" y="1067943"/>
                </a:lnTo>
                <a:lnTo>
                  <a:pt x="1224820" y="1067943"/>
                </a:lnTo>
                <a:lnTo>
                  <a:pt x="1224820" y="1137190"/>
                </a:lnTo>
                <a:lnTo>
                  <a:pt x="1288447" y="1137190"/>
                </a:lnTo>
                <a:lnTo>
                  <a:pt x="1288447" y="1345597"/>
                </a:lnTo>
                <a:cubicBezTo>
                  <a:pt x="1288447" y="1382268"/>
                  <a:pt x="1297877" y="1410176"/>
                  <a:pt x="1316736" y="1429322"/>
                </a:cubicBezTo>
                <a:cubicBezTo>
                  <a:pt x="1335596" y="1448467"/>
                  <a:pt x="1363789" y="1457992"/>
                  <a:pt x="1401223" y="1457992"/>
                </a:cubicBezTo>
                <a:cubicBezTo>
                  <a:pt x="1419606" y="1457992"/>
                  <a:pt x="1436656" y="1455610"/>
                  <a:pt x="1452372" y="1450753"/>
                </a:cubicBezTo>
                <a:cubicBezTo>
                  <a:pt x="1468088" y="1445895"/>
                  <a:pt x="1481042" y="1439418"/>
                  <a:pt x="1491234" y="1431227"/>
                </a:cubicBezTo>
                <a:lnTo>
                  <a:pt x="1463707" y="1370933"/>
                </a:lnTo>
                <a:cubicBezTo>
                  <a:pt x="1455230" y="1376839"/>
                  <a:pt x="1447610" y="1381125"/>
                  <a:pt x="1440656" y="1383602"/>
                </a:cubicBezTo>
                <a:close/>
                <a:moveTo>
                  <a:pt x="1829657" y="1107662"/>
                </a:moveTo>
                <a:cubicBezTo>
                  <a:pt x="1859185" y="1139952"/>
                  <a:pt x="1873949" y="1186434"/>
                  <a:pt x="1873949" y="1247204"/>
                </a:cubicBezTo>
                <a:lnTo>
                  <a:pt x="1873949" y="1280731"/>
                </a:lnTo>
                <a:lnTo>
                  <a:pt x="1612392" y="1280731"/>
                </a:lnTo>
                <a:cubicBezTo>
                  <a:pt x="1613154" y="1316927"/>
                  <a:pt x="1622965" y="1344073"/>
                  <a:pt x="1641824" y="1362075"/>
                </a:cubicBezTo>
                <a:cubicBezTo>
                  <a:pt x="1660684" y="1380077"/>
                  <a:pt x="1684020" y="1389031"/>
                  <a:pt x="1711738" y="1389031"/>
                </a:cubicBezTo>
                <a:cubicBezTo>
                  <a:pt x="1731074" y="1389031"/>
                  <a:pt x="1748314" y="1384459"/>
                  <a:pt x="1763459" y="1375220"/>
                </a:cubicBezTo>
                <a:cubicBezTo>
                  <a:pt x="1778603" y="1366076"/>
                  <a:pt x="1791462" y="1352360"/>
                  <a:pt x="1802130" y="1334262"/>
                </a:cubicBezTo>
                <a:lnTo>
                  <a:pt x="1870234" y="1371505"/>
                </a:lnTo>
                <a:cubicBezTo>
                  <a:pt x="1852613" y="1399318"/>
                  <a:pt x="1830324" y="1420654"/>
                  <a:pt x="1803464" y="1435703"/>
                </a:cubicBezTo>
                <a:cubicBezTo>
                  <a:pt x="1776508" y="1450753"/>
                  <a:pt x="1744980" y="1458182"/>
                  <a:pt x="1708785" y="1458182"/>
                </a:cubicBezTo>
                <a:cubicBezTo>
                  <a:pt x="1652207" y="1458182"/>
                  <a:pt x="1607058" y="1441323"/>
                  <a:pt x="1573149" y="1407605"/>
                </a:cubicBezTo>
                <a:cubicBezTo>
                  <a:pt x="1539335" y="1373886"/>
                  <a:pt x="1522381" y="1325404"/>
                  <a:pt x="1522381" y="1262158"/>
                </a:cubicBezTo>
                <a:cubicBezTo>
                  <a:pt x="1522667" y="1201865"/>
                  <a:pt x="1540097" y="1153001"/>
                  <a:pt x="1574673" y="1115568"/>
                </a:cubicBezTo>
                <a:cubicBezTo>
                  <a:pt x="1609249" y="1078135"/>
                  <a:pt x="1652778" y="1059371"/>
                  <a:pt x="1705070" y="1059371"/>
                </a:cubicBezTo>
                <a:cubicBezTo>
                  <a:pt x="1757363" y="1059371"/>
                  <a:pt x="1800225" y="1075468"/>
                  <a:pt x="1829753" y="1107758"/>
                </a:cubicBezTo>
                <a:close/>
                <a:moveTo>
                  <a:pt x="1788414" y="1218152"/>
                </a:moveTo>
                <a:cubicBezTo>
                  <a:pt x="1788414" y="1188625"/>
                  <a:pt x="1781175" y="1165860"/>
                  <a:pt x="1766602" y="1149858"/>
                </a:cubicBezTo>
                <a:cubicBezTo>
                  <a:pt x="1752029" y="1133856"/>
                  <a:pt x="1732026" y="1125855"/>
                  <a:pt x="1706499" y="1125855"/>
                </a:cubicBezTo>
                <a:cubicBezTo>
                  <a:pt x="1680972" y="1125855"/>
                  <a:pt x="1658398" y="1134618"/>
                  <a:pt x="1641729" y="1152049"/>
                </a:cubicBezTo>
                <a:cubicBezTo>
                  <a:pt x="1625060" y="1169575"/>
                  <a:pt x="1615154" y="1191578"/>
                  <a:pt x="1612011" y="1218057"/>
                </a:cubicBezTo>
                <a:lnTo>
                  <a:pt x="1788414" y="1218057"/>
                </a:lnTo>
                <a:close/>
              </a:path>
            </a:pathLst>
          </a:custGeom>
          <a:gradFill>
            <a:gsLst>
              <a:gs pos="0">
                <a:srgbClr val="243F6D"/>
              </a:gs>
              <a:gs pos="71000">
                <a:srgbClr val="0D67B3"/>
              </a:gs>
              <a:gs pos="100000">
                <a:srgbClr val="0374CD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24661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795DD1-EE31-6EA9-5CEB-7EFB6F361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302670"/>
            <a:ext cx="5577840" cy="1231106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243F6E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rgbClr val="091F2C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3" name="MS logo gray - EMF" descr="Microsoft logo, gray text version">
            <a:extLst>
              <a:ext uri="{FF2B5EF4-FFF2-40B4-BE49-F238E27FC236}">
                <a16:creationId xmlns:a16="http://schemas.microsoft.com/office/drawing/2014/main" id="{528725CB-B775-081A-D40D-3A222E9843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72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01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37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79.xml"/><Relationship Id="rId68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53" Type="http://schemas.openxmlformats.org/officeDocument/2006/relationships/slideLayout" Target="../slideLayouts/slideLayout69.xml"/><Relationship Id="rId58" Type="http://schemas.openxmlformats.org/officeDocument/2006/relationships/slideLayout" Target="../slideLayouts/slideLayout74.xml"/><Relationship Id="rId74" Type="http://schemas.openxmlformats.org/officeDocument/2006/relationships/slideLayout" Target="../slideLayouts/slideLayout90.xml"/><Relationship Id="rId79" Type="http://schemas.openxmlformats.org/officeDocument/2006/relationships/slideLayout" Target="../slideLayouts/slideLayout95.xml"/><Relationship Id="rId5" Type="http://schemas.openxmlformats.org/officeDocument/2006/relationships/slideLayout" Target="../slideLayouts/slideLayout21.xml"/><Relationship Id="rId61" Type="http://schemas.openxmlformats.org/officeDocument/2006/relationships/slideLayout" Target="../slideLayouts/slideLayout77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72.xml"/><Relationship Id="rId64" Type="http://schemas.openxmlformats.org/officeDocument/2006/relationships/slideLayout" Target="../slideLayouts/slideLayout80.xml"/><Relationship Id="rId69" Type="http://schemas.openxmlformats.org/officeDocument/2006/relationships/slideLayout" Target="../slideLayouts/slideLayout85.xml"/><Relationship Id="rId7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72" Type="http://schemas.openxmlformats.org/officeDocument/2006/relationships/slideLayout" Target="../slideLayouts/slideLayout88.xml"/><Relationship Id="rId80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59" Type="http://schemas.openxmlformats.org/officeDocument/2006/relationships/slideLayout" Target="../slideLayouts/slideLayout75.xml"/><Relationship Id="rId67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62" Type="http://schemas.openxmlformats.org/officeDocument/2006/relationships/slideLayout" Target="../slideLayouts/slideLayout78.xml"/><Relationship Id="rId70" Type="http://schemas.openxmlformats.org/officeDocument/2006/relationships/slideLayout" Target="../slideLayouts/slideLayout86.xml"/><Relationship Id="rId75" Type="http://schemas.openxmlformats.org/officeDocument/2006/relationships/slideLayout" Target="../slideLayouts/slideLayout91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60" Type="http://schemas.openxmlformats.org/officeDocument/2006/relationships/slideLayout" Target="../slideLayouts/slideLayout76.xml"/><Relationship Id="rId65" Type="http://schemas.openxmlformats.org/officeDocument/2006/relationships/slideLayout" Target="../slideLayouts/slideLayout81.xml"/><Relationship Id="rId73" Type="http://schemas.openxmlformats.org/officeDocument/2006/relationships/slideLayout" Target="../slideLayouts/slideLayout89.xml"/><Relationship Id="rId78" Type="http://schemas.openxmlformats.org/officeDocument/2006/relationships/slideLayout" Target="../slideLayouts/slideLayout94.xml"/><Relationship Id="rId81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7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23.xml"/><Relationship Id="rId7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0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66" Type="http://schemas.openxmlformats.org/officeDocument/2006/relationships/slideLayout" Target="../slideLayouts/slideLayout8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26" Type="http://schemas.openxmlformats.org/officeDocument/2006/relationships/slideLayout" Target="../slideLayouts/slideLayout122.xml"/><Relationship Id="rId39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30.xml"/><Relationship Id="rId42" Type="http://schemas.openxmlformats.org/officeDocument/2006/relationships/slideLayout" Target="../slideLayouts/slideLayout138.xml"/><Relationship Id="rId47" Type="http://schemas.openxmlformats.org/officeDocument/2006/relationships/slideLayout" Target="../slideLayouts/slideLayout143.xml"/><Relationship Id="rId50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20.xml"/><Relationship Id="rId32" Type="http://schemas.openxmlformats.org/officeDocument/2006/relationships/slideLayout" Target="../slideLayouts/slideLayout128.xml"/><Relationship Id="rId37" Type="http://schemas.openxmlformats.org/officeDocument/2006/relationships/slideLayout" Target="../slideLayouts/slideLayout133.xml"/><Relationship Id="rId40" Type="http://schemas.openxmlformats.org/officeDocument/2006/relationships/slideLayout" Target="../slideLayouts/slideLayout136.xml"/><Relationship Id="rId45" Type="http://schemas.openxmlformats.org/officeDocument/2006/relationships/slideLayout" Target="../slideLayouts/slideLayout141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31" Type="http://schemas.openxmlformats.org/officeDocument/2006/relationships/slideLayout" Target="../slideLayouts/slideLayout127.xml"/><Relationship Id="rId44" Type="http://schemas.openxmlformats.org/officeDocument/2006/relationships/slideLayout" Target="../slideLayouts/slideLayout140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Relationship Id="rId43" Type="http://schemas.openxmlformats.org/officeDocument/2006/relationships/slideLayout" Target="../slideLayouts/slideLayout139.xml"/><Relationship Id="rId48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04.xml"/><Relationship Id="rId51" Type="http://schemas.openxmlformats.org/officeDocument/2006/relationships/theme" Target="../theme/theme3.xml"/><Relationship Id="rId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4.xml"/><Relationship Id="rId4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16.xml"/><Relationship Id="rId41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32.xml"/><Relationship Id="rId49" Type="http://schemas.openxmlformats.org/officeDocument/2006/relationships/slideLayout" Target="../slideLayouts/slideLayout1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779380-DB64-E27C-EF2B-4D639D0DD6E5}"/>
              </a:ext>
            </a:extLst>
          </p:cNvPr>
          <p:cNvSpPr/>
          <p:nvPr userDrawn="1"/>
        </p:nvSpPr>
        <p:spPr>
          <a:xfrm>
            <a:off x="0" y="0"/>
            <a:ext cx="12253119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02A43-35BF-C9C6-7D79-A62726DA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365126"/>
            <a:ext cx="11025680" cy="107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1B4E4-1133-B3EF-552E-8A42ED9C6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17" y="1519296"/>
            <a:ext cx="11025681" cy="4657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362433-F7BA-721F-BF73-B10705AF361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50" r:id="rId3"/>
    <p:sldLayoutId id="214748367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70" r:id="rId10"/>
    <p:sldLayoutId id="2147483655" r:id="rId11"/>
    <p:sldLayoutId id="2147483668" r:id="rId12"/>
    <p:sldLayoutId id="2147483667" r:id="rId13"/>
    <p:sldLayoutId id="2147483673" r:id="rId14"/>
    <p:sldLayoutId id="2147483674" r:id="rId15"/>
    <p:sldLayoutId id="2147483870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91F2C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EAE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722" r:id="rId46"/>
    <p:sldLayoutId id="2147483723" r:id="rId47"/>
    <p:sldLayoutId id="2147483724" r:id="rId48"/>
    <p:sldLayoutId id="2147483725" r:id="rId49"/>
    <p:sldLayoutId id="2147483726" r:id="rId50"/>
    <p:sldLayoutId id="2147483727" r:id="rId51"/>
    <p:sldLayoutId id="2147483728" r:id="rId52"/>
    <p:sldLayoutId id="2147483729" r:id="rId53"/>
    <p:sldLayoutId id="2147483730" r:id="rId54"/>
    <p:sldLayoutId id="2147483731" r:id="rId55"/>
    <p:sldLayoutId id="2147483732" r:id="rId56"/>
    <p:sldLayoutId id="2147483733" r:id="rId57"/>
    <p:sldLayoutId id="2147483734" r:id="rId58"/>
    <p:sldLayoutId id="2147483735" r:id="rId59"/>
    <p:sldLayoutId id="2147483736" r:id="rId60"/>
    <p:sldLayoutId id="2147483737" r:id="rId61"/>
    <p:sldLayoutId id="2147483738" r:id="rId62"/>
    <p:sldLayoutId id="2147483739" r:id="rId63"/>
    <p:sldLayoutId id="2147483740" r:id="rId64"/>
    <p:sldLayoutId id="2147483741" r:id="rId65"/>
    <p:sldLayoutId id="2147483742" r:id="rId66"/>
    <p:sldLayoutId id="2147483743" r:id="rId67"/>
    <p:sldLayoutId id="2147483744" r:id="rId68"/>
    <p:sldLayoutId id="2147483745" r:id="rId69"/>
    <p:sldLayoutId id="2147483746" r:id="rId70"/>
    <p:sldLayoutId id="2147483747" r:id="rId71"/>
    <p:sldLayoutId id="2147483748" r:id="rId72"/>
    <p:sldLayoutId id="2147483749" r:id="rId73"/>
    <p:sldLayoutId id="2147483750" r:id="rId74"/>
    <p:sldLayoutId id="2147483751" r:id="rId75"/>
    <p:sldLayoutId id="2147483752" r:id="rId76"/>
    <p:sldLayoutId id="2147483753" r:id="rId77"/>
    <p:sldLayoutId id="2147483754" r:id="rId78"/>
    <p:sldLayoutId id="2147483755" r:id="rId79"/>
    <p:sldLayoutId id="2147483756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6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7" r:id="rId27"/>
    <p:sldLayoutId id="2147483828" r:id="rId28"/>
    <p:sldLayoutId id="2147483829" r:id="rId29"/>
    <p:sldLayoutId id="2147483830" r:id="rId30"/>
    <p:sldLayoutId id="2147483831" r:id="rId31"/>
    <p:sldLayoutId id="2147483832" r:id="rId32"/>
    <p:sldLayoutId id="2147483833" r:id="rId33"/>
    <p:sldLayoutId id="2147483834" r:id="rId34"/>
    <p:sldLayoutId id="2147483835" r:id="rId35"/>
    <p:sldLayoutId id="2147483836" r:id="rId36"/>
    <p:sldLayoutId id="2147483837" r:id="rId37"/>
    <p:sldLayoutId id="2147483838" r:id="rId38"/>
    <p:sldLayoutId id="2147483839" r:id="rId39"/>
    <p:sldLayoutId id="2147483840" r:id="rId40"/>
    <p:sldLayoutId id="2147483841" r:id="rId41"/>
    <p:sldLayoutId id="2147483842" r:id="rId42"/>
    <p:sldLayoutId id="2147483843" r:id="rId43"/>
    <p:sldLayoutId id="2147483844" r:id="rId44"/>
    <p:sldLayoutId id="2147483845" r:id="rId45"/>
    <p:sldLayoutId id="2147483846" r:id="rId46"/>
    <p:sldLayoutId id="2147483847" r:id="rId47"/>
    <p:sldLayoutId id="2147483848" r:id="rId48"/>
    <p:sldLayoutId id="2147483849" r:id="rId49"/>
    <p:sldLayoutId id="2147483850" r:id="rId5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779380-DB64-E27C-EF2B-4D639D0DD6E5}"/>
              </a:ext>
            </a:extLst>
          </p:cNvPr>
          <p:cNvSpPr/>
          <p:nvPr userDrawn="1"/>
        </p:nvSpPr>
        <p:spPr>
          <a:xfrm>
            <a:off x="0" y="0"/>
            <a:ext cx="12253119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02A43-35BF-C9C6-7D79-A62726DA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365126"/>
            <a:ext cx="11025680" cy="107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1B4E4-1133-B3EF-552E-8A42ED9C6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17" y="1519296"/>
            <a:ext cx="11025681" cy="4657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362433-F7BA-721F-BF73-B10705AF361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5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91F2C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opilotadoption" TargetMode="External"/><Relationship Id="rId7" Type="http://schemas.openxmlformats.org/officeDocument/2006/relationships/hyperlink" Target="http://aka.ms/msdaigovernanc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9.xml"/><Relationship Id="rId6" Type="http://schemas.openxmlformats.org/officeDocument/2006/relationships/hyperlink" Target="https://aka.ms/M365CopilotGovernance-blog" TargetMode="External"/><Relationship Id="rId5" Type="http://schemas.openxmlformats.org/officeDocument/2006/relationships/hyperlink" Target="https://aka.ms/msdcopilotguidepdf" TargetMode="External"/><Relationship Id="rId4" Type="http://schemas.openxmlformats.org/officeDocument/2006/relationships/hyperlink" Target="https://aka.ms/DeployingM365Copilot-blo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029D6A-C075-7EF0-C6A2-07BC853E1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73" y="2500858"/>
            <a:ext cx="10888654" cy="664797"/>
          </a:xfrm>
        </p:spPr>
        <p:txBody>
          <a:bodyPr/>
          <a:lstStyle/>
          <a:p>
            <a:r>
              <a:rPr lang="en-US" sz="4800" dirty="0"/>
              <a:t>Deploying Copilot at Microsoft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03424-982A-49AB-59D0-BF6E84BFE0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07 May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03D46-8166-1DA7-D287-E661FCA49C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597" y="4573783"/>
            <a:ext cx="8193024" cy="664797"/>
          </a:xfrm>
        </p:spPr>
        <p:txBody>
          <a:bodyPr/>
          <a:lstStyle/>
          <a:p>
            <a:r>
              <a:rPr lang="en-US" sz="2800" dirty="0"/>
              <a:t>Karuana Gatimu &amp; Stephan Kerametlian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465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992E78-62B8-10F3-8113-5718E2091DB2}"/>
              </a:ext>
            </a:extLst>
          </p:cNvPr>
          <p:cNvSpPr txBox="1"/>
          <p:nvPr/>
        </p:nvSpPr>
        <p:spPr>
          <a:xfrm>
            <a:off x="579439" y="114344"/>
            <a:ext cx="11020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Segoe UI" panose="020B0502040204020203" pitchFamily="34" charset="0"/>
                <a:cs typeface="Segoe UI Semibold" panose="020B0702040204020203" pitchFamily="34" charset="0"/>
              </a:rPr>
              <a:t>Microsoft Digital Global Landscape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8FD0FE-A574-C56F-771A-BE9EC2396C07}"/>
              </a:ext>
            </a:extLst>
          </p:cNvPr>
          <p:cNvGrpSpPr/>
          <p:nvPr/>
        </p:nvGrpSpPr>
        <p:grpSpPr>
          <a:xfrm>
            <a:off x="3677200" y="1640126"/>
            <a:ext cx="4278874" cy="4278874"/>
            <a:chOff x="4213573" y="1800496"/>
            <a:chExt cx="4278874" cy="4278874"/>
          </a:xfrm>
          <a:solidFill>
            <a:schemeClr val="bg1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FC82B6E-8168-54E1-F581-01DC5C874864}"/>
                </a:ext>
              </a:extLst>
            </p:cNvPr>
            <p:cNvSpPr/>
            <p:nvPr/>
          </p:nvSpPr>
          <p:spPr>
            <a:xfrm>
              <a:off x="4213573" y="1800496"/>
              <a:ext cx="4278874" cy="4278874"/>
            </a:xfrm>
            <a:prstGeom prst="ellipse">
              <a:avLst/>
            </a:prstGeom>
            <a:grpFill/>
            <a:ln w="31750">
              <a:gradFill flip="none" rotWithShape="1">
                <a:gsLst>
                  <a:gs pos="0">
                    <a:srgbClr val="0078D4"/>
                  </a:gs>
                  <a:gs pos="100000">
                    <a:srgbClr val="49C5B1"/>
                  </a:gs>
                </a:gsLst>
                <a:lin ang="2700000" scaled="1"/>
                <a:tileRect/>
              </a:gradFill>
            </a:ln>
            <a:effectLst>
              <a:innerShdw blurRad="190500">
                <a:prstClr val="black">
                  <a:alpha val="20000"/>
                </a:prstClr>
              </a:innerShdw>
            </a:effectLst>
          </p:spPr>
          <p:txBody>
            <a:bodyPr wrap="square" lIns="640080" tIns="640080" rIns="0" bIns="0" anchor="t" anchorCtr="0">
              <a:noAutofit/>
            </a:bodyPr>
            <a:lstStyle/>
            <a:p>
              <a:pPr marL="0" marR="0" lvl="0" indent="0" algn="l" defTabSz="914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27375C-FD18-5AB1-CE01-E74C2EE48446}"/>
                </a:ext>
              </a:extLst>
            </p:cNvPr>
            <p:cNvSpPr txBox="1"/>
            <p:nvPr/>
          </p:nvSpPr>
          <p:spPr>
            <a:xfrm>
              <a:off x="4816298" y="3600799"/>
              <a:ext cx="3240472" cy="163121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gradFill flip="none" rotWithShape="1">
                    <a:gsLst>
                      <a:gs pos="50000">
                        <a:srgbClr val="0078D4"/>
                      </a:gs>
                      <a:gs pos="0">
                        <a:srgbClr val="2A446F"/>
                      </a:gs>
                      <a:gs pos="97000">
                        <a:srgbClr val="49C5B1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Employees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 flip="none" rotWithShape="1">
                    <a:gsLst>
                      <a:gs pos="50000">
                        <a:srgbClr val="0078D4"/>
                      </a:gs>
                      <a:gs pos="0">
                        <a:srgbClr val="2A446F"/>
                      </a:gs>
                      <a:gs pos="97000">
                        <a:srgbClr val="49C5B1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: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~220,000</a:t>
              </a:r>
            </a:p>
            <a:p>
              <a:pPr marL="0" marR="0" lvl="0" indent="0" algn="l" defTabSz="914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gradFill flip="none" rotWithShape="1">
                    <a:gsLst>
                      <a:gs pos="50000">
                        <a:srgbClr val="0078D4"/>
                      </a:gs>
                      <a:gs pos="0">
                        <a:srgbClr val="2A446F"/>
                      </a:gs>
                      <a:gs pos="97000">
                        <a:srgbClr val="49C5B1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Vendors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 flip="none" rotWithShape="1">
                    <a:gsLst>
                      <a:gs pos="50000">
                        <a:srgbClr val="0078D4"/>
                      </a:gs>
                      <a:gs pos="0">
                        <a:srgbClr val="2A446F"/>
                      </a:gs>
                      <a:gs pos="97000">
                        <a:srgbClr val="49C5B1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: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~105,000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endParaRPr>
            </a:p>
            <a:p>
              <a:pPr marL="0" marR="0" lvl="0" indent="0" algn="l" defTabSz="914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gradFill flip="none" rotWithShape="1">
                    <a:gsLst>
                      <a:gs pos="50000">
                        <a:srgbClr val="0078D4"/>
                      </a:gs>
                      <a:gs pos="0">
                        <a:srgbClr val="2A446F"/>
                      </a:gs>
                      <a:gs pos="97000">
                        <a:srgbClr val="49C5B1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Geography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 flip="none" rotWithShape="1">
                    <a:gsLst>
                      <a:gs pos="50000">
                        <a:srgbClr val="0078D4"/>
                      </a:gs>
                      <a:gs pos="0">
                        <a:srgbClr val="2A446F"/>
                      </a:gs>
                      <a:gs pos="97000">
                        <a:srgbClr val="49C5B1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: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108 Countries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endParaRPr>
            </a:p>
            <a:p>
              <a:pPr marL="0" marR="0" lvl="0" indent="0" algn="l" defTabSz="914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gradFill flip="none" rotWithShape="1">
                    <a:gsLst>
                      <a:gs pos="50000">
                        <a:srgbClr val="0078D4"/>
                      </a:gs>
                      <a:gs pos="0">
                        <a:srgbClr val="2A446F"/>
                      </a:gs>
                      <a:gs pos="97000">
                        <a:srgbClr val="49C5B1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Physical Buildings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 flip="none" rotWithShape="1">
                    <a:gsLst>
                      <a:gs pos="50000">
                        <a:srgbClr val="0078D4"/>
                      </a:gs>
                      <a:gs pos="0">
                        <a:srgbClr val="2A446F"/>
                      </a:gs>
                      <a:gs pos="97000">
                        <a:srgbClr val="49C5B1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: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~627 globally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endParaRPr>
            </a:p>
            <a:p>
              <a:pPr marL="0" marR="0" lvl="0" indent="0" algn="l" defTabSz="914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gradFill flip="none" rotWithShape="1">
                    <a:gsLst>
                      <a:gs pos="50000">
                        <a:srgbClr val="0078D4"/>
                      </a:gs>
                      <a:gs pos="0">
                        <a:srgbClr val="2A446F"/>
                      </a:gs>
                      <a:gs pos="97000">
                        <a:srgbClr val="49C5B1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A/V Supported Rooms: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2A446F"/>
                  </a:solidFill>
                  <a:effectLst/>
                  <a:uLnTx/>
                  <a:uFillTx/>
                  <a:latin typeface="Segoe UI Semibold"/>
                  <a:ea typeface="+mn-ea"/>
                  <a:cs typeface="+mn-cs"/>
                </a:rPr>
                <a:t>14,000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CD87831-852A-B939-EF81-DAA0931CAE48}"/>
              </a:ext>
            </a:extLst>
          </p:cNvPr>
          <p:cNvSpPr/>
          <p:nvPr/>
        </p:nvSpPr>
        <p:spPr bwMode="auto">
          <a:xfrm>
            <a:off x="3444267" y="1399268"/>
            <a:ext cx="4736050" cy="4800010"/>
          </a:xfrm>
          <a:prstGeom prst="ellipse">
            <a:avLst/>
          </a:prstGeom>
          <a:noFill/>
          <a:ln w="31750"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551566-DF90-B484-F04B-091E05AC0FA5}"/>
              </a:ext>
            </a:extLst>
          </p:cNvPr>
          <p:cNvSpPr/>
          <p:nvPr/>
        </p:nvSpPr>
        <p:spPr>
          <a:xfrm>
            <a:off x="1907890" y="1138831"/>
            <a:ext cx="2981701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r" defTabSz="9141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830 million 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Team audio minutes per month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446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ED7ADC-CBC5-DD32-B9C8-CCCA33DDEA81}"/>
              </a:ext>
            </a:extLst>
          </p:cNvPr>
          <p:cNvSpPr/>
          <p:nvPr/>
        </p:nvSpPr>
        <p:spPr bwMode="auto">
          <a:xfrm>
            <a:off x="5020451" y="1071796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5" name="Picture 14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45854743-E8AA-883F-D128-B70141F6A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18151" y="1184737"/>
            <a:ext cx="305401" cy="2840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76071A-E732-C9B6-DD34-1EBB66E721C5}"/>
              </a:ext>
            </a:extLst>
          </p:cNvPr>
          <p:cNvSpPr txBox="1"/>
          <p:nvPr/>
        </p:nvSpPr>
        <p:spPr>
          <a:xfrm>
            <a:off x="331884" y="4726754"/>
            <a:ext cx="290899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149K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Teams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A446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DD9E5F-1F72-90C6-06E9-D8C827AA5109}"/>
              </a:ext>
            </a:extLst>
          </p:cNvPr>
          <p:cNvSpPr txBox="1"/>
          <p:nvPr/>
        </p:nvSpPr>
        <p:spPr>
          <a:xfrm>
            <a:off x="2824979" y="6095819"/>
            <a:ext cx="211482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716K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lang="en-US" sz="1200">
                <a:solidFill>
                  <a:srgbClr val="2A446F"/>
                </a:solidFill>
                <a:latin typeface="Segoe UI Semibold"/>
                <a:cs typeface="Segoe UI"/>
              </a:rPr>
              <a:t>FY25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 Helpdesk tickets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91BBB0-A28D-F6A1-0AB5-5535D03A849F}"/>
              </a:ext>
            </a:extLst>
          </p:cNvPr>
          <p:cNvSpPr txBox="1"/>
          <p:nvPr/>
        </p:nvSpPr>
        <p:spPr>
          <a:xfrm>
            <a:off x="7569722" y="5573001"/>
            <a:ext cx="249132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325K+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Employees and vendors licensed for M365 Copilot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0C0F217-9BBB-D9C6-77D5-79E655B11B1F}"/>
              </a:ext>
            </a:extLst>
          </p:cNvPr>
          <p:cNvSpPr/>
          <p:nvPr/>
        </p:nvSpPr>
        <p:spPr bwMode="auto">
          <a:xfrm flipH="1">
            <a:off x="7064233" y="5544315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352EB1-CE15-3C96-753D-E09855128608}"/>
              </a:ext>
            </a:extLst>
          </p:cNvPr>
          <p:cNvSpPr/>
          <p:nvPr/>
        </p:nvSpPr>
        <p:spPr>
          <a:xfrm>
            <a:off x="2079420" y="2257162"/>
            <a:ext cx="1187425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r" defTabSz="9141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603K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SharePoint Sites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446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2BB7337-FC11-E7E1-1096-B5EBCC796E84}"/>
              </a:ext>
            </a:extLst>
          </p:cNvPr>
          <p:cNvSpPr/>
          <p:nvPr/>
        </p:nvSpPr>
        <p:spPr bwMode="auto">
          <a:xfrm>
            <a:off x="3404337" y="2197174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26" name="Picture 25" descr="SharePoint logo">
            <a:extLst>
              <a:ext uri="{FF2B5EF4-FFF2-40B4-BE49-F238E27FC236}">
                <a16:creationId xmlns:a16="http://schemas.microsoft.com/office/drawing/2014/main" id="{3774AB64-BCAE-B9FB-18EC-88F5B33C6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4439" y="2243061"/>
            <a:ext cx="642833" cy="42855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369E99A-D023-5438-DA24-1C73CBD76B3F}"/>
              </a:ext>
            </a:extLst>
          </p:cNvPr>
          <p:cNvSpPr/>
          <p:nvPr/>
        </p:nvSpPr>
        <p:spPr>
          <a:xfrm>
            <a:off x="831449" y="3907094"/>
            <a:ext cx="2121565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r" defTabSz="9141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452K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Mailboxes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446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ED165F8-7FC0-FBD1-1A7C-50DF67A4F26D}"/>
              </a:ext>
            </a:extLst>
          </p:cNvPr>
          <p:cNvSpPr/>
          <p:nvPr/>
        </p:nvSpPr>
        <p:spPr bwMode="auto">
          <a:xfrm>
            <a:off x="3041302" y="3788317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31" name="Picture 30" descr="Exchange logo">
            <a:extLst>
              <a:ext uri="{FF2B5EF4-FFF2-40B4-BE49-F238E27FC236}">
                <a16:creationId xmlns:a16="http://schemas.microsoft.com/office/drawing/2014/main" id="{D5F2AB85-DC9C-7F22-B5E5-2F3C7EA51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974" y="3927760"/>
            <a:ext cx="270841" cy="2364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E75E709-D863-28FE-7038-5C14AAB85EE1}"/>
              </a:ext>
            </a:extLst>
          </p:cNvPr>
          <p:cNvSpPr txBox="1"/>
          <p:nvPr/>
        </p:nvSpPr>
        <p:spPr>
          <a:xfrm>
            <a:off x="6648464" y="1176282"/>
            <a:ext cx="272132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78D4"/>
                </a:solidFill>
                <a:latin typeface="Segoe UI"/>
              </a:rPr>
              <a:t>6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.6M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Copilot Chat queries monthly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80C8D6E-6A95-97E5-E3FE-A930AE0A2F6E}"/>
              </a:ext>
            </a:extLst>
          </p:cNvPr>
          <p:cNvSpPr/>
          <p:nvPr/>
        </p:nvSpPr>
        <p:spPr bwMode="auto">
          <a:xfrm flipH="1">
            <a:off x="6131282" y="1081512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9C34963-AF7B-CE21-B198-B88DD4F16B5A}"/>
              </a:ext>
            </a:extLst>
          </p:cNvPr>
          <p:cNvSpPr/>
          <p:nvPr/>
        </p:nvSpPr>
        <p:spPr>
          <a:xfrm>
            <a:off x="7731492" y="1577762"/>
            <a:ext cx="3107780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1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752K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Intune 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Managed Devices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446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553FE0D-56D9-25F8-3C00-5F4FDC8C596A}"/>
              </a:ext>
            </a:extLst>
          </p:cNvPr>
          <p:cNvSpPr/>
          <p:nvPr/>
        </p:nvSpPr>
        <p:spPr bwMode="auto">
          <a:xfrm flipH="1">
            <a:off x="7115578" y="1535091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9" name="monitor 2" descr="monitor, tablet, approval, multi-device">
            <a:extLst>
              <a:ext uri="{FF2B5EF4-FFF2-40B4-BE49-F238E27FC236}">
                <a16:creationId xmlns:a16="http://schemas.microsoft.com/office/drawing/2014/main" id="{FA9FE934-CAD8-B119-F999-08B1802190B9}"/>
              </a:ext>
            </a:extLst>
          </p:cNvPr>
          <p:cNvGrpSpPr/>
          <p:nvPr/>
        </p:nvGrpSpPr>
        <p:grpSpPr>
          <a:xfrm>
            <a:off x="7202812" y="1660827"/>
            <a:ext cx="324577" cy="233414"/>
            <a:chOff x="6336189" y="3003045"/>
            <a:chExt cx="766275" cy="55105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B7D916D-B6EA-0333-029F-D0A9FEA22001}"/>
                </a:ext>
              </a:extLst>
            </p:cNvPr>
            <p:cNvGrpSpPr/>
            <p:nvPr/>
          </p:nvGrpSpPr>
          <p:grpSpPr>
            <a:xfrm>
              <a:off x="6336189" y="3034803"/>
              <a:ext cx="676958" cy="519298"/>
              <a:chOff x="-521811" y="6917193"/>
              <a:chExt cx="676958" cy="519298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24BAE04-9F02-22D6-6903-EDB31F741350}"/>
                  </a:ext>
                </a:extLst>
              </p:cNvPr>
              <p:cNvGrpSpPr/>
              <p:nvPr/>
            </p:nvGrpSpPr>
            <p:grpSpPr>
              <a:xfrm>
                <a:off x="-521811" y="6917193"/>
                <a:ext cx="579992" cy="423561"/>
                <a:chOff x="5884864" y="1174751"/>
                <a:chExt cx="382588" cy="279400"/>
              </a:xfrm>
            </p:grpSpPr>
            <p:sp>
              <p:nvSpPr>
                <p:cNvPr id="51" name="Freeform 51">
                  <a:extLst>
                    <a:ext uri="{FF2B5EF4-FFF2-40B4-BE49-F238E27FC236}">
                      <a16:creationId xmlns:a16="http://schemas.microsoft.com/office/drawing/2014/main" id="{1B0B232C-4899-8CA4-4B83-57178E985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84864" y="1260476"/>
                  <a:ext cx="382588" cy="193675"/>
                </a:xfrm>
                <a:custGeom>
                  <a:avLst/>
                  <a:gdLst>
                    <a:gd name="T0" fmla="*/ 203 w 241"/>
                    <a:gd name="T1" fmla="*/ 61 h 122"/>
                    <a:gd name="T2" fmla="*/ 120 w 241"/>
                    <a:gd name="T3" fmla="*/ 0 h 122"/>
                    <a:gd name="T4" fmla="*/ 39 w 241"/>
                    <a:gd name="T5" fmla="*/ 61 h 122"/>
                    <a:gd name="T6" fmla="*/ 38 w 241"/>
                    <a:gd name="T7" fmla="*/ 61 h 122"/>
                    <a:gd name="T8" fmla="*/ 0 w 241"/>
                    <a:gd name="T9" fmla="*/ 122 h 122"/>
                    <a:gd name="T10" fmla="*/ 241 w 241"/>
                    <a:gd name="T11" fmla="*/ 122 h 122"/>
                    <a:gd name="T12" fmla="*/ 203 w 241"/>
                    <a:gd name="T13" fmla="*/ 61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41" h="122">
                      <a:moveTo>
                        <a:pt x="203" y="61"/>
                      </a:moveTo>
                      <a:lnTo>
                        <a:pt x="120" y="0"/>
                      </a:lnTo>
                      <a:lnTo>
                        <a:pt x="39" y="61"/>
                      </a:lnTo>
                      <a:lnTo>
                        <a:pt x="38" y="61"/>
                      </a:lnTo>
                      <a:lnTo>
                        <a:pt x="0" y="122"/>
                      </a:lnTo>
                      <a:lnTo>
                        <a:pt x="241" y="122"/>
                      </a:lnTo>
                      <a:lnTo>
                        <a:pt x="203" y="61"/>
                      </a:lnTo>
                      <a:close/>
                    </a:path>
                  </a:pathLst>
                </a:custGeom>
                <a:solidFill>
                  <a:srgbClr val="008575"/>
                </a:solidFill>
                <a:ln>
                  <a:noFill/>
                </a:ln>
              </p:spPr>
              <p:txBody>
                <a:bodyPr vert="horz" wrap="square" lIns="89642" tIns="44821" rIns="89642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96386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52">
                  <a:extLst>
                    <a:ext uri="{FF2B5EF4-FFF2-40B4-BE49-F238E27FC236}">
                      <a16:creationId xmlns:a16="http://schemas.microsoft.com/office/drawing/2014/main" id="{F441EF42-5252-4264-9057-B0094CFAF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46776" y="1174751"/>
                  <a:ext cx="261938" cy="182563"/>
                </a:xfrm>
                <a:custGeom>
                  <a:avLst/>
                  <a:gdLst>
                    <a:gd name="T0" fmla="*/ 149 w 156"/>
                    <a:gd name="T1" fmla="*/ 0 h 109"/>
                    <a:gd name="T2" fmla="*/ 6 w 156"/>
                    <a:gd name="T3" fmla="*/ 0 h 109"/>
                    <a:gd name="T4" fmla="*/ 0 w 156"/>
                    <a:gd name="T5" fmla="*/ 6 h 109"/>
                    <a:gd name="T6" fmla="*/ 0 w 156"/>
                    <a:gd name="T7" fmla="*/ 109 h 109"/>
                    <a:gd name="T8" fmla="*/ 0 w 156"/>
                    <a:gd name="T9" fmla="*/ 108 h 109"/>
                    <a:gd name="T10" fmla="*/ 0 w 156"/>
                    <a:gd name="T11" fmla="*/ 109 h 109"/>
                    <a:gd name="T12" fmla="*/ 156 w 156"/>
                    <a:gd name="T13" fmla="*/ 109 h 109"/>
                    <a:gd name="T14" fmla="*/ 156 w 156"/>
                    <a:gd name="T15" fmla="*/ 6 h 109"/>
                    <a:gd name="T16" fmla="*/ 149 w 156"/>
                    <a:gd name="T17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6" h="109">
                      <a:moveTo>
                        <a:pt x="149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109"/>
                        <a:pt x="0" y="109"/>
                        <a:pt x="0" y="109"/>
                      </a:cubicBezTo>
                      <a:cubicBezTo>
                        <a:pt x="0" y="108"/>
                        <a:pt x="0" y="108"/>
                        <a:pt x="0" y="108"/>
                      </a:cubicBezTo>
                      <a:cubicBezTo>
                        <a:pt x="0" y="109"/>
                        <a:pt x="0" y="109"/>
                        <a:pt x="0" y="109"/>
                      </a:cubicBezTo>
                      <a:cubicBezTo>
                        <a:pt x="156" y="109"/>
                        <a:pt x="156" y="109"/>
                        <a:pt x="156" y="109"/>
                      </a:cubicBezTo>
                      <a:cubicBezTo>
                        <a:pt x="156" y="6"/>
                        <a:pt x="156" y="6"/>
                        <a:pt x="156" y="6"/>
                      </a:cubicBezTo>
                      <a:cubicBezTo>
                        <a:pt x="156" y="3"/>
                        <a:pt x="153" y="0"/>
                        <a:pt x="149" y="0"/>
                      </a:cubicBezTo>
                      <a:close/>
                    </a:path>
                  </a:pathLst>
                </a:custGeom>
                <a:solidFill>
                  <a:srgbClr val="4F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42" tIns="44821" rIns="89642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96386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174">
                  <a:extLst>
                    <a:ext uri="{FF2B5EF4-FFF2-40B4-BE49-F238E27FC236}">
                      <a16:creationId xmlns:a16="http://schemas.microsoft.com/office/drawing/2014/main" id="{6467E668-C3FE-A718-6E7E-74EE8C45A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46776" y="1174751"/>
                  <a:ext cx="222250" cy="182563"/>
                </a:xfrm>
                <a:custGeom>
                  <a:avLst/>
                  <a:gdLst>
                    <a:gd name="T0" fmla="*/ 0 w 132"/>
                    <a:gd name="T1" fmla="*/ 109 h 109"/>
                    <a:gd name="T2" fmla="*/ 23 w 132"/>
                    <a:gd name="T3" fmla="*/ 109 h 109"/>
                    <a:gd name="T4" fmla="*/ 132 w 132"/>
                    <a:gd name="T5" fmla="*/ 0 h 109"/>
                    <a:gd name="T6" fmla="*/ 6 w 132"/>
                    <a:gd name="T7" fmla="*/ 0 h 109"/>
                    <a:gd name="T8" fmla="*/ 0 w 132"/>
                    <a:gd name="T9" fmla="*/ 6 h 109"/>
                    <a:gd name="T10" fmla="*/ 0 w 132"/>
                    <a:gd name="T11" fmla="*/ 109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2" h="109">
                      <a:moveTo>
                        <a:pt x="0" y="109"/>
                      </a:moveTo>
                      <a:cubicBezTo>
                        <a:pt x="23" y="109"/>
                        <a:pt x="23" y="109"/>
                        <a:pt x="23" y="109"/>
                      </a:cubicBezTo>
                      <a:cubicBezTo>
                        <a:pt x="132" y="0"/>
                        <a:pt x="132" y="0"/>
                        <a:pt x="132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89642" tIns="44821" rIns="89642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96386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D393C53-2CF2-3A85-F527-A52680F0E936}"/>
                  </a:ext>
                </a:extLst>
              </p:cNvPr>
              <p:cNvGrpSpPr/>
              <p:nvPr/>
            </p:nvGrpSpPr>
            <p:grpSpPr>
              <a:xfrm>
                <a:off x="-225680" y="7155178"/>
                <a:ext cx="380827" cy="281313"/>
                <a:chOff x="5056189" y="1363664"/>
                <a:chExt cx="315913" cy="233363"/>
              </a:xfrm>
            </p:grpSpPr>
            <p:sp>
              <p:nvSpPr>
                <p:cNvPr id="46" name="Freeform 44">
                  <a:extLst>
                    <a:ext uri="{FF2B5EF4-FFF2-40B4-BE49-F238E27FC236}">
                      <a16:creationId xmlns:a16="http://schemas.microsoft.com/office/drawing/2014/main" id="{273CB35E-5683-C1D2-1232-8516B2388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6189" y="1379539"/>
                  <a:ext cx="315913" cy="217488"/>
                </a:xfrm>
                <a:custGeom>
                  <a:avLst/>
                  <a:gdLst>
                    <a:gd name="T0" fmla="*/ 188 w 188"/>
                    <a:gd name="T1" fmla="*/ 119 h 129"/>
                    <a:gd name="T2" fmla="*/ 179 w 188"/>
                    <a:gd name="T3" fmla="*/ 129 h 129"/>
                    <a:gd name="T4" fmla="*/ 9 w 188"/>
                    <a:gd name="T5" fmla="*/ 129 h 129"/>
                    <a:gd name="T6" fmla="*/ 0 w 188"/>
                    <a:gd name="T7" fmla="*/ 119 h 129"/>
                    <a:gd name="T8" fmla="*/ 0 w 188"/>
                    <a:gd name="T9" fmla="*/ 82 h 129"/>
                    <a:gd name="T10" fmla="*/ 9 w 188"/>
                    <a:gd name="T11" fmla="*/ 72 h 129"/>
                    <a:gd name="T12" fmla="*/ 179 w 188"/>
                    <a:gd name="T13" fmla="*/ 72 h 129"/>
                    <a:gd name="T14" fmla="*/ 188 w 188"/>
                    <a:gd name="T15" fmla="*/ 82 h 129"/>
                    <a:gd name="T16" fmla="*/ 188 w 188"/>
                    <a:gd name="T17" fmla="*/ 119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8" h="129">
                      <a:moveTo>
                        <a:pt x="188" y="119"/>
                      </a:moveTo>
                      <a:cubicBezTo>
                        <a:pt x="188" y="125"/>
                        <a:pt x="184" y="129"/>
                        <a:pt x="179" y="129"/>
                      </a:cubicBezTo>
                      <a:cubicBezTo>
                        <a:pt x="9" y="129"/>
                        <a:pt x="9" y="129"/>
                        <a:pt x="9" y="129"/>
                      </a:cubicBezTo>
                      <a:cubicBezTo>
                        <a:pt x="4" y="129"/>
                        <a:pt x="0" y="125"/>
                        <a:pt x="0" y="119"/>
                      </a:cubicBezTo>
                      <a:cubicBezTo>
                        <a:pt x="0" y="0"/>
                        <a:pt x="0" y="82"/>
                        <a:pt x="0" y="82"/>
                      </a:cubicBezTo>
                      <a:cubicBezTo>
                        <a:pt x="0" y="76"/>
                        <a:pt x="4" y="72"/>
                        <a:pt x="9" y="72"/>
                      </a:cubicBezTo>
                      <a:cubicBezTo>
                        <a:pt x="179" y="72"/>
                        <a:pt x="179" y="72"/>
                        <a:pt x="179" y="72"/>
                      </a:cubicBezTo>
                      <a:cubicBezTo>
                        <a:pt x="184" y="72"/>
                        <a:pt x="188" y="76"/>
                        <a:pt x="188" y="82"/>
                      </a:cubicBezTo>
                      <a:lnTo>
                        <a:pt x="188" y="119"/>
                      </a:lnTo>
                      <a:close/>
                    </a:path>
                  </a:pathLst>
                </a:custGeom>
                <a:solidFill>
                  <a:srgbClr val="008575"/>
                </a:solidFill>
                <a:ln>
                  <a:noFill/>
                </a:ln>
              </p:spPr>
              <p:txBody>
                <a:bodyPr vert="horz" wrap="square" lIns="89642" tIns="44821" rIns="89642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96386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5">
                  <a:extLst>
                    <a:ext uri="{FF2B5EF4-FFF2-40B4-BE49-F238E27FC236}">
                      <a16:creationId xmlns:a16="http://schemas.microsoft.com/office/drawing/2014/main" id="{49AADE25-A0D9-6B9C-6524-4BC1AF82F4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60951" y="1365251"/>
                  <a:ext cx="215900" cy="157163"/>
                </a:xfrm>
                <a:custGeom>
                  <a:avLst/>
                  <a:gdLst>
                    <a:gd name="T0" fmla="*/ 129 w 129"/>
                    <a:gd name="T1" fmla="*/ 0 h 94"/>
                    <a:gd name="T2" fmla="*/ 19 w 129"/>
                    <a:gd name="T3" fmla="*/ 0 h 94"/>
                    <a:gd name="T4" fmla="*/ 0 w 129"/>
                    <a:gd name="T5" fmla="*/ 19 h 94"/>
                    <a:gd name="T6" fmla="*/ 0 w 129"/>
                    <a:gd name="T7" fmla="*/ 94 h 94"/>
                    <a:gd name="T8" fmla="*/ 129 w 129"/>
                    <a:gd name="T9" fmla="*/ 94 h 94"/>
                    <a:gd name="T10" fmla="*/ 129 w 129"/>
                    <a:gd name="T11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9" h="94">
                      <a:moveTo>
                        <a:pt x="129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9" y="0"/>
                        <a:pt x="0" y="9"/>
                        <a:pt x="0" y="19"/>
                      </a:cubicBezTo>
                      <a:cubicBezTo>
                        <a:pt x="0" y="94"/>
                        <a:pt x="0" y="94"/>
                        <a:pt x="0" y="94"/>
                      </a:cubicBezTo>
                      <a:cubicBezTo>
                        <a:pt x="129" y="94"/>
                        <a:pt x="129" y="94"/>
                        <a:pt x="129" y="94"/>
                      </a:cubicBezTo>
                      <a:lnTo>
                        <a:pt x="12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42" tIns="44821" rIns="89642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96386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6">
                  <a:extLst>
                    <a:ext uri="{FF2B5EF4-FFF2-40B4-BE49-F238E27FC236}">
                      <a16:creationId xmlns:a16="http://schemas.microsoft.com/office/drawing/2014/main" id="{6B31BDC7-78A7-F320-1765-6BAFE5CDD5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6189" y="1363664"/>
                  <a:ext cx="315913" cy="158750"/>
                </a:xfrm>
                <a:custGeom>
                  <a:avLst/>
                  <a:gdLst>
                    <a:gd name="T0" fmla="*/ 179 w 188"/>
                    <a:gd name="T1" fmla="*/ 0 h 95"/>
                    <a:gd name="T2" fmla="*/ 10 w 188"/>
                    <a:gd name="T3" fmla="*/ 0 h 95"/>
                    <a:gd name="T4" fmla="*/ 0 w 188"/>
                    <a:gd name="T5" fmla="*/ 10 h 95"/>
                    <a:gd name="T6" fmla="*/ 0 w 188"/>
                    <a:gd name="T7" fmla="*/ 95 h 95"/>
                    <a:gd name="T8" fmla="*/ 188 w 188"/>
                    <a:gd name="T9" fmla="*/ 95 h 95"/>
                    <a:gd name="T10" fmla="*/ 188 w 188"/>
                    <a:gd name="T11" fmla="*/ 10 h 95"/>
                    <a:gd name="T12" fmla="*/ 179 w 188"/>
                    <a:gd name="T13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95">
                      <a:moveTo>
                        <a:pt x="179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0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188" y="95"/>
                        <a:pt x="188" y="95"/>
                        <a:pt x="188" y="95"/>
                      </a:cubicBezTo>
                      <a:cubicBezTo>
                        <a:pt x="188" y="10"/>
                        <a:pt x="188" y="10"/>
                        <a:pt x="188" y="10"/>
                      </a:cubicBezTo>
                      <a:cubicBezTo>
                        <a:pt x="188" y="5"/>
                        <a:pt x="184" y="0"/>
                        <a:pt x="179" y="0"/>
                      </a:cubicBezTo>
                      <a:close/>
                    </a:path>
                  </a:pathLst>
                </a:custGeom>
                <a:solidFill>
                  <a:srgbClr val="4F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89642" tIns="44821" rIns="89642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96386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8AC280C-80F1-9333-1C57-6BA9F96CC1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4301" y="1544639"/>
                  <a:ext cx="42863" cy="20638"/>
                </a:xfrm>
                <a:prstGeom prst="rect">
                  <a:avLst/>
                </a:prstGeom>
                <a:solidFill>
                  <a:srgbClr val="4FE4FF"/>
                </a:solidFill>
                <a:ln>
                  <a:noFill/>
                </a:ln>
              </p:spPr>
              <p:txBody>
                <a:bodyPr vert="horz" wrap="square" lIns="89642" tIns="44821" rIns="89642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96386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172">
                  <a:extLst>
                    <a:ext uri="{FF2B5EF4-FFF2-40B4-BE49-F238E27FC236}">
                      <a16:creationId xmlns:a16="http://schemas.microsoft.com/office/drawing/2014/main" id="{AA4834BE-0A43-29EE-8CAA-A72EB46AB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6189" y="1363664"/>
                  <a:ext cx="196850" cy="158750"/>
                </a:xfrm>
                <a:custGeom>
                  <a:avLst/>
                  <a:gdLst>
                    <a:gd name="T0" fmla="*/ 22 w 117"/>
                    <a:gd name="T1" fmla="*/ 95 h 95"/>
                    <a:gd name="T2" fmla="*/ 117 w 117"/>
                    <a:gd name="T3" fmla="*/ 0 h 95"/>
                    <a:gd name="T4" fmla="*/ 9 w 117"/>
                    <a:gd name="T5" fmla="*/ 0 h 95"/>
                    <a:gd name="T6" fmla="*/ 0 w 117"/>
                    <a:gd name="T7" fmla="*/ 10 h 95"/>
                    <a:gd name="T8" fmla="*/ 0 w 117"/>
                    <a:gd name="T9" fmla="*/ 95 h 95"/>
                    <a:gd name="T10" fmla="*/ 22 w 117"/>
                    <a:gd name="T11" fmla="*/ 95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7" h="95">
                      <a:moveTo>
                        <a:pt x="22" y="95"/>
                      </a:moveTo>
                      <a:cubicBezTo>
                        <a:pt x="117" y="0"/>
                        <a:pt x="117" y="0"/>
                        <a:pt x="117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5"/>
                        <a:pt x="0" y="10"/>
                      </a:cubicBezTo>
                      <a:cubicBezTo>
                        <a:pt x="0" y="95"/>
                        <a:pt x="0" y="95"/>
                        <a:pt x="0" y="95"/>
                      </a:cubicBezTo>
                      <a:lnTo>
                        <a:pt x="22" y="95"/>
                      </a:lnTo>
                      <a:close/>
                    </a:path>
                  </a:pathLst>
                </a:custGeom>
                <a:solidFill>
                  <a:srgbClr val="008575"/>
                </a:solidFill>
                <a:ln>
                  <a:noFill/>
                </a:ln>
              </p:spPr>
              <p:txBody>
                <a:bodyPr vert="horz" wrap="square" lIns="89642" tIns="44821" rIns="89642" bIns="44821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896386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37CC11-96C7-2B55-C55F-96BC346833FF}"/>
                </a:ext>
              </a:extLst>
            </p:cNvPr>
            <p:cNvGrpSpPr/>
            <p:nvPr/>
          </p:nvGrpSpPr>
          <p:grpSpPr>
            <a:xfrm>
              <a:off x="6875158" y="3003045"/>
              <a:ext cx="227306" cy="227306"/>
              <a:chOff x="7632926" y="5102513"/>
              <a:chExt cx="369887" cy="369887"/>
            </a:xfrm>
          </p:grpSpPr>
          <p:sp>
            <p:nvSpPr>
              <p:cNvPr id="42" name="Oval 5">
                <a:extLst>
                  <a:ext uri="{FF2B5EF4-FFF2-40B4-BE49-F238E27FC236}">
                    <a16:creationId xmlns:a16="http://schemas.microsoft.com/office/drawing/2014/main" id="{86CBB33C-D1D0-38A6-643D-23BA46EEA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2926" y="5102513"/>
                <a:ext cx="369887" cy="369887"/>
              </a:xfrm>
              <a:prstGeom prst="ellipse">
                <a:avLst/>
              </a:prstGeom>
              <a:solidFill>
                <a:srgbClr val="50E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96386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FD931B35-F54E-51B6-0527-0931D87B4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7532" y="5197765"/>
                <a:ext cx="220662" cy="173038"/>
              </a:xfrm>
              <a:custGeom>
                <a:avLst/>
                <a:gdLst>
                  <a:gd name="T0" fmla="*/ 124 w 139"/>
                  <a:gd name="T1" fmla="*/ 0 h 109"/>
                  <a:gd name="T2" fmla="*/ 46 w 139"/>
                  <a:gd name="T3" fmla="*/ 76 h 109"/>
                  <a:gd name="T4" fmla="*/ 15 w 139"/>
                  <a:gd name="T5" fmla="*/ 45 h 109"/>
                  <a:gd name="T6" fmla="*/ 0 w 139"/>
                  <a:gd name="T7" fmla="*/ 60 h 109"/>
                  <a:gd name="T8" fmla="*/ 46 w 139"/>
                  <a:gd name="T9" fmla="*/ 109 h 109"/>
                  <a:gd name="T10" fmla="*/ 139 w 139"/>
                  <a:gd name="T11" fmla="*/ 16 h 109"/>
                  <a:gd name="T12" fmla="*/ 124 w 139"/>
                  <a:gd name="T13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109">
                    <a:moveTo>
                      <a:pt x="124" y="0"/>
                    </a:moveTo>
                    <a:lnTo>
                      <a:pt x="46" y="76"/>
                    </a:lnTo>
                    <a:lnTo>
                      <a:pt x="15" y="45"/>
                    </a:lnTo>
                    <a:lnTo>
                      <a:pt x="0" y="60"/>
                    </a:lnTo>
                    <a:lnTo>
                      <a:pt x="46" y="109"/>
                    </a:lnTo>
                    <a:lnTo>
                      <a:pt x="139" y="16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008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9642" tIns="44821" rIns="89642" bIns="4482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896386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0B5B4F86-537A-A736-FBC5-CC93B92DAE72}"/>
              </a:ext>
            </a:extLst>
          </p:cNvPr>
          <p:cNvSpPr/>
          <p:nvPr/>
        </p:nvSpPr>
        <p:spPr>
          <a:xfrm>
            <a:off x="8346819" y="2426286"/>
            <a:ext cx="2261872" cy="166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1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>
                <a:solidFill>
                  <a:srgbClr val="0078D4"/>
                </a:solidFill>
                <a:latin typeface="Segoe UI"/>
              </a:rPr>
              <a:t>7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VPN Sessions daily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446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B9714A-227D-95D9-8521-08F0AE038674}"/>
              </a:ext>
            </a:extLst>
          </p:cNvPr>
          <p:cNvGrpSpPr/>
          <p:nvPr/>
        </p:nvGrpSpPr>
        <p:grpSpPr>
          <a:xfrm>
            <a:off x="7756611" y="2254676"/>
            <a:ext cx="505490" cy="505490"/>
            <a:chOff x="7756611" y="2254676"/>
            <a:chExt cx="505490" cy="505490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86E6DFA-B5F5-6CEC-2415-F056877351E7}"/>
                </a:ext>
              </a:extLst>
            </p:cNvPr>
            <p:cNvSpPr/>
            <p:nvPr/>
          </p:nvSpPr>
          <p:spPr bwMode="auto">
            <a:xfrm flipH="1">
              <a:off x="7756611" y="2254676"/>
              <a:ext cx="505490" cy="50549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8D4"/>
              </a:solidFill>
              <a:headEnd type="none" w="med" len="med"/>
              <a:tailEnd type="none" w="med" len="med"/>
            </a:ln>
            <a:effectLst>
              <a:innerShdw blurRad="190500">
                <a:prstClr val="black">
                  <a:alpha val="12000"/>
                </a:prstClr>
              </a:inn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grpSp>
          <p:nvGrpSpPr>
            <p:cNvPr id="60" name="decentralized identity" descr="decentralized identity">
              <a:extLst>
                <a:ext uri="{FF2B5EF4-FFF2-40B4-BE49-F238E27FC236}">
                  <a16:creationId xmlns:a16="http://schemas.microsoft.com/office/drawing/2014/main" id="{717A1D41-68B7-E85C-B635-F32AB1F1E39D}"/>
                </a:ext>
              </a:extLst>
            </p:cNvPr>
            <p:cNvGrpSpPr/>
            <p:nvPr/>
          </p:nvGrpSpPr>
          <p:grpSpPr>
            <a:xfrm>
              <a:off x="7865140" y="2335831"/>
              <a:ext cx="290206" cy="323444"/>
              <a:chOff x="7299144" y="3026630"/>
              <a:chExt cx="411707" cy="458859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D51475B-DFDF-6DD4-8435-C673FDE0BBCF}"/>
                  </a:ext>
                </a:extLst>
              </p:cNvPr>
              <p:cNvSpPr/>
              <p:nvPr/>
            </p:nvSpPr>
            <p:spPr>
              <a:xfrm>
                <a:off x="7408326" y="3268215"/>
                <a:ext cx="190177" cy="95089"/>
              </a:xfrm>
              <a:custGeom>
                <a:avLst/>
                <a:gdLst>
                  <a:gd name="connsiteX0" fmla="*/ 1765 w 190177"/>
                  <a:gd name="connsiteY0" fmla="*/ 96780 h 95088"/>
                  <a:gd name="connsiteX1" fmla="*/ 96780 w 190177"/>
                  <a:gd name="connsiteY1" fmla="*/ 1765 h 95088"/>
                  <a:gd name="connsiteX2" fmla="*/ 191795 w 190177"/>
                  <a:gd name="connsiteY2" fmla="*/ 96780 h 95088"/>
                  <a:gd name="connsiteX3" fmla="*/ 1765 w 190177"/>
                  <a:gd name="connsiteY3" fmla="*/ 96780 h 95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177" h="95088">
                    <a:moveTo>
                      <a:pt x="1765" y="96780"/>
                    </a:moveTo>
                    <a:cubicBezTo>
                      <a:pt x="1765" y="44269"/>
                      <a:pt x="44269" y="1765"/>
                      <a:pt x="96780" y="1765"/>
                    </a:cubicBezTo>
                    <a:cubicBezTo>
                      <a:pt x="149290" y="1765"/>
                      <a:pt x="191795" y="44269"/>
                      <a:pt x="191795" y="96780"/>
                    </a:cubicBezTo>
                    <a:lnTo>
                      <a:pt x="1765" y="96780"/>
                    </a:lnTo>
                    <a:close/>
                  </a:path>
                </a:pathLst>
              </a:custGeom>
              <a:solidFill>
                <a:srgbClr val="2A446F"/>
              </a:solidFill>
              <a:ln w="4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7F7DC3D-461C-97A9-A3FE-1F5DB4592376}"/>
                  </a:ext>
                </a:extLst>
              </p:cNvPr>
              <p:cNvSpPr/>
              <p:nvPr/>
            </p:nvSpPr>
            <p:spPr>
              <a:xfrm>
                <a:off x="7449712" y="3145417"/>
                <a:ext cx="109352" cy="109352"/>
              </a:xfrm>
              <a:custGeom>
                <a:avLst/>
                <a:gdLst>
                  <a:gd name="connsiteX0" fmla="*/ 109507 w 109351"/>
                  <a:gd name="connsiteY0" fmla="*/ 55636 h 109351"/>
                  <a:gd name="connsiteX1" fmla="*/ 55636 w 109351"/>
                  <a:gd name="connsiteY1" fmla="*/ 109507 h 109351"/>
                  <a:gd name="connsiteX2" fmla="*/ 1765 w 109351"/>
                  <a:gd name="connsiteY2" fmla="*/ 55636 h 109351"/>
                  <a:gd name="connsiteX3" fmla="*/ 55636 w 109351"/>
                  <a:gd name="connsiteY3" fmla="*/ 1765 h 109351"/>
                  <a:gd name="connsiteX4" fmla="*/ 109507 w 109351"/>
                  <a:gd name="connsiteY4" fmla="*/ 55636 h 109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351" h="109351">
                    <a:moveTo>
                      <a:pt x="109507" y="55636"/>
                    </a:moveTo>
                    <a:cubicBezTo>
                      <a:pt x="109507" y="85413"/>
                      <a:pt x="85413" y="109507"/>
                      <a:pt x="55636" y="109507"/>
                    </a:cubicBezTo>
                    <a:cubicBezTo>
                      <a:pt x="25859" y="109507"/>
                      <a:pt x="1765" y="85413"/>
                      <a:pt x="1765" y="55636"/>
                    </a:cubicBezTo>
                    <a:cubicBezTo>
                      <a:pt x="1765" y="25859"/>
                      <a:pt x="25859" y="1765"/>
                      <a:pt x="55636" y="1765"/>
                    </a:cubicBezTo>
                    <a:cubicBezTo>
                      <a:pt x="85413" y="1765"/>
                      <a:pt x="109507" y="25938"/>
                      <a:pt x="109507" y="55636"/>
                    </a:cubicBezTo>
                    <a:close/>
                  </a:path>
                </a:pathLst>
              </a:custGeom>
              <a:solidFill>
                <a:srgbClr val="2A446F"/>
              </a:solidFill>
              <a:ln w="4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A6E3FBB-8FB8-0E8F-7C79-71BFC7E10F25}"/>
                  </a:ext>
                </a:extLst>
              </p:cNvPr>
              <p:cNvSpPr/>
              <p:nvPr/>
            </p:nvSpPr>
            <p:spPr>
              <a:xfrm>
                <a:off x="7317393" y="3038869"/>
                <a:ext cx="375600" cy="432653"/>
              </a:xfrm>
              <a:custGeom>
                <a:avLst/>
                <a:gdLst>
                  <a:gd name="connsiteX0" fmla="*/ 188033 w 375600"/>
                  <a:gd name="connsiteY0" fmla="*/ 432015 h 432653"/>
                  <a:gd name="connsiteX1" fmla="*/ 1765 w 375600"/>
                  <a:gd name="connsiteY1" fmla="*/ 324432 h 432653"/>
                  <a:gd name="connsiteX2" fmla="*/ 1765 w 375600"/>
                  <a:gd name="connsiteY2" fmla="*/ 109347 h 432653"/>
                  <a:gd name="connsiteX3" fmla="*/ 188033 w 375600"/>
                  <a:gd name="connsiteY3" fmla="*/ 1765 h 432653"/>
                  <a:gd name="connsiteX4" fmla="*/ 374301 w 375600"/>
                  <a:gd name="connsiteY4" fmla="*/ 109347 h 432653"/>
                  <a:gd name="connsiteX5" fmla="*/ 374301 w 375600"/>
                  <a:gd name="connsiteY5" fmla="*/ 324432 h 432653"/>
                  <a:gd name="connsiteX6" fmla="*/ 188033 w 375600"/>
                  <a:gd name="connsiteY6" fmla="*/ 432015 h 432653"/>
                  <a:gd name="connsiteX7" fmla="*/ 13771 w 375600"/>
                  <a:gd name="connsiteY7" fmla="*/ 317548 h 432653"/>
                  <a:gd name="connsiteX8" fmla="*/ 188033 w 375600"/>
                  <a:gd name="connsiteY8" fmla="*/ 418167 h 432653"/>
                  <a:gd name="connsiteX9" fmla="*/ 362294 w 375600"/>
                  <a:gd name="connsiteY9" fmla="*/ 317548 h 432653"/>
                  <a:gd name="connsiteX10" fmla="*/ 362294 w 375600"/>
                  <a:gd name="connsiteY10" fmla="*/ 116231 h 432653"/>
                  <a:gd name="connsiteX11" fmla="*/ 188033 w 375600"/>
                  <a:gd name="connsiteY11" fmla="*/ 15613 h 432653"/>
                  <a:gd name="connsiteX12" fmla="*/ 13771 w 375600"/>
                  <a:gd name="connsiteY12" fmla="*/ 116231 h 432653"/>
                  <a:gd name="connsiteX13" fmla="*/ 13771 w 375600"/>
                  <a:gd name="connsiteY13" fmla="*/ 317548 h 432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5600" h="432653">
                    <a:moveTo>
                      <a:pt x="188033" y="432015"/>
                    </a:moveTo>
                    <a:lnTo>
                      <a:pt x="1765" y="324432"/>
                    </a:lnTo>
                    <a:lnTo>
                      <a:pt x="1765" y="109347"/>
                    </a:lnTo>
                    <a:lnTo>
                      <a:pt x="188033" y="1765"/>
                    </a:lnTo>
                    <a:lnTo>
                      <a:pt x="374301" y="109347"/>
                    </a:lnTo>
                    <a:lnTo>
                      <a:pt x="374301" y="324432"/>
                    </a:lnTo>
                    <a:lnTo>
                      <a:pt x="188033" y="432015"/>
                    </a:lnTo>
                    <a:close/>
                    <a:moveTo>
                      <a:pt x="13771" y="317548"/>
                    </a:moveTo>
                    <a:lnTo>
                      <a:pt x="188033" y="418167"/>
                    </a:lnTo>
                    <a:lnTo>
                      <a:pt x="362294" y="317548"/>
                    </a:lnTo>
                    <a:lnTo>
                      <a:pt x="362294" y="116231"/>
                    </a:lnTo>
                    <a:lnTo>
                      <a:pt x="188033" y="15613"/>
                    </a:lnTo>
                    <a:lnTo>
                      <a:pt x="13771" y="116231"/>
                    </a:lnTo>
                    <a:lnTo>
                      <a:pt x="13771" y="317548"/>
                    </a:lnTo>
                    <a:close/>
                  </a:path>
                </a:pathLst>
              </a:custGeom>
              <a:solidFill>
                <a:srgbClr val="0078D4"/>
              </a:solidFill>
              <a:ln w="4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390A3B6F-9F7D-78EF-C236-599D221FE27D}"/>
                  </a:ext>
                </a:extLst>
              </p:cNvPr>
              <p:cNvSpPr/>
              <p:nvPr/>
            </p:nvSpPr>
            <p:spPr>
              <a:xfrm>
                <a:off x="7477647" y="3026630"/>
                <a:ext cx="52299" cy="52299"/>
              </a:xfrm>
              <a:custGeom>
                <a:avLst/>
                <a:gdLst>
                  <a:gd name="connsiteX0" fmla="*/ 26579 w 52298"/>
                  <a:gd name="connsiteY0" fmla="*/ 51394 h 52298"/>
                  <a:gd name="connsiteX1" fmla="*/ 51393 w 52298"/>
                  <a:gd name="connsiteY1" fmla="*/ 26579 h 52298"/>
                  <a:gd name="connsiteX2" fmla="*/ 26579 w 52298"/>
                  <a:gd name="connsiteY2" fmla="*/ 1765 h 52298"/>
                  <a:gd name="connsiteX3" fmla="*/ 1765 w 52298"/>
                  <a:gd name="connsiteY3" fmla="*/ 26579 h 52298"/>
                  <a:gd name="connsiteX4" fmla="*/ 26579 w 52298"/>
                  <a:gd name="connsiteY4" fmla="*/ 51394 h 5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98" h="52298">
                    <a:moveTo>
                      <a:pt x="26579" y="51394"/>
                    </a:moveTo>
                    <a:cubicBezTo>
                      <a:pt x="40284" y="51394"/>
                      <a:pt x="51393" y="40284"/>
                      <a:pt x="51393" y="26579"/>
                    </a:cubicBezTo>
                    <a:cubicBezTo>
                      <a:pt x="51393" y="12874"/>
                      <a:pt x="40284" y="1765"/>
                      <a:pt x="26579" y="1765"/>
                    </a:cubicBezTo>
                    <a:cubicBezTo>
                      <a:pt x="12874" y="1765"/>
                      <a:pt x="1765" y="12874"/>
                      <a:pt x="1765" y="26579"/>
                    </a:cubicBezTo>
                    <a:cubicBezTo>
                      <a:pt x="1765" y="40284"/>
                      <a:pt x="12874" y="51394"/>
                      <a:pt x="26579" y="51394"/>
                    </a:cubicBezTo>
                    <a:close/>
                  </a:path>
                </a:pathLst>
              </a:custGeom>
              <a:solidFill>
                <a:srgbClr val="008575"/>
              </a:solidFill>
              <a:ln w="4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0CC02E48-D418-F4D6-C724-A61B2DDD5B7D}"/>
                  </a:ext>
                </a:extLst>
              </p:cNvPr>
              <p:cNvSpPr/>
              <p:nvPr/>
            </p:nvSpPr>
            <p:spPr>
              <a:xfrm>
                <a:off x="7477647" y="3433190"/>
                <a:ext cx="52299" cy="52299"/>
              </a:xfrm>
              <a:custGeom>
                <a:avLst/>
                <a:gdLst>
                  <a:gd name="connsiteX0" fmla="*/ 26579 w 52298"/>
                  <a:gd name="connsiteY0" fmla="*/ 51394 h 52298"/>
                  <a:gd name="connsiteX1" fmla="*/ 51393 w 52298"/>
                  <a:gd name="connsiteY1" fmla="*/ 26579 h 52298"/>
                  <a:gd name="connsiteX2" fmla="*/ 26579 w 52298"/>
                  <a:gd name="connsiteY2" fmla="*/ 1765 h 52298"/>
                  <a:gd name="connsiteX3" fmla="*/ 1765 w 52298"/>
                  <a:gd name="connsiteY3" fmla="*/ 26579 h 52298"/>
                  <a:gd name="connsiteX4" fmla="*/ 26579 w 52298"/>
                  <a:gd name="connsiteY4" fmla="*/ 51394 h 5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98" h="52298">
                    <a:moveTo>
                      <a:pt x="26579" y="51394"/>
                    </a:moveTo>
                    <a:cubicBezTo>
                      <a:pt x="40284" y="51394"/>
                      <a:pt x="51393" y="40284"/>
                      <a:pt x="51393" y="26579"/>
                    </a:cubicBezTo>
                    <a:cubicBezTo>
                      <a:pt x="51393" y="12875"/>
                      <a:pt x="40284" y="1765"/>
                      <a:pt x="26579" y="1765"/>
                    </a:cubicBezTo>
                    <a:cubicBezTo>
                      <a:pt x="12874" y="1765"/>
                      <a:pt x="1765" y="12875"/>
                      <a:pt x="1765" y="26579"/>
                    </a:cubicBezTo>
                    <a:cubicBezTo>
                      <a:pt x="1765" y="40284"/>
                      <a:pt x="12874" y="51394"/>
                      <a:pt x="26579" y="51394"/>
                    </a:cubicBezTo>
                    <a:close/>
                  </a:path>
                </a:pathLst>
              </a:custGeom>
              <a:solidFill>
                <a:srgbClr val="008575"/>
              </a:solidFill>
              <a:ln w="4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F575BDCB-545E-D825-3D8C-DBA814005EDF}"/>
                  </a:ext>
                </a:extLst>
              </p:cNvPr>
              <p:cNvSpPr/>
              <p:nvPr/>
            </p:nvSpPr>
            <p:spPr>
              <a:xfrm>
                <a:off x="7658552" y="3338491"/>
                <a:ext cx="52299" cy="52299"/>
              </a:xfrm>
              <a:custGeom>
                <a:avLst/>
                <a:gdLst>
                  <a:gd name="connsiteX0" fmla="*/ 26579 w 52298"/>
                  <a:gd name="connsiteY0" fmla="*/ 51393 h 52298"/>
                  <a:gd name="connsiteX1" fmla="*/ 51393 w 52298"/>
                  <a:gd name="connsiteY1" fmla="*/ 26579 h 52298"/>
                  <a:gd name="connsiteX2" fmla="*/ 26579 w 52298"/>
                  <a:gd name="connsiteY2" fmla="*/ 1765 h 52298"/>
                  <a:gd name="connsiteX3" fmla="*/ 1765 w 52298"/>
                  <a:gd name="connsiteY3" fmla="*/ 26579 h 52298"/>
                  <a:gd name="connsiteX4" fmla="*/ 26579 w 52298"/>
                  <a:gd name="connsiteY4" fmla="*/ 51393 h 5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98" h="52298">
                    <a:moveTo>
                      <a:pt x="26579" y="51393"/>
                    </a:moveTo>
                    <a:cubicBezTo>
                      <a:pt x="40284" y="51393"/>
                      <a:pt x="51393" y="40284"/>
                      <a:pt x="51393" y="26579"/>
                    </a:cubicBezTo>
                    <a:cubicBezTo>
                      <a:pt x="51393" y="12874"/>
                      <a:pt x="40284" y="1765"/>
                      <a:pt x="26579" y="1765"/>
                    </a:cubicBezTo>
                    <a:cubicBezTo>
                      <a:pt x="12874" y="1765"/>
                      <a:pt x="1765" y="12874"/>
                      <a:pt x="1765" y="26579"/>
                    </a:cubicBezTo>
                    <a:cubicBezTo>
                      <a:pt x="1765" y="40284"/>
                      <a:pt x="12874" y="51393"/>
                      <a:pt x="26579" y="51393"/>
                    </a:cubicBezTo>
                    <a:close/>
                  </a:path>
                </a:pathLst>
              </a:custGeom>
              <a:solidFill>
                <a:srgbClr val="008575"/>
              </a:solidFill>
              <a:ln w="4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AF6186F8-695A-39B4-D1BB-5C5586E32DED}"/>
                  </a:ext>
                </a:extLst>
              </p:cNvPr>
              <p:cNvSpPr/>
              <p:nvPr/>
            </p:nvSpPr>
            <p:spPr>
              <a:xfrm>
                <a:off x="7658552" y="3121719"/>
                <a:ext cx="52299" cy="52299"/>
              </a:xfrm>
              <a:custGeom>
                <a:avLst/>
                <a:gdLst>
                  <a:gd name="connsiteX0" fmla="*/ 26579 w 52298"/>
                  <a:gd name="connsiteY0" fmla="*/ 51394 h 52298"/>
                  <a:gd name="connsiteX1" fmla="*/ 51393 w 52298"/>
                  <a:gd name="connsiteY1" fmla="*/ 26579 h 52298"/>
                  <a:gd name="connsiteX2" fmla="*/ 26579 w 52298"/>
                  <a:gd name="connsiteY2" fmla="*/ 1765 h 52298"/>
                  <a:gd name="connsiteX3" fmla="*/ 1765 w 52298"/>
                  <a:gd name="connsiteY3" fmla="*/ 26579 h 52298"/>
                  <a:gd name="connsiteX4" fmla="*/ 26579 w 52298"/>
                  <a:gd name="connsiteY4" fmla="*/ 51394 h 52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298" h="52298">
                    <a:moveTo>
                      <a:pt x="26579" y="51394"/>
                    </a:moveTo>
                    <a:cubicBezTo>
                      <a:pt x="40284" y="51394"/>
                      <a:pt x="51393" y="40284"/>
                      <a:pt x="51393" y="26579"/>
                    </a:cubicBezTo>
                    <a:cubicBezTo>
                      <a:pt x="51393" y="12874"/>
                      <a:pt x="40284" y="1765"/>
                      <a:pt x="26579" y="1765"/>
                    </a:cubicBezTo>
                    <a:cubicBezTo>
                      <a:pt x="12874" y="1765"/>
                      <a:pt x="1765" y="12874"/>
                      <a:pt x="1765" y="26579"/>
                    </a:cubicBezTo>
                    <a:cubicBezTo>
                      <a:pt x="1765" y="40284"/>
                      <a:pt x="12874" y="51394"/>
                      <a:pt x="26579" y="51394"/>
                    </a:cubicBezTo>
                    <a:close/>
                  </a:path>
                </a:pathLst>
              </a:custGeom>
              <a:solidFill>
                <a:srgbClr val="008575"/>
              </a:solidFill>
              <a:ln w="4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BCE9835D-6642-E13E-6B8F-08E1E460E41F}"/>
                  </a:ext>
                </a:extLst>
              </p:cNvPr>
              <p:cNvSpPr/>
              <p:nvPr/>
            </p:nvSpPr>
            <p:spPr>
              <a:xfrm>
                <a:off x="7299144" y="3339605"/>
                <a:ext cx="47544" cy="47544"/>
              </a:xfrm>
              <a:custGeom>
                <a:avLst/>
                <a:gdLst>
                  <a:gd name="connsiteX0" fmla="*/ 25698 w 47544"/>
                  <a:gd name="connsiteY0" fmla="*/ 49633 h 47544"/>
                  <a:gd name="connsiteX1" fmla="*/ 49632 w 47544"/>
                  <a:gd name="connsiteY1" fmla="*/ 25699 h 47544"/>
                  <a:gd name="connsiteX2" fmla="*/ 25698 w 47544"/>
                  <a:gd name="connsiteY2" fmla="*/ 1765 h 47544"/>
                  <a:gd name="connsiteX3" fmla="*/ 1765 w 47544"/>
                  <a:gd name="connsiteY3" fmla="*/ 25699 h 47544"/>
                  <a:gd name="connsiteX4" fmla="*/ 25698 w 47544"/>
                  <a:gd name="connsiteY4" fmla="*/ 49633 h 47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44" h="47544">
                    <a:moveTo>
                      <a:pt x="25698" y="49633"/>
                    </a:moveTo>
                    <a:cubicBezTo>
                      <a:pt x="38917" y="49633"/>
                      <a:pt x="49632" y="38917"/>
                      <a:pt x="49632" y="25699"/>
                    </a:cubicBezTo>
                    <a:cubicBezTo>
                      <a:pt x="49632" y="12480"/>
                      <a:pt x="38917" y="1765"/>
                      <a:pt x="25698" y="1765"/>
                    </a:cubicBezTo>
                    <a:cubicBezTo>
                      <a:pt x="12480" y="1765"/>
                      <a:pt x="1765" y="12480"/>
                      <a:pt x="1765" y="25699"/>
                    </a:cubicBezTo>
                    <a:cubicBezTo>
                      <a:pt x="1765" y="38917"/>
                      <a:pt x="12480" y="49633"/>
                      <a:pt x="25698" y="49633"/>
                    </a:cubicBezTo>
                    <a:close/>
                  </a:path>
                </a:pathLst>
              </a:custGeom>
              <a:solidFill>
                <a:srgbClr val="008575"/>
              </a:solidFill>
              <a:ln w="4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30" name="Freeform: Shape 1029">
                <a:extLst>
                  <a:ext uri="{FF2B5EF4-FFF2-40B4-BE49-F238E27FC236}">
                    <a16:creationId xmlns:a16="http://schemas.microsoft.com/office/drawing/2014/main" id="{77A1C462-E977-1300-33DE-28F9DD6DE9C5}"/>
                  </a:ext>
                </a:extLst>
              </p:cNvPr>
              <p:cNvSpPr/>
              <p:nvPr/>
            </p:nvSpPr>
            <p:spPr>
              <a:xfrm>
                <a:off x="7299144" y="3124282"/>
                <a:ext cx="47544" cy="47544"/>
              </a:xfrm>
              <a:custGeom>
                <a:avLst/>
                <a:gdLst>
                  <a:gd name="connsiteX0" fmla="*/ 25698 w 47544"/>
                  <a:gd name="connsiteY0" fmla="*/ 49632 h 47544"/>
                  <a:gd name="connsiteX1" fmla="*/ 49632 w 47544"/>
                  <a:gd name="connsiteY1" fmla="*/ 25698 h 47544"/>
                  <a:gd name="connsiteX2" fmla="*/ 25698 w 47544"/>
                  <a:gd name="connsiteY2" fmla="*/ 1765 h 47544"/>
                  <a:gd name="connsiteX3" fmla="*/ 1765 w 47544"/>
                  <a:gd name="connsiteY3" fmla="*/ 25698 h 47544"/>
                  <a:gd name="connsiteX4" fmla="*/ 25698 w 47544"/>
                  <a:gd name="connsiteY4" fmla="*/ 49632 h 47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44" h="47544">
                    <a:moveTo>
                      <a:pt x="25698" y="49632"/>
                    </a:moveTo>
                    <a:cubicBezTo>
                      <a:pt x="38917" y="49632"/>
                      <a:pt x="49632" y="38917"/>
                      <a:pt x="49632" y="25698"/>
                    </a:cubicBezTo>
                    <a:cubicBezTo>
                      <a:pt x="49632" y="12480"/>
                      <a:pt x="38917" y="1765"/>
                      <a:pt x="25698" y="1765"/>
                    </a:cubicBezTo>
                    <a:cubicBezTo>
                      <a:pt x="12480" y="1765"/>
                      <a:pt x="1765" y="12480"/>
                      <a:pt x="1765" y="25698"/>
                    </a:cubicBezTo>
                    <a:cubicBezTo>
                      <a:pt x="1765" y="38917"/>
                      <a:pt x="12480" y="49632"/>
                      <a:pt x="25698" y="49632"/>
                    </a:cubicBezTo>
                    <a:close/>
                  </a:path>
                </a:pathLst>
              </a:custGeom>
              <a:solidFill>
                <a:srgbClr val="008575"/>
              </a:solidFill>
              <a:ln w="47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1E9A6B1-D734-03DD-90FA-FD0E26658DD0}"/>
              </a:ext>
            </a:extLst>
          </p:cNvPr>
          <p:cNvSpPr/>
          <p:nvPr/>
        </p:nvSpPr>
        <p:spPr>
          <a:xfrm>
            <a:off x="8677897" y="3203205"/>
            <a:ext cx="1978294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1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900 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Customer Engagement Requests Annually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446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7CEF9A89-7155-49DD-D5AA-E6F5909CDEBD}"/>
              </a:ext>
            </a:extLst>
          </p:cNvPr>
          <p:cNvSpPr/>
          <p:nvPr/>
        </p:nvSpPr>
        <p:spPr bwMode="auto">
          <a:xfrm flipH="1">
            <a:off x="8072051" y="3126376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4926A6F2-4DC4-3090-50AB-AA42FC313388}"/>
              </a:ext>
            </a:extLst>
          </p:cNvPr>
          <p:cNvSpPr txBox="1"/>
          <p:nvPr/>
        </p:nvSpPr>
        <p:spPr>
          <a:xfrm>
            <a:off x="8281875" y="4828111"/>
            <a:ext cx="249132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13k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Employees onboarded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through acquisition in FY24</a:t>
            </a:r>
          </a:p>
        </p:txBody>
      </p: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FB3BA124-DF83-4235-5986-BDFF191F46DE}"/>
              </a:ext>
            </a:extLst>
          </p:cNvPr>
          <p:cNvGrpSpPr/>
          <p:nvPr/>
        </p:nvGrpSpPr>
        <p:grpSpPr>
          <a:xfrm>
            <a:off x="7748059" y="4801230"/>
            <a:ext cx="505490" cy="505490"/>
            <a:chOff x="7748059" y="4801230"/>
            <a:chExt cx="505490" cy="505490"/>
          </a:xfrm>
        </p:grpSpPr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BADF4EF7-7622-AAB5-8F6E-F115084C918B}"/>
                </a:ext>
              </a:extLst>
            </p:cNvPr>
            <p:cNvGrpSpPr/>
            <p:nvPr/>
          </p:nvGrpSpPr>
          <p:grpSpPr>
            <a:xfrm>
              <a:off x="7748059" y="4801230"/>
              <a:ext cx="505490" cy="505490"/>
              <a:chOff x="8559168" y="4633432"/>
              <a:chExt cx="505490" cy="505490"/>
            </a:xfrm>
          </p:grpSpPr>
          <p:sp>
            <p:nvSpPr>
              <p:cNvPr id="1038" name="Oval 1037">
                <a:extLst>
                  <a:ext uri="{FF2B5EF4-FFF2-40B4-BE49-F238E27FC236}">
                    <a16:creationId xmlns:a16="http://schemas.microsoft.com/office/drawing/2014/main" id="{2D9D16A5-852F-63CE-49A8-E9ADD2CCF1C5}"/>
                  </a:ext>
                </a:extLst>
              </p:cNvPr>
              <p:cNvSpPr/>
              <p:nvPr/>
            </p:nvSpPr>
            <p:spPr bwMode="auto">
              <a:xfrm flipH="1">
                <a:off x="8559168" y="4633432"/>
                <a:ext cx="505490" cy="50549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78D4"/>
                </a:solidFill>
                <a:headEnd type="none" w="med" len="med"/>
                <a:tailEnd type="none" w="med" len="med"/>
              </a:ln>
              <a:effectLst>
                <a:innerShdw blurRad="190500">
                  <a:prstClr val="black">
                    <a:alpha val="12000"/>
                  </a:prst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39" name="people_2" title="Icon of three people with an arrow above them pointing down">
                <a:extLst>
                  <a:ext uri="{FF2B5EF4-FFF2-40B4-BE49-F238E27FC236}">
                    <a16:creationId xmlns:a16="http://schemas.microsoft.com/office/drawing/2014/main" id="{91701352-33E1-F67C-D26E-4F9C8C1E3355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8665382" y="4704101"/>
                <a:ext cx="280154" cy="307642"/>
              </a:xfrm>
              <a:custGeom>
                <a:avLst/>
                <a:gdLst>
                  <a:gd name="T0" fmla="*/ 95 w 298"/>
                  <a:gd name="T1" fmla="*/ 198 h 328"/>
                  <a:gd name="T2" fmla="*/ 149 w 298"/>
                  <a:gd name="T3" fmla="*/ 143 h 328"/>
                  <a:gd name="T4" fmla="*/ 203 w 298"/>
                  <a:gd name="T5" fmla="*/ 198 h 328"/>
                  <a:gd name="T6" fmla="*/ 149 w 298"/>
                  <a:gd name="T7" fmla="*/ 252 h 328"/>
                  <a:gd name="T8" fmla="*/ 95 w 298"/>
                  <a:gd name="T9" fmla="*/ 198 h 328"/>
                  <a:gd name="T10" fmla="*/ 225 w 298"/>
                  <a:gd name="T11" fmla="*/ 328 h 328"/>
                  <a:gd name="T12" fmla="*/ 149 w 298"/>
                  <a:gd name="T13" fmla="*/ 252 h 328"/>
                  <a:gd name="T14" fmla="*/ 73 w 298"/>
                  <a:gd name="T15" fmla="*/ 328 h 328"/>
                  <a:gd name="T16" fmla="*/ 47 w 298"/>
                  <a:gd name="T17" fmla="*/ 146 h 328"/>
                  <a:gd name="T18" fmla="*/ 81 w 298"/>
                  <a:gd name="T19" fmla="*/ 112 h 328"/>
                  <a:gd name="T20" fmla="*/ 47 w 298"/>
                  <a:gd name="T21" fmla="*/ 78 h 328"/>
                  <a:gd name="T22" fmla="*/ 13 w 298"/>
                  <a:gd name="T23" fmla="*/ 112 h 328"/>
                  <a:gd name="T24" fmla="*/ 47 w 298"/>
                  <a:gd name="T25" fmla="*/ 146 h 328"/>
                  <a:gd name="T26" fmla="*/ 95 w 298"/>
                  <a:gd name="T27" fmla="*/ 193 h 328"/>
                  <a:gd name="T28" fmla="*/ 47 w 298"/>
                  <a:gd name="T29" fmla="*/ 146 h 328"/>
                  <a:gd name="T30" fmla="*/ 0 w 298"/>
                  <a:gd name="T31" fmla="*/ 193 h 328"/>
                  <a:gd name="T32" fmla="*/ 251 w 298"/>
                  <a:gd name="T33" fmla="*/ 146 h 328"/>
                  <a:gd name="T34" fmla="*/ 285 w 298"/>
                  <a:gd name="T35" fmla="*/ 112 h 328"/>
                  <a:gd name="T36" fmla="*/ 251 w 298"/>
                  <a:gd name="T37" fmla="*/ 78 h 328"/>
                  <a:gd name="T38" fmla="*/ 217 w 298"/>
                  <a:gd name="T39" fmla="*/ 112 h 328"/>
                  <a:gd name="T40" fmla="*/ 251 w 298"/>
                  <a:gd name="T41" fmla="*/ 146 h 328"/>
                  <a:gd name="T42" fmla="*/ 298 w 298"/>
                  <a:gd name="T43" fmla="*/ 193 h 328"/>
                  <a:gd name="T44" fmla="*/ 251 w 298"/>
                  <a:gd name="T45" fmla="*/ 146 h 328"/>
                  <a:gd name="T46" fmla="*/ 203 w 298"/>
                  <a:gd name="T47" fmla="*/ 193 h 328"/>
                  <a:gd name="T48" fmla="*/ 149 w 298"/>
                  <a:gd name="T49" fmla="*/ 0 h 328"/>
                  <a:gd name="T50" fmla="*/ 149 w 298"/>
                  <a:gd name="T51" fmla="*/ 80 h 328"/>
                  <a:gd name="T52" fmla="*/ 104 w 298"/>
                  <a:gd name="T53" fmla="*/ 35 h 328"/>
                  <a:gd name="T54" fmla="*/ 149 w 298"/>
                  <a:gd name="T55" fmla="*/ 80 h 328"/>
                  <a:gd name="T56" fmla="*/ 194 w 298"/>
                  <a:gd name="T57" fmla="*/ 3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98" h="328">
                    <a:moveTo>
                      <a:pt x="95" y="198"/>
                    </a:moveTo>
                    <a:cubicBezTo>
                      <a:pt x="95" y="168"/>
                      <a:pt x="119" y="143"/>
                      <a:pt x="149" y="143"/>
                    </a:cubicBezTo>
                    <a:cubicBezTo>
                      <a:pt x="179" y="143"/>
                      <a:pt x="203" y="168"/>
                      <a:pt x="203" y="198"/>
                    </a:cubicBezTo>
                    <a:cubicBezTo>
                      <a:pt x="203" y="228"/>
                      <a:pt x="179" y="252"/>
                      <a:pt x="149" y="252"/>
                    </a:cubicBezTo>
                    <a:cubicBezTo>
                      <a:pt x="119" y="252"/>
                      <a:pt x="95" y="228"/>
                      <a:pt x="95" y="198"/>
                    </a:cubicBezTo>
                    <a:close/>
                    <a:moveTo>
                      <a:pt x="225" y="328"/>
                    </a:moveTo>
                    <a:cubicBezTo>
                      <a:pt x="225" y="286"/>
                      <a:pt x="191" y="252"/>
                      <a:pt x="149" y="252"/>
                    </a:cubicBezTo>
                    <a:cubicBezTo>
                      <a:pt x="107" y="252"/>
                      <a:pt x="73" y="286"/>
                      <a:pt x="73" y="328"/>
                    </a:cubicBezTo>
                    <a:moveTo>
                      <a:pt x="47" y="146"/>
                    </a:moveTo>
                    <a:cubicBezTo>
                      <a:pt x="66" y="146"/>
                      <a:pt x="81" y="131"/>
                      <a:pt x="81" y="112"/>
                    </a:cubicBezTo>
                    <a:cubicBezTo>
                      <a:pt x="81" y="93"/>
                      <a:pt x="66" y="78"/>
                      <a:pt x="47" y="78"/>
                    </a:cubicBezTo>
                    <a:cubicBezTo>
                      <a:pt x="28" y="78"/>
                      <a:pt x="13" y="93"/>
                      <a:pt x="13" y="112"/>
                    </a:cubicBezTo>
                    <a:cubicBezTo>
                      <a:pt x="13" y="131"/>
                      <a:pt x="28" y="146"/>
                      <a:pt x="47" y="146"/>
                    </a:cubicBezTo>
                    <a:close/>
                    <a:moveTo>
                      <a:pt x="95" y="193"/>
                    </a:moveTo>
                    <a:cubicBezTo>
                      <a:pt x="95" y="167"/>
                      <a:pt x="73" y="146"/>
                      <a:pt x="47" y="146"/>
                    </a:cubicBezTo>
                    <a:cubicBezTo>
                      <a:pt x="21" y="146"/>
                      <a:pt x="0" y="167"/>
                      <a:pt x="0" y="193"/>
                    </a:cubicBezTo>
                    <a:moveTo>
                      <a:pt x="251" y="146"/>
                    </a:moveTo>
                    <a:cubicBezTo>
                      <a:pt x="270" y="146"/>
                      <a:pt x="285" y="131"/>
                      <a:pt x="285" y="112"/>
                    </a:cubicBezTo>
                    <a:cubicBezTo>
                      <a:pt x="285" y="93"/>
                      <a:pt x="270" y="78"/>
                      <a:pt x="251" y="78"/>
                    </a:cubicBezTo>
                    <a:cubicBezTo>
                      <a:pt x="232" y="78"/>
                      <a:pt x="217" y="93"/>
                      <a:pt x="217" y="112"/>
                    </a:cubicBezTo>
                    <a:cubicBezTo>
                      <a:pt x="217" y="131"/>
                      <a:pt x="232" y="146"/>
                      <a:pt x="251" y="146"/>
                    </a:cubicBezTo>
                    <a:close/>
                    <a:moveTo>
                      <a:pt x="298" y="193"/>
                    </a:moveTo>
                    <a:cubicBezTo>
                      <a:pt x="298" y="167"/>
                      <a:pt x="277" y="146"/>
                      <a:pt x="251" y="146"/>
                    </a:cubicBezTo>
                    <a:cubicBezTo>
                      <a:pt x="225" y="146"/>
                      <a:pt x="203" y="167"/>
                      <a:pt x="203" y="193"/>
                    </a:cubicBezTo>
                    <a:moveTo>
                      <a:pt x="149" y="0"/>
                    </a:moveTo>
                    <a:cubicBezTo>
                      <a:pt x="149" y="80"/>
                      <a:pt x="149" y="80"/>
                      <a:pt x="149" y="80"/>
                    </a:cubicBezTo>
                    <a:moveTo>
                      <a:pt x="104" y="35"/>
                    </a:moveTo>
                    <a:cubicBezTo>
                      <a:pt x="149" y="80"/>
                      <a:pt x="149" y="80"/>
                      <a:pt x="149" y="80"/>
                    </a:cubicBezTo>
                    <a:cubicBezTo>
                      <a:pt x="194" y="35"/>
                      <a:pt x="194" y="35"/>
                      <a:pt x="194" y="35"/>
                    </a:cubicBezTo>
                  </a:path>
                </a:pathLst>
              </a:custGeom>
              <a:noFill/>
              <a:ln w="19050">
                <a:solidFill>
                  <a:srgbClr val="0078D4"/>
                </a:solidFill>
                <a:headEnd type="none" w="med" len="med"/>
                <a:tailEnd type="none" w="med" len="med"/>
              </a:ln>
              <a:effectLst>
                <a:innerShdw blurRad="190500">
                  <a:prstClr val="black">
                    <a:alpha val="12000"/>
                  </a:prstClr>
                </a:inn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1037" name="people_4" title="Icon of a person">
              <a:extLst>
                <a:ext uri="{FF2B5EF4-FFF2-40B4-BE49-F238E27FC236}">
                  <a16:creationId xmlns:a16="http://schemas.microsoft.com/office/drawing/2014/main" id="{CBF4FD8A-FB11-4C61-5F83-7BBDF54C18B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917649" y="5009769"/>
              <a:ext cx="152848" cy="170882"/>
            </a:xfrm>
            <a:custGeom>
              <a:avLst/>
              <a:gdLst>
                <a:gd name="T0" fmla="*/ 48 w 246"/>
                <a:gd name="T1" fmla="*/ 76 h 275"/>
                <a:gd name="T2" fmla="*/ 124 w 246"/>
                <a:gd name="T3" fmla="*/ 0 h 275"/>
                <a:gd name="T4" fmla="*/ 201 w 246"/>
                <a:gd name="T5" fmla="*/ 76 h 275"/>
                <a:gd name="T6" fmla="*/ 124 w 246"/>
                <a:gd name="T7" fmla="*/ 152 h 275"/>
                <a:gd name="T8" fmla="*/ 48 w 246"/>
                <a:gd name="T9" fmla="*/ 76 h 275"/>
                <a:gd name="T10" fmla="*/ 246 w 246"/>
                <a:gd name="T11" fmla="*/ 275 h 275"/>
                <a:gd name="T12" fmla="*/ 123 w 246"/>
                <a:gd name="T13" fmla="*/ 152 h 275"/>
                <a:gd name="T14" fmla="*/ 0 w 246"/>
                <a:gd name="T15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275">
                  <a:moveTo>
                    <a:pt x="48" y="76"/>
                  </a:moveTo>
                  <a:cubicBezTo>
                    <a:pt x="48" y="34"/>
                    <a:pt x="82" y="0"/>
                    <a:pt x="124" y="0"/>
                  </a:cubicBezTo>
                  <a:cubicBezTo>
                    <a:pt x="166" y="0"/>
                    <a:pt x="201" y="34"/>
                    <a:pt x="201" y="76"/>
                  </a:cubicBezTo>
                  <a:cubicBezTo>
                    <a:pt x="201" y="118"/>
                    <a:pt x="166" y="152"/>
                    <a:pt x="124" y="152"/>
                  </a:cubicBezTo>
                  <a:cubicBezTo>
                    <a:pt x="82" y="152"/>
                    <a:pt x="48" y="118"/>
                    <a:pt x="48" y="76"/>
                  </a:cubicBezTo>
                  <a:close/>
                  <a:moveTo>
                    <a:pt x="246" y="275"/>
                  </a:moveTo>
                  <a:cubicBezTo>
                    <a:pt x="246" y="207"/>
                    <a:pt x="191" y="152"/>
                    <a:pt x="123" y="152"/>
                  </a:cubicBezTo>
                  <a:cubicBezTo>
                    <a:pt x="55" y="152"/>
                    <a:pt x="0" y="207"/>
                    <a:pt x="0" y="275"/>
                  </a:cubicBezTo>
                </a:path>
              </a:pathLst>
            </a:custGeom>
            <a:noFill/>
            <a:ln w="28575" cap="sq">
              <a:solidFill>
                <a:srgbClr val="49C5B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041" name="Oval 1040">
            <a:extLst>
              <a:ext uri="{FF2B5EF4-FFF2-40B4-BE49-F238E27FC236}">
                <a16:creationId xmlns:a16="http://schemas.microsoft.com/office/drawing/2014/main" id="{E5B9F622-CF59-7350-1A73-57A45D1C9C37}"/>
              </a:ext>
            </a:extLst>
          </p:cNvPr>
          <p:cNvSpPr/>
          <p:nvPr/>
        </p:nvSpPr>
        <p:spPr bwMode="auto">
          <a:xfrm>
            <a:off x="3308674" y="4682929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542445B4-6AE7-BEF1-7178-F0E34B6CFE7E}"/>
              </a:ext>
            </a:extLst>
          </p:cNvPr>
          <p:cNvSpPr/>
          <p:nvPr/>
        </p:nvSpPr>
        <p:spPr bwMode="auto">
          <a:xfrm>
            <a:off x="5000000" y="6001828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045" name="hand_2" title="Icon of a hand held out">
            <a:extLst>
              <a:ext uri="{FF2B5EF4-FFF2-40B4-BE49-F238E27FC236}">
                <a16:creationId xmlns:a16="http://schemas.microsoft.com/office/drawing/2014/main" id="{85E5C589-6059-1025-F045-9C00CDE5C7C8}"/>
              </a:ext>
            </a:extLst>
          </p:cNvPr>
          <p:cNvSpPr>
            <a:spLocks noChangeAspect="1"/>
          </p:cNvSpPr>
          <p:nvPr/>
        </p:nvSpPr>
        <p:spPr bwMode="auto">
          <a:xfrm>
            <a:off x="5100551" y="6175837"/>
            <a:ext cx="306027" cy="152329"/>
          </a:xfrm>
          <a:custGeom>
            <a:avLst/>
            <a:gdLst>
              <a:gd name="T0" fmla="*/ 76 w 306"/>
              <a:gd name="T1" fmla="*/ 65 h 151"/>
              <a:gd name="T2" fmla="*/ 211 w 306"/>
              <a:gd name="T3" fmla="*/ 66 h 151"/>
              <a:gd name="T4" fmla="*/ 256 w 306"/>
              <a:gd name="T5" fmla="*/ 22 h 151"/>
              <a:gd name="T6" fmla="*/ 306 w 306"/>
              <a:gd name="T7" fmla="*/ 28 h 151"/>
              <a:gd name="T8" fmla="*/ 227 w 306"/>
              <a:gd name="T9" fmla="*/ 106 h 151"/>
              <a:gd name="T10" fmla="*/ 93 w 306"/>
              <a:gd name="T11" fmla="*/ 140 h 151"/>
              <a:gd name="T12" fmla="*/ 19 w 306"/>
              <a:gd name="T13" fmla="*/ 132 h 151"/>
              <a:gd name="T14" fmla="*/ 20 w 306"/>
              <a:gd name="T15" fmla="*/ 63 h 151"/>
              <a:gd name="T16" fmla="*/ 63 w 306"/>
              <a:gd name="T17" fmla="*/ 22 h 151"/>
              <a:gd name="T18" fmla="*/ 168 w 306"/>
              <a:gd name="T19" fmla="*/ 23 h 151"/>
              <a:gd name="T20" fmla="*/ 138 w 306"/>
              <a:gd name="T21" fmla="*/ 6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6" h="151">
                <a:moveTo>
                  <a:pt x="76" y="65"/>
                </a:moveTo>
                <a:cubicBezTo>
                  <a:pt x="211" y="66"/>
                  <a:pt x="211" y="66"/>
                  <a:pt x="211" y="66"/>
                </a:cubicBezTo>
                <a:cubicBezTo>
                  <a:pt x="211" y="66"/>
                  <a:pt x="233" y="45"/>
                  <a:pt x="256" y="22"/>
                </a:cubicBezTo>
                <a:cubicBezTo>
                  <a:pt x="279" y="0"/>
                  <a:pt x="306" y="28"/>
                  <a:pt x="306" y="28"/>
                </a:cubicBezTo>
                <a:cubicBezTo>
                  <a:pt x="227" y="106"/>
                  <a:pt x="227" y="106"/>
                  <a:pt x="227" y="106"/>
                </a:cubicBezTo>
                <a:cubicBezTo>
                  <a:pt x="227" y="106"/>
                  <a:pt x="94" y="140"/>
                  <a:pt x="93" y="140"/>
                </a:cubicBezTo>
                <a:cubicBezTo>
                  <a:pt x="72" y="147"/>
                  <a:pt x="38" y="151"/>
                  <a:pt x="19" y="132"/>
                </a:cubicBezTo>
                <a:cubicBezTo>
                  <a:pt x="0" y="113"/>
                  <a:pt x="0" y="82"/>
                  <a:pt x="20" y="63"/>
                </a:cubicBezTo>
                <a:cubicBezTo>
                  <a:pt x="63" y="22"/>
                  <a:pt x="63" y="22"/>
                  <a:pt x="63" y="22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54"/>
                  <a:pt x="138" y="65"/>
                  <a:pt x="138" y="65"/>
                </a:cubicBezTo>
              </a:path>
            </a:pathLst>
          </a:custGeom>
          <a:noFill/>
          <a:ln w="15875" cap="sq">
            <a:gradFill>
              <a:gsLst>
                <a:gs pos="0">
                  <a:srgbClr val="0078D4"/>
                </a:gs>
                <a:gs pos="49600">
                  <a:srgbClr val="249EC3"/>
                </a:gs>
                <a:gs pos="100000">
                  <a:srgbClr val="49C5B1"/>
                </a:gs>
              </a:gsLst>
              <a:lin ang="5400000" scaled="1"/>
            </a:gra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9E7A6D96-FC63-D1FB-4123-75C63A56E15C}"/>
              </a:ext>
            </a:extLst>
          </p:cNvPr>
          <p:cNvSpPr txBox="1"/>
          <p:nvPr/>
        </p:nvSpPr>
        <p:spPr>
          <a:xfrm>
            <a:off x="6487878" y="6125693"/>
            <a:ext cx="314878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Enabled M365 apps &amp; agents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1991AC13-C558-B1CD-723C-4230261E6C58}"/>
              </a:ext>
            </a:extLst>
          </p:cNvPr>
          <p:cNvSpPr/>
          <p:nvPr/>
        </p:nvSpPr>
        <p:spPr bwMode="auto">
          <a:xfrm flipH="1">
            <a:off x="6021103" y="6011544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5C80BE04-5D37-F25C-3257-D6B74E85C9B9}"/>
              </a:ext>
            </a:extLst>
          </p:cNvPr>
          <p:cNvSpPr/>
          <p:nvPr/>
        </p:nvSpPr>
        <p:spPr>
          <a:xfrm>
            <a:off x="1908559" y="5522840"/>
            <a:ext cx="1873492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r" defTabSz="9141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5K</a:t>
            </a:r>
            <a:b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F3AC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Viva Engage Communities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A446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C4D9651B-3F19-C6E9-CE83-9C2BF951CA99}"/>
              </a:ext>
            </a:extLst>
          </p:cNvPr>
          <p:cNvSpPr/>
          <p:nvPr/>
        </p:nvSpPr>
        <p:spPr bwMode="auto">
          <a:xfrm>
            <a:off x="3954965" y="5451474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F26DBE2A-975D-3054-BA68-A94BB8B5F35E}"/>
              </a:ext>
            </a:extLst>
          </p:cNvPr>
          <p:cNvSpPr/>
          <p:nvPr/>
        </p:nvSpPr>
        <p:spPr bwMode="auto">
          <a:xfrm>
            <a:off x="3978074" y="1559804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060" name="Picture 1059" descr="A picture containing text&#10;&#10;Description automatically generated">
            <a:extLst>
              <a:ext uri="{FF2B5EF4-FFF2-40B4-BE49-F238E27FC236}">
                <a16:creationId xmlns:a16="http://schemas.microsoft.com/office/drawing/2014/main" id="{357747A8-B1C4-D459-928A-5E7E710E3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1" t="16780" r="23509" b="19206"/>
          <a:stretch/>
        </p:blipFill>
        <p:spPr>
          <a:xfrm>
            <a:off x="4049741" y="1627101"/>
            <a:ext cx="326904" cy="370763"/>
          </a:xfrm>
          <a:prstGeom prst="rect">
            <a:avLst/>
          </a:prstGeom>
        </p:spPr>
      </p:pic>
      <p:sp>
        <p:nvSpPr>
          <p:cNvPr id="1058" name="TextBox 1057">
            <a:extLst>
              <a:ext uri="{FF2B5EF4-FFF2-40B4-BE49-F238E27FC236}">
                <a16:creationId xmlns:a16="http://schemas.microsoft.com/office/drawing/2014/main" id="{9FC7E6BE-D5FA-3F7C-60BE-F010024C405B}"/>
              </a:ext>
            </a:extLst>
          </p:cNvPr>
          <p:cNvSpPr txBox="1"/>
          <p:nvPr/>
        </p:nvSpPr>
        <p:spPr>
          <a:xfrm>
            <a:off x="2584836" y="1607323"/>
            <a:ext cx="135448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78D4"/>
                </a:solidFill>
                <a:latin typeface="Segoe UI"/>
              </a:rPr>
              <a:t>465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Power Apps</a:t>
            </a:r>
          </a:p>
        </p:txBody>
      </p:sp>
      <p:grpSp>
        <p:nvGrpSpPr>
          <p:cNvPr id="1063" name="Graphic 1060" descr="Teacher outline">
            <a:extLst>
              <a:ext uri="{FF2B5EF4-FFF2-40B4-BE49-F238E27FC236}">
                <a16:creationId xmlns:a16="http://schemas.microsoft.com/office/drawing/2014/main" id="{EEB6C9F9-11FF-0EF2-53CD-BD219EB952F6}"/>
              </a:ext>
            </a:extLst>
          </p:cNvPr>
          <p:cNvGrpSpPr/>
          <p:nvPr/>
        </p:nvGrpSpPr>
        <p:grpSpPr>
          <a:xfrm>
            <a:off x="8116333" y="3237038"/>
            <a:ext cx="391162" cy="265941"/>
            <a:chOff x="8116333" y="3237038"/>
            <a:chExt cx="391162" cy="265941"/>
          </a:xfrm>
          <a:solidFill>
            <a:srgbClr val="000000"/>
          </a:solidFill>
        </p:grpSpPr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A283902D-2BC5-A84D-0806-CD94BBD7793B}"/>
                </a:ext>
              </a:extLst>
            </p:cNvPr>
            <p:cNvSpPr/>
            <p:nvPr/>
          </p:nvSpPr>
          <p:spPr>
            <a:xfrm>
              <a:off x="8191876" y="3237038"/>
              <a:ext cx="315619" cy="216424"/>
            </a:xfrm>
            <a:custGeom>
              <a:avLst/>
              <a:gdLst>
                <a:gd name="connsiteX0" fmla="*/ 293075 w 315619"/>
                <a:gd name="connsiteY0" fmla="*/ 0 h 216424"/>
                <a:gd name="connsiteX1" fmla="*/ 22544 w 315619"/>
                <a:gd name="connsiteY1" fmla="*/ 0 h 216424"/>
                <a:gd name="connsiteX2" fmla="*/ 0 w 315619"/>
                <a:gd name="connsiteY2" fmla="*/ 22544 h 216424"/>
                <a:gd name="connsiteX3" fmla="*/ 0 w 315619"/>
                <a:gd name="connsiteY3" fmla="*/ 87079 h 216424"/>
                <a:gd name="connsiteX4" fmla="*/ 9018 w 315619"/>
                <a:gd name="connsiteY4" fmla="*/ 85781 h 216424"/>
                <a:gd name="connsiteX5" fmla="*/ 9018 w 315619"/>
                <a:gd name="connsiteY5" fmla="*/ 22544 h 216424"/>
                <a:gd name="connsiteX6" fmla="*/ 22544 w 315619"/>
                <a:gd name="connsiteY6" fmla="*/ 9018 h 216424"/>
                <a:gd name="connsiteX7" fmla="*/ 293075 w 315619"/>
                <a:gd name="connsiteY7" fmla="*/ 9018 h 216424"/>
                <a:gd name="connsiteX8" fmla="*/ 306601 w 315619"/>
                <a:gd name="connsiteY8" fmla="*/ 22544 h 216424"/>
                <a:gd name="connsiteX9" fmla="*/ 306601 w 315619"/>
                <a:gd name="connsiteY9" fmla="*/ 193880 h 216424"/>
                <a:gd name="connsiteX10" fmla="*/ 293075 w 315619"/>
                <a:gd name="connsiteY10" fmla="*/ 207407 h 216424"/>
                <a:gd name="connsiteX11" fmla="*/ 118749 w 315619"/>
                <a:gd name="connsiteY11" fmla="*/ 207407 h 216424"/>
                <a:gd name="connsiteX12" fmla="*/ 110336 w 315619"/>
                <a:gd name="connsiteY12" fmla="*/ 216425 h 216424"/>
                <a:gd name="connsiteX13" fmla="*/ 293075 w 315619"/>
                <a:gd name="connsiteY13" fmla="*/ 216425 h 216424"/>
                <a:gd name="connsiteX14" fmla="*/ 315619 w 315619"/>
                <a:gd name="connsiteY14" fmla="*/ 193880 h 216424"/>
                <a:gd name="connsiteX15" fmla="*/ 315619 w 315619"/>
                <a:gd name="connsiteY15" fmla="*/ 22544 h 216424"/>
                <a:gd name="connsiteX16" fmla="*/ 293075 w 315619"/>
                <a:gd name="connsiteY16" fmla="*/ 0 h 21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5619" h="216424">
                  <a:moveTo>
                    <a:pt x="293075" y="0"/>
                  </a:moveTo>
                  <a:lnTo>
                    <a:pt x="22544" y="0"/>
                  </a:lnTo>
                  <a:cubicBezTo>
                    <a:pt x="10099" y="15"/>
                    <a:pt x="15" y="10099"/>
                    <a:pt x="0" y="22544"/>
                  </a:cubicBezTo>
                  <a:lnTo>
                    <a:pt x="0" y="87079"/>
                  </a:lnTo>
                  <a:cubicBezTo>
                    <a:pt x="2957" y="86359"/>
                    <a:pt x="5977" y="85924"/>
                    <a:pt x="9018" y="85781"/>
                  </a:cubicBezTo>
                  <a:lnTo>
                    <a:pt x="9018" y="22544"/>
                  </a:lnTo>
                  <a:cubicBezTo>
                    <a:pt x="9018" y="15074"/>
                    <a:pt x="15074" y="9018"/>
                    <a:pt x="22544" y="9018"/>
                  </a:cubicBezTo>
                  <a:lnTo>
                    <a:pt x="293075" y="9018"/>
                  </a:lnTo>
                  <a:cubicBezTo>
                    <a:pt x="300546" y="9018"/>
                    <a:pt x="306601" y="15074"/>
                    <a:pt x="306601" y="22544"/>
                  </a:cubicBezTo>
                  <a:lnTo>
                    <a:pt x="306601" y="193880"/>
                  </a:lnTo>
                  <a:cubicBezTo>
                    <a:pt x="306601" y="201351"/>
                    <a:pt x="300546" y="207407"/>
                    <a:pt x="293075" y="207407"/>
                  </a:cubicBezTo>
                  <a:lnTo>
                    <a:pt x="118749" y="207407"/>
                  </a:lnTo>
                  <a:lnTo>
                    <a:pt x="110336" y="216425"/>
                  </a:lnTo>
                  <a:lnTo>
                    <a:pt x="293075" y="216425"/>
                  </a:lnTo>
                  <a:cubicBezTo>
                    <a:pt x="305520" y="216410"/>
                    <a:pt x="315604" y="206325"/>
                    <a:pt x="315619" y="193880"/>
                  </a:cubicBezTo>
                  <a:lnTo>
                    <a:pt x="315619" y="22544"/>
                  </a:lnTo>
                  <a:cubicBezTo>
                    <a:pt x="315604" y="10099"/>
                    <a:pt x="305520" y="15"/>
                    <a:pt x="293075" y="0"/>
                  </a:cubicBezTo>
                  <a:close/>
                </a:path>
              </a:pathLst>
            </a:custGeom>
            <a:solidFill>
              <a:srgbClr val="000000"/>
            </a:solidFill>
            <a:ln w="4464" cap="flat">
              <a:gradFill flip="none" rotWithShape="1">
                <a:gsLst>
                  <a:gs pos="0">
                    <a:srgbClr val="2A446F"/>
                  </a:gs>
                  <a:gs pos="50000">
                    <a:srgbClr val="0078D4"/>
                  </a:gs>
                  <a:gs pos="100000">
                    <a:srgbClr val="49C5B1"/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01BDDDB5-33F2-CD24-4C63-88A10A6581E0}"/>
                </a:ext>
              </a:extLst>
            </p:cNvPr>
            <p:cNvSpPr/>
            <p:nvPr/>
          </p:nvSpPr>
          <p:spPr>
            <a:xfrm>
              <a:off x="8116333" y="3354524"/>
              <a:ext cx="237876" cy="148455"/>
            </a:xfrm>
            <a:custGeom>
              <a:avLst/>
              <a:gdLst>
                <a:gd name="connsiteX0" fmla="*/ 237862 w 237876"/>
                <a:gd name="connsiteY0" fmla="*/ 20796 h 148455"/>
                <a:gd name="connsiteX1" fmla="*/ 215593 w 237876"/>
                <a:gd name="connsiteY1" fmla="*/ 13 h 148455"/>
                <a:gd name="connsiteX2" fmla="*/ 200583 w 237876"/>
                <a:gd name="connsiteY2" fmla="*/ 6850 h 148455"/>
                <a:gd name="connsiteX3" fmla="*/ 137364 w 237876"/>
                <a:gd name="connsiteY3" fmla="*/ 74934 h 148455"/>
                <a:gd name="connsiteX4" fmla="*/ 87185 w 237876"/>
                <a:gd name="connsiteY4" fmla="*/ 62931 h 148455"/>
                <a:gd name="connsiteX5" fmla="*/ 86829 w 237876"/>
                <a:gd name="connsiteY5" fmla="*/ 62859 h 148455"/>
                <a:gd name="connsiteX6" fmla="*/ 85824 w 237876"/>
                <a:gd name="connsiteY6" fmla="*/ 62895 h 148455"/>
                <a:gd name="connsiteX7" fmla="*/ 84575 w 237876"/>
                <a:gd name="connsiteY7" fmla="*/ 62859 h 148455"/>
                <a:gd name="connsiteX8" fmla="*/ 84124 w 237876"/>
                <a:gd name="connsiteY8" fmla="*/ 62954 h 148455"/>
                <a:gd name="connsiteX9" fmla="*/ 24287 w 237876"/>
                <a:gd name="connsiteY9" fmla="*/ 80538 h 148455"/>
                <a:gd name="connsiteX10" fmla="*/ 10760 w 237876"/>
                <a:gd name="connsiteY10" fmla="*/ 99065 h 148455"/>
                <a:gd name="connsiteX11" fmla="*/ 156 w 237876"/>
                <a:gd name="connsiteY11" fmla="*/ 138346 h 148455"/>
                <a:gd name="connsiteX12" fmla="*/ 3334 w 237876"/>
                <a:gd name="connsiteY12" fmla="*/ 143870 h 148455"/>
                <a:gd name="connsiteX13" fmla="*/ 4516 w 237876"/>
                <a:gd name="connsiteY13" fmla="*/ 144027 h 148455"/>
                <a:gd name="connsiteX14" fmla="*/ 8867 w 237876"/>
                <a:gd name="connsiteY14" fmla="*/ 140691 h 148455"/>
                <a:gd name="connsiteX15" fmla="*/ 19454 w 237876"/>
                <a:gd name="connsiteY15" fmla="*/ 101428 h 148455"/>
                <a:gd name="connsiteX16" fmla="*/ 29193 w 237876"/>
                <a:gd name="connsiteY16" fmla="*/ 88118 h 148455"/>
                <a:gd name="connsiteX17" fmla="*/ 85774 w 237876"/>
                <a:gd name="connsiteY17" fmla="*/ 71935 h 148455"/>
                <a:gd name="connsiteX18" fmla="*/ 136147 w 237876"/>
                <a:gd name="connsiteY18" fmla="*/ 84511 h 148455"/>
                <a:gd name="connsiteX19" fmla="*/ 141612 w 237876"/>
                <a:gd name="connsiteY19" fmla="*/ 83609 h 148455"/>
                <a:gd name="connsiteX20" fmla="*/ 207166 w 237876"/>
                <a:gd name="connsiteY20" fmla="*/ 12991 h 148455"/>
                <a:gd name="connsiteX21" fmla="*/ 224865 w 237876"/>
                <a:gd name="connsiteY21" fmla="*/ 12385 h 148455"/>
                <a:gd name="connsiteX22" fmla="*/ 225472 w 237876"/>
                <a:gd name="connsiteY22" fmla="*/ 30084 h 148455"/>
                <a:gd name="connsiteX23" fmla="*/ 122066 w 237876"/>
                <a:gd name="connsiteY23" fmla="*/ 140871 h 148455"/>
                <a:gd name="connsiteX24" fmla="*/ 122289 w 237876"/>
                <a:gd name="connsiteY24" fmla="*/ 147244 h 148455"/>
                <a:gd name="connsiteX25" fmla="*/ 128662 w 237876"/>
                <a:gd name="connsiteY25" fmla="*/ 147021 h 148455"/>
                <a:gd name="connsiteX26" fmla="*/ 232068 w 237876"/>
                <a:gd name="connsiteY26" fmla="*/ 36234 h 148455"/>
                <a:gd name="connsiteX27" fmla="*/ 237862 w 237876"/>
                <a:gd name="connsiteY27" fmla="*/ 20796 h 14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7876" h="148455">
                  <a:moveTo>
                    <a:pt x="237862" y="20796"/>
                  </a:moveTo>
                  <a:cubicBezTo>
                    <a:pt x="237452" y="8908"/>
                    <a:pt x="227482" y="-397"/>
                    <a:pt x="215593" y="13"/>
                  </a:cubicBezTo>
                  <a:cubicBezTo>
                    <a:pt x="209881" y="210"/>
                    <a:pt x="204481" y="2670"/>
                    <a:pt x="200583" y="6850"/>
                  </a:cubicBezTo>
                  <a:lnTo>
                    <a:pt x="137364" y="74934"/>
                  </a:lnTo>
                  <a:cubicBezTo>
                    <a:pt x="121738" y="67253"/>
                    <a:pt x="104596" y="63153"/>
                    <a:pt x="87185" y="62931"/>
                  </a:cubicBezTo>
                  <a:cubicBezTo>
                    <a:pt x="87064" y="62931"/>
                    <a:pt x="86955" y="62859"/>
                    <a:pt x="86829" y="62859"/>
                  </a:cubicBezTo>
                  <a:cubicBezTo>
                    <a:pt x="86491" y="62859"/>
                    <a:pt x="86162" y="62891"/>
                    <a:pt x="85824" y="62895"/>
                  </a:cubicBezTo>
                  <a:cubicBezTo>
                    <a:pt x="85404" y="62895"/>
                    <a:pt x="84994" y="62859"/>
                    <a:pt x="84575" y="62859"/>
                  </a:cubicBezTo>
                  <a:cubicBezTo>
                    <a:pt x="84423" y="62882"/>
                    <a:pt x="84272" y="62914"/>
                    <a:pt x="84124" y="62954"/>
                  </a:cubicBezTo>
                  <a:cubicBezTo>
                    <a:pt x="62939" y="63186"/>
                    <a:pt x="42230" y="69272"/>
                    <a:pt x="24287" y="80538"/>
                  </a:cubicBezTo>
                  <a:cubicBezTo>
                    <a:pt x="17650" y="84837"/>
                    <a:pt x="12833" y="91434"/>
                    <a:pt x="10760" y="99065"/>
                  </a:cubicBezTo>
                  <a:lnTo>
                    <a:pt x="156" y="138346"/>
                  </a:lnTo>
                  <a:cubicBezTo>
                    <a:pt x="-490" y="140749"/>
                    <a:pt x="932" y="143221"/>
                    <a:pt x="3334" y="143870"/>
                  </a:cubicBezTo>
                  <a:cubicBezTo>
                    <a:pt x="3719" y="143975"/>
                    <a:pt x="4117" y="144028"/>
                    <a:pt x="4516" y="144027"/>
                  </a:cubicBezTo>
                  <a:cubicBezTo>
                    <a:pt x="6553" y="144026"/>
                    <a:pt x="8337" y="142658"/>
                    <a:pt x="8867" y="140691"/>
                  </a:cubicBezTo>
                  <a:lnTo>
                    <a:pt x="19454" y="101428"/>
                  </a:lnTo>
                  <a:cubicBezTo>
                    <a:pt x="20948" y="95942"/>
                    <a:pt x="24417" y="91202"/>
                    <a:pt x="29193" y="88118"/>
                  </a:cubicBezTo>
                  <a:cubicBezTo>
                    <a:pt x="46151" y="77499"/>
                    <a:pt x="65766" y="71890"/>
                    <a:pt x="85774" y="71935"/>
                  </a:cubicBezTo>
                  <a:cubicBezTo>
                    <a:pt x="103340" y="71950"/>
                    <a:pt x="120635" y="76267"/>
                    <a:pt x="136147" y="84511"/>
                  </a:cubicBezTo>
                  <a:cubicBezTo>
                    <a:pt x="137960" y="85496"/>
                    <a:pt x="140211" y="85125"/>
                    <a:pt x="141612" y="83609"/>
                  </a:cubicBezTo>
                  <a:lnTo>
                    <a:pt x="207166" y="12991"/>
                  </a:lnTo>
                  <a:cubicBezTo>
                    <a:pt x="211886" y="7936"/>
                    <a:pt x="219810" y="7665"/>
                    <a:pt x="224865" y="12385"/>
                  </a:cubicBezTo>
                  <a:cubicBezTo>
                    <a:pt x="229920" y="17105"/>
                    <a:pt x="230192" y="25029"/>
                    <a:pt x="225472" y="30084"/>
                  </a:cubicBezTo>
                  <a:lnTo>
                    <a:pt x="122066" y="140871"/>
                  </a:lnTo>
                  <a:cubicBezTo>
                    <a:pt x="120367" y="142693"/>
                    <a:pt x="120467" y="145546"/>
                    <a:pt x="122289" y="147244"/>
                  </a:cubicBezTo>
                  <a:cubicBezTo>
                    <a:pt x="124111" y="148943"/>
                    <a:pt x="126964" y="148843"/>
                    <a:pt x="128662" y="147021"/>
                  </a:cubicBezTo>
                  <a:lnTo>
                    <a:pt x="232068" y="36234"/>
                  </a:lnTo>
                  <a:cubicBezTo>
                    <a:pt x="235984" y="32069"/>
                    <a:pt x="238070" y="26509"/>
                    <a:pt x="237862" y="20796"/>
                  </a:cubicBezTo>
                  <a:close/>
                </a:path>
              </a:pathLst>
            </a:custGeom>
            <a:solidFill>
              <a:srgbClr val="000000"/>
            </a:solidFill>
            <a:ln w="4464" cap="flat">
              <a:gradFill flip="none" rotWithShape="1">
                <a:gsLst>
                  <a:gs pos="0">
                    <a:srgbClr val="2A446F"/>
                  </a:gs>
                  <a:gs pos="50000">
                    <a:srgbClr val="0078D4"/>
                  </a:gs>
                  <a:gs pos="100000">
                    <a:srgbClr val="49C5B1"/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A5E82316-77FF-FBAB-3811-F7F7FDB9C18F}"/>
                </a:ext>
              </a:extLst>
            </p:cNvPr>
            <p:cNvSpPr/>
            <p:nvPr/>
          </p:nvSpPr>
          <p:spPr>
            <a:xfrm>
              <a:off x="8164823" y="3331724"/>
              <a:ext cx="76650" cy="76650"/>
            </a:xfrm>
            <a:custGeom>
              <a:avLst/>
              <a:gdLst>
                <a:gd name="connsiteX0" fmla="*/ 38325 w 76650"/>
                <a:gd name="connsiteY0" fmla="*/ 76650 h 76650"/>
                <a:gd name="connsiteX1" fmla="*/ 76650 w 76650"/>
                <a:gd name="connsiteY1" fmla="*/ 38325 h 76650"/>
                <a:gd name="connsiteX2" fmla="*/ 38325 w 76650"/>
                <a:gd name="connsiteY2" fmla="*/ 0 h 76650"/>
                <a:gd name="connsiteX3" fmla="*/ 0 w 76650"/>
                <a:gd name="connsiteY3" fmla="*/ 38325 h 76650"/>
                <a:gd name="connsiteX4" fmla="*/ 38325 w 76650"/>
                <a:gd name="connsiteY4" fmla="*/ 76650 h 76650"/>
                <a:gd name="connsiteX5" fmla="*/ 38325 w 76650"/>
                <a:gd name="connsiteY5" fmla="*/ 9018 h 76650"/>
                <a:gd name="connsiteX6" fmla="*/ 67633 w 76650"/>
                <a:gd name="connsiteY6" fmla="*/ 38325 h 76650"/>
                <a:gd name="connsiteX7" fmla="*/ 38325 w 76650"/>
                <a:gd name="connsiteY7" fmla="*/ 67633 h 76650"/>
                <a:gd name="connsiteX8" fmla="*/ 9018 w 76650"/>
                <a:gd name="connsiteY8" fmla="*/ 38325 h 76650"/>
                <a:gd name="connsiteX9" fmla="*/ 38325 w 76650"/>
                <a:gd name="connsiteY9" fmla="*/ 9018 h 7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650" h="76650">
                  <a:moveTo>
                    <a:pt x="38325" y="76650"/>
                  </a:moveTo>
                  <a:cubicBezTo>
                    <a:pt x="59491" y="76650"/>
                    <a:pt x="76650" y="59491"/>
                    <a:pt x="76650" y="38325"/>
                  </a:cubicBezTo>
                  <a:cubicBezTo>
                    <a:pt x="76650" y="17159"/>
                    <a:pt x="59491" y="0"/>
                    <a:pt x="38325" y="0"/>
                  </a:cubicBezTo>
                  <a:cubicBezTo>
                    <a:pt x="17159" y="0"/>
                    <a:pt x="0" y="17159"/>
                    <a:pt x="0" y="38325"/>
                  </a:cubicBezTo>
                  <a:cubicBezTo>
                    <a:pt x="25" y="59481"/>
                    <a:pt x="17169" y="76626"/>
                    <a:pt x="38325" y="76650"/>
                  </a:cubicBezTo>
                  <a:close/>
                  <a:moveTo>
                    <a:pt x="38325" y="9018"/>
                  </a:moveTo>
                  <a:cubicBezTo>
                    <a:pt x="54511" y="9018"/>
                    <a:pt x="67633" y="22139"/>
                    <a:pt x="67633" y="38325"/>
                  </a:cubicBezTo>
                  <a:cubicBezTo>
                    <a:pt x="67633" y="54511"/>
                    <a:pt x="54511" y="67633"/>
                    <a:pt x="38325" y="67633"/>
                  </a:cubicBezTo>
                  <a:cubicBezTo>
                    <a:pt x="22139" y="67633"/>
                    <a:pt x="9018" y="54511"/>
                    <a:pt x="9018" y="38325"/>
                  </a:cubicBezTo>
                  <a:cubicBezTo>
                    <a:pt x="9038" y="22147"/>
                    <a:pt x="22147" y="9038"/>
                    <a:pt x="38325" y="9018"/>
                  </a:cubicBezTo>
                  <a:close/>
                </a:path>
              </a:pathLst>
            </a:custGeom>
            <a:solidFill>
              <a:srgbClr val="000000"/>
            </a:solidFill>
            <a:ln w="4464" cap="flat">
              <a:gradFill flip="none" rotWithShape="1">
                <a:gsLst>
                  <a:gs pos="0">
                    <a:srgbClr val="2A446F"/>
                  </a:gs>
                  <a:gs pos="50000">
                    <a:srgbClr val="0078D4"/>
                  </a:gs>
                  <a:gs pos="100000">
                    <a:srgbClr val="49C5B1"/>
                  </a:gs>
                </a:gsLst>
                <a:lin ang="2700000" scaled="1"/>
                <a:tileRect/>
              </a:gra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5" name="Picture 9" descr="Logo&#10;&#10;Description automatically generated">
            <a:extLst>
              <a:ext uri="{FF2B5EF4-FFF2-40B4-BE49-F238E27FC236}">
                <a16:creationId xmlns:a16="http://schemas.microsoft.com/office/drawing/2014/main" id="{67E352A2-1CB4-A618-8385-F48604ADB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405" y="5557464"/>
            <a:ext cx="292608" cy="286512"/>
          </a:xfrm>
          <a:prstGeom prst="rect">
            <a:avLst/>
          </a:prstGeom>
        </p:spPr>
      </p:pic>
      <p:pic>
        <p:nvPicPr>
          <p:cNvPr id="1028" name="Picture 1027" descr="A picture containing object, clock, drawing&#10;&#10;Description automatically generated">
            <a:extLst>
              <a:ext uri="{FF2B5EF4-FFF2-40B4-BE49-F238E27FC236}">
                <a16:creationId xmlns:a16="http://schemas.microsoft.com/office/drawing/2014/main" id="{72CBA61F-3A3B-002C-6D65-1A79F9432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11271" y="4800883"/>
            <a:ext cx="305401" cy="284024"/>
          </a:xfrm>
          <a:prstGeom prst="rect">
            <a:avLst/>
          </a:prstGeom>
        </p:spPr>
      </p:pic>
      <p:pic>
        <p:nvPicPr>
          <p:cNvPr id="10" name="!Copilot" descr="Copilot icon">
            <a:extLst>
              <a:ext uri="{FF2B5EF4-FFF2-40B4-BE49-F238E27FC236}">
                <a16:creationId xmlns:a16="http://schemas.microsoft.com/office/drawing/2014/main" id="{D2627E96-35C4-0D83-43CE-D7CEDC067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9452" y="5624337"/>
            <a:ext cx="358992" cy="35899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63500" dir="8100000" algn="tr" rotWithShape="0">
              <a:prstClr val="black">
                <a:alpha val="10000"/>
              </a:prstClr>
            </a:outerShdw>
          </a:effec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B07E860-C098-53E1-B8F4-CE3AE8DC3910}"/>
              </a:ext>
            </a:extLst>
          </p:cNvPr>
          <p:cNvSpPr/>
          <p:nvPr/>
        </p:nvSpPr>
        <p:spPr bwMode="auto">
          <a:xfrm flipH="1">
            <a:off x="8039694" y="3968175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8508BEDF-7CE9-EC78-577B-97E7BA961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7191" y="4098735"/>
            <a:ext cx="388122" cy="238166"/>
          </a:xfrm>
          <a:prstGeom prst="rect">
            <a:avLst/>
          </a:prstGeom>
        </p:spPr>
      </p:pic>
      <p:sp>
        <p:nvSpPr>
          <p:cNvPr id="1042" name="TextBox 1041">
            <a:extLst>
              <a:ext uri="{FF2B5EF4-FFF2-40B4-BE49-F238E27FC236}">
                <a16:creationId xmlns:a16="http://schemas.microsoft.com/office/drawing/2014/main" id="{64546486-72CE-30B6-59F3-2568262E6FD7}"/>
              </a:ext>
            </a:extLst>
          </p:cNvPr>
          <p:cNvSpPr txBox="1"/>
          <p:nvPr/>
        </p:nvSpPr>
        <p:spPr>
          <a:xfrm>
            <a:off x="8577541" y="4001912"/>
            <a:ext cx="249132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376K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Number of OneDrive for Business</a:t>
            </a:r>
          </a:p>
        </p:txBody>
      </p:sp>
      <p:pic>
        <p:nvPicPr>
          <p:cNvPr id="7" name="!Copilot" descr="Copilot icon">
            <a:extLst>
              <a:ext uri="{FF2B5EF4-FFF2-40B4-BE49-F238E27FC236}">
                <a16:creationId xmlns:a16="http://schemas.microsoft.com/office/drawing/2014/main" id="{440E0F05-F7C4-605D-90BB-9A57DBD90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6395" y="1318596"/>
            <a:ext cx="237929" cy="23792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>
            <a:outerShdw blurRad="63500" dist="63500" dir="8100000" algn="tr" rotWithShape="0">
              <a:prstClr val="black">
                <a:alpha val="10000"/>
              </a:prstClr>
            </a:outerShdw>
          </a:effectLst>
        </p:spPr>
      </p:pic>
      <p:pic>
        <p:nvPicPr>
          <p:cNvPr id="1055" name="Graphic 1054" descr="Speech with solid fill">
            <a:extLst>
              <a:ext uri="{FF2B5EF4-FFF2-40B4-BE49-F238E27FC236}">
                <a16:creationId xmlns:a16="http://schemas.microsoft.com/office/drawing/2014/main" id="{353ACB27-7321-1DC4-4498-9DD63435CF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66611" y="1093882"/>
            <a:ext cx="318173" cy="318173"/>
          </a:xfrm>
          <a:prstGeom prst="rect">
            <a:avLst/>
          </a:prstGeom>
        </p:spPr>
      </p:pic>
      <p:sp>
        <p:nvSpPr>
          <p:cNvPr id="1062" name="Graphic 1055">
            <a:extLst>
              <a:ext uri="{FF2B5EF4-FFF2-40B4-BE49-F238E27FC236}">
                <a16:creationId xmlns:a16="http://schemas.microsoft.com/office/drawing/2014/main" id="{A1DB98C1-483E-6E91-841B-5B9B4D326D6F}"/>
              </a:ext>
            </a:extLst>
          </p:cNvPr>
          <p:cNvSpPr/>
          <p:nvPr/>
        </p:nvSpPr>
        <p:spPr>
          <a:xfrm>
            <a:off x="4326763" y="2412304"/>
            <a:ext cx="1005267" cy="1005267"/>
          </a:xfrm>
          <a:custGeom>
            <a:avLst/>
            <a:gdLst>
              <a:gd name="connsiteX0" fmla="*/ 1661008 w 6858171"/>
              <a:gd name="connsiteY0" fmla="*/ 2956929 h 6858171"/>
              <a:gd name="connsiteX1" fmla="*/ 1758118 w 6858171"/>
              <a:gd name="connsiteY1" fmla="*/ 2970323 h 6858171"/>
              <a:gd name="connsiteX2" fmla="*/ 1865274 w 6858171"/>
              <a:gd name="connsiteY2" fmla="*/ 3007158 h 6858171"/>
              <a:gd name="connsiteX3" fmla="*/ 1972431 w 6858171"/>
              <a:gd name="connsiteY3" fmla="*/ 3050690 h 6858171"/>
              <a:gd name="connsiteX4" fmla="*/ 2069541 w 6858171"/>
              <a:gd name="connsiteY4" fmla="*/ 3090874 h 6858171"/>
              <a:gd name="connsiteX5" fmla="*/ 2015963 w 6858171"/>
              <a:gd name="connsiteY5" fmla="*/ 3097571 h 6858171"/>
              <a:gd name="connsiteX6" fmla="*/ 1959036 w 6858171"/>
              <a:gd name="connsiteY6" fmla="*/ 3100920 h 6858171"/>
              <a:gd name="connsiteX7" fmla="*/ 1855229 w 6858171"/>
              <a:gd name="connsiteY7" fmla="*/ 3084177 h 6858171"/>
              <a:gd name="connsiteX8" fmla="*/ 1768164 w 6858171"/>
              <a:gd name="connsiteY8" fmla="*/ 3040645 h 6858171"/>
              <a:gd name="connsiteX9" fmla="*/ 1687797 w 6858171"/>
              <a:gd name="connsiteY9" fmla="*/ 3000461 h 6858171"/>
              <a:gd name="connsiteX10" fmla="*/ 1614127 w 6858171"/>
              <a:gd name="connsiteY10" fmla="*/ 2980369 h 6858171"/>
              <a:gd name="connsiteX11" fmla="*/ 1553852 w 6858171"/>
              <a:gd name="connsiteY11" fmla="*/ 2993764 h 6858171"/>
              <a:gd name="connsiteX12" fmla="*/ 1500273 w 6858171"/>
              <a:gd name="connsiteY12" fmla="*/ 3023901 h 6858171"/>
              <a:gd name="connsiteX13" fmla="*/ 1476833 w 6858171"/>
              <a:gd name="connsiteY13" fmla="*/ 3010507 h 6858171"/>
              <a:gd name="connsiteX14" fmla="*/ 1563897 w 6858171"/>
              <a:gd name="connsiteY14" fmla="*/ 2973672 h 6858171"/>
              <a:gd name="connsiteX15" fmla="*/ 1661008 w 6858171"/>
              <a:gd name="connsiteY15" fmla="*/ 2956929 h 6858171"/>
              <a:gd name="connsiteX16" fmla="*/ 2113073 w 6858171"/>
              <a:gd name="connsiteY16" fmla="*/ 3107617 h 6858171"/>
              <a:gd name="connsiteX17" fmla="*/ 2364221 w 6858171"/>
              <a:gd name="connsiteY17" fmla="*/ 3154498 h 6858171"/>
              <a:gd name="connsiteX18" fmla="*/ 2270459 w 6858171"/>
              <a:gd name="connsiteY18" fmla="*/ 3181287 h 6858171"/>
              <a:gd name="connsiteX19" fmla="*/ 2173349 w 6858171"/>
              <a:gd name="connsiteY19" fmla="*/ 3194682 h 6858171"/>
              <a:gd name="connsiteX20" fmla="*/ 2052798 w 6858171"/>
              <a:gd name="connsiteY20" fmla="*/ 3181287 h 6858171"/>
              <a:gd name="connsiteX21" fmla="*/ 2086284 w 6858171"/>
              <a:gd name="connsiteY21" fmla="*/ 3147801 h 6858171"/>
              <a:gd name="connsiteX22" fmla="*/ 2113073 w 6858171"/>
              <a:gd name="connsiteY22" fmla="*/ 3107617 h 6858171"/>
              <a:gd name="connsiteX23" fmla="*/ 3429086 w 6858171"/>
              <a:gd name="connsiteY23" fmla="*/ 86 h 6858171"/>
              <a:gd name="connsiteX24" fmla="*/ 4336566 w 6858171"/>
              <a:gd name="connsiteY24" fmla="*/ 123985 h 6858171"/>
              <a:gd name="connsiteX25" fmla="*/ 5153632 w 6858171"/>
              <a:gd name="connsiteY25" fmla="*/ 468894 h 6858171"/>
              <a:gd name="connsiteX26" fmla="*/ 5850148 w 6858171"/>
              <a:gd name="connsiteY26" fmla="*/ 1008024 h 6858171"/>
              <a:gd name="connsiteX27" fmla="*/ 6385929 w 6858171"/>
              <a:gd name="connsiteY27" fmla="*/ 1701191 h 6858171"/>
              <a:gd name="connsiteX28" fmla="*/ 6734187 w 6858171"/>
              <a:gd name="connsiteY28" fmla="*/ 2518258 h 6858171"/>
              <a:gd name="connsiteX29" fmla="*/ 6858086 w 6858171"/>
              <a:gd name="connsiteY29" fmla="*/ 3429086 h 6858171"/>
              <a:gd name="connsiteX30" fmla="*/ 6734187 w 6858171"/>
              <a:gd name="connsiteY30" fmla="*/ 4336566 h 6858171"/>
              <a:gd name="connsiteX31" fmla="*/ 6389278 w 6858171"/>
              <a:gd name="connsiteY31" fmla="*/ 5153632 h 6858171"/>
              <a:gd name="connsiteX32" fmla="*/ 5850148 w 6858171"/>
              <a:gd name="connsiteY32" fmla="*/ 5850148 h 6858171"/>
              <a:gd name="connsiteX33" fmla="*/ 5156981 w 6858171"/>
              <a:gd name="connsiteY33" fmla="*/ 6385929 h 6858171"/>
              <a:gd name="connsiteX34" fmla="*/ 4339914 w 6858171"/>
              <a:gd name="connsiteY34" fmla="*/ 6734187 h 6858171"/>
              <a:gd name="connsiteX35" fmla="*/ 3429086 w 6858171"/>
              <a:gd name="connsiteY35" fmla="*/ 6858086 h 6858171"/>
              <a:gd name="connsiteX36" fmla="*/ 2521606 w 6858171"/>
              <a:gd name="connsiteY36" fmla="*/ 6734187 h 6858171"/>
              <a:gd name="connsiteX37" fmla="*/ 1704540 w 6858171"/>
              <a:gd name="connsiteY37" fmla="*/ 6389278 h 6858171"/>
              <a:gd name="connsiteX38" fmla="*/ 1008024 w 6858171"/>
              <a:gd name="connsiteY38" fmla="*/ 5850148 h 6858171"/>
              <a:gd name="connsiteX39" fmla="*/ 472243 w 6858171"/>
              <a:gd name="connsiteY39" fmla="*/ 5156981 h 6858171"/>
              <a:gd name="connsiteX40" fmla="*/ 123985 w 6858171"/>
              <a:gd name="connsiteY40" fmla="*/ 4339914 h 6858171"/>
              <a:gd name="connsiteX41" fmla="*/ 86 w 6858171"/>
              <a:gd name="connsiteY41" fmla="*/ 3429086 h 6858171"/>
              <a:gd name="connsiteX42" fmla="*/ 123985 w 6858171"/>
              <a:gd name="connsiteY42" fmla="*/ 2521606 h 6858171"/>
              <a:gd name="connsiteX43" fmla="*/ 468894 w 6858171"/>
              <a:gd name="connsiteY43" fmla="*/ 1704540 h 6858171"/>
              <a:gd name="connsiteX44" fmla="*/ 1008024 w 6858171"/>
              <a:gd name="connsiteY44" fmla="*/ 1008024 h 6858171"/>
              <a:gd name="connsiteX45" fmla="*/ 1701191 w 6858171"/>
              <a:gd name="connsiteY45" fmla="*/ 472243 h 6858171"/>
              <a:gd name="connsiteX46" fmla="*/ 2518258 w 6858171"/>
              <a:gd name="connsiteY46" fmla="*/ 123985 h 6858171"/>
              <a:gd name="connsiteX47" fmla="*/ 3429086 w 6858171"/>
              <a:gd name="connsiteY47" fmla="*/ 86 h 6858171"/>
              <a:gd name="connsiteX48" fmla="*/ 5980744 w 6858171"/>
              <a:gd name="connsiteY48" fmla="*/ 1858577 h 6858171"/>
              <a:gd name="connsiteX49" fmla="*/ 5886983 w 6858171"/>
              <a:gd name="connsiteY49" fmla="*/ 1717935 h 6858171"/>
              <a:gd name="connsiteX50" fmla="*/ 5789872 w 6858171"/>
              <a:gd name="connsiteY50" fmla="*/ 1580641 h 6858171"/>
              <a:gd name="connsiteX51" fmla="*/ 5773129 w 6858171"/>
              <a:gd name="connsiteY51" fmla="*/ 1624173 h 6858171"/>
              <a:gd name="connsiteX52" fmla="*/ 5759735 w 6858171"/>
              <a:gd name="connsiteY52" fmla="*/ 1684448 h 6858171"/>
              <a:gd name="connsiteX53" fmla="*/ 5783175 w 6858171"/>
              <a:gd name="connsiteY53" fmla="*/ 1741375 h 6858171"/>
              <a:gd name="connsiteX54" fmla="*/ 5843450 w 6858171"/>
              <a:gd name="connsiteY54" fmla="*/ 1794953 h 6858171"/>
              <a:gd name="connsiteX55" fmla="*/ 5917120 w 6858171"/>
              <a:gd name="connsiteY55" fmla="*/ 1835137 h 6858171"/>
              <a:gd name="connsiteX56" fmla="*/ 5980744 w 6858171"/>
              <a:gd name="connsiteY56" fmla="*/ 1858577 h 6858171"/>
              <a:gd name="connsiteX57" fmla="*/ 5749689 w 6858171"/>
              <a:gd name="connsiteY57" fmla="*/ 1530411 h 6858171"/>
              <a:gd name="connsiteX58" fmla="*/ 5739643 w 6858171"/>
              <a:gd name="connsiteY58" fmla="*/ 1567246 h 6858171"/>
              <a:gd name="connsiteX59" fmla="*/ 5759735 w 6858171"/>
              <a:gd name="connsiteY59" fmla="*/ 1567246 h 6858171"/>
              <a:gd name="connsiteX60" fmla="*/ 5779826 w 6858171"/>
              <a:gd name="connsiteY60" fmla="*/ 1570595 h 6858171"/>
              <a:gd name="connsiteX61" fmla="*/ 5749689 w 6858171"/>
              <a:gd name="connsiteY61" fmla="*/ 1530411 h 6858171"/>
              <a:gd name="connsiteX62" fmla="*/ 3429086 w 6858171"/>
              <a:gd name="connsiteY62" fmla="*/ 6429461 h 6858171"/>
              <a:gd name="connsiteX63" fmla="*/ 4175831 w 6858171"/>
              <a:gd name="connsiteY63" fmla="*/ 6332351 h 6858171"/>
              <a:gd name="connsiteX64" fmla="*/ 4865650 w 6858171"/>
              <a:gd name="connsiteY64" fmla="*/ 6057763 h 6858171"/>
              <a:gd name="connsiteX65" fmla="*/ 5468403 w 6858171"/>
              <a:gd name="connsiteY65" fmla="*/ 5622441 h 6858171"/>
              <a:gd name="connsiteX66" fmla="*/ 5953955 w 6858171"/>
              <a:gd name="connsiteY66" fmla="*/ 5046476 h 6858171"/>
              <a:gd name="connsiteX67" fmla="*/ 5870239 w 6858171"/>
              <a:gd name="connsiteY67" fmla="*/ 4842209 h 6858171"/>
              <a:gd name="connsiteX68" fmla="*/ 5830056 w 6858171"/>
              <a:gd name="connsiteY68" fmla="*/ 4627897 h 6858171"/>
              <a:gd name="connsiteX69" fmla="*/ 5840102 w 6858171"/>
              <a:gd name="connsiteY69" fmla="*/ 4433676 h 6858171"/>
              <a:gd name="connsiteX70" fmla="*/ 5863542 w 6858171"/>
              <a:gd name="connsiteY70" fmla="*/ 4303079 h 6858171"/>
              <a:gd name="connsiteX71" fmla="*/ 5876937 w 6858171"/>
              <a:gd name="connsiteY71" fmla="*/ 4205969 h 6858171"/>
              <a:gd name="connsiteX72" fmla="*/ 5866891 w 6858171"/>
              <a:gd name="connsiteY72" fmla="*/ 4102161 h 6858171"/>
              <a:gd name="connsiteX73" fmla="*/ 5809964 w 6858171"/>
              <a:gd name="connsiteY73" fmla="*/ 3964867 h 6858171"/>
              <a:gd name="connsiteX74" fmla="*/ 5686065 w 6858171"/>
              <a:gd name="connsiteY74" fmla="*/ 3757252 h 6858171"/>
              <a:gd name="connsiteX75" fmla="*/ 5696111 w 6858171"/>
              <a:gd name="connsiteY75" fmla="*/ 3693628 h 6858171"/>
              <a:gd name="connsiteX76" fmla="*/ 5709505 w 6858171"/>
              <a:gd name="connsiteY76" fmla="*/ 3609912 h 6858171"/>
              <a:gd name="connsiteX77" fmla="*/ 5712854 w 6858171"/>
              <a:gd name="connsiteY77" fmla="*/ 3529545 h 6858171"/>
              <a:gd name="connsiteX78" fmla="*/ 5696111 w 6858171"/>
              <a:gd name="connsiteY78" fmla="*/ 3465921 h 6858171"/>
              <a:gd name="connsiteX79" fmla="*/ 5515284 w 6858171"/>
              <a:gd name="connsiteY79" fmla="*/ 3429086 h 6858171"/>
              <a:gd name="connsiteX80" fmla="*/ 5347853 w 6858171"/>
              <a:gd name="connsiteY80" fmla="*/ 3348719 h 6858171"/>
              <a:gd name="connsiteX81" fmla="*/ 5367945 w 6858171"/>
              <a:gd name="connsiteY81" fmla="*/ 3331976 h 6858171"/>
              <a:gd name="connsiteX82" fmla="*/ 5280880 w 6858171"/>
              <a:gd name="connsiteY82" fmla="*/ 3358765 h 6858171"/>
              <a:gd name="connsiteX83" fmla="*/ 5197164 w 6858171"/>
              <a:gd name="connsiteY83" fmla="*/ 3395600 h 6858171"/>
              <a:gd name="connsiteX84" fmla="*/ 5110100 w 6858171"/>
              <a:gd name="connsiteY84" fmla="*/ 3422389 h 6858171"/>
              <a:gd name="connsiteX85" fmla="*/ 5019687 w 6858171"/>
              <a:gd name="connsiteY85" fmla="*/ 3435783 h 6858171"/>
              <a:gd name="connsiteX86" fmla="*/ 4966109 w 6858171"/>
              <a:gd name="connsiteY86" fmla="*/ 3429086 h 6858171"/>
              <a:gd name="connsiteX87" fmla="*/ 4976154 w 6858171"/>
              <a:gd name="connsiteY87" fmla="*/ 3405646 h 6858171"/>
              <a:gd name="connsiteX88" fmla="*/ 4875695 w 6858171"/>
              <a:gd name="connsiteY88" fmla="*/ 3439132 h 6858171"/>
              <a:gd name="connsiteX89" fmla="*/ 4771888 w 6858171"/>
              <a:gd name="connsiteY89" fmla="*/ 3459224 h 6858171"/>
              <a:gd name="connsiteX90" fmla="*/ 4674778 w 6858171"/>
              <a:gd name="connsiteY90" fmla="*/ 3435783 h 6858171"/>
              <a:gd name="connsiteX91" fmla="*/ 4547529 w 6858171"/>
              <a:gd name="connsiteY91" fmla="*/ 3378856 h 6858171"/>
              <a:gd name="connsiteX92" fmla="*/ 4433676 w 6858171"/>
              <a:gd name="connsiteY92" fmla="*/ 3305187 h 6858171"/>
              <a:gd name="connsiteX93" fmla="*/ 4383446 w 6858171"/>
              <a:gd name="connsiteY93" fmla="*/ 3228168 h 6858171"/>
              <a:gd name="connsiteX94" fmla="*/ 4390144 w 6858171"/>
              <a:gd name="connsiteY94" fmla="*/ 3218122 h 6858171"/>
              <a:gd name="connsiteX95" fmla="*/ 4346612 w 6858171"/>
              <a:gd name="connsiteY95" fmla="*/ 3181287 h 6858171"/>
              <a:gd name="connsiteX96" fmla="*/ 4296382 w 6858171"/>
              <a:gd name="connsiteY96" fmla="*/ 3147801 h 6858171"/>
              <a:gd name="connsiteX97" fmla="*/ 4252850 w 6858171"/>
              <a:gd name="connsiteY97" fmla="*/ 3110966 h 6858171"/>
              <a:gd name="connsiteX98" fmla="*/ 4236107 w 6858171"/>
              <a:gd name="connsiteY98" fmla="*/ 3064085 h 6858171"/>
              <a:gd name="connsiteX99" fmla="*/ 4272942 w 6858171"/>
              <a:gd name="connsiteY99" fmla="*/ 3033947 h 6858171"/>
              <a:gd name="connsiteX100" fmla="*/ 4195923 w 6858171"/>
              <a:gd name="connsiteY100" fmla="*/ 3023901 h 6858171"/>
              <a:gd name="connsiteX101" fmla="*/ 4169134 w 6858171"/>
              <a:gd name="connsiteY101" fmla="*/ 2923442 h 6858171"/>
              <a:gd name="connsiteX102" fmla="*/ 4199272 w 6858171"/>
              <a:gd name="connsiteY102" fmla="*/ 2936837 h 6858171"/>
              <a:gd name="connsiteX103" fmla="*/ 4236107 w 6858171"/>
              <a:gd name="connsiteY103" fmla="*/ 2923442 h 6858171"/>
              <a:gd name="connsiteX104" fmla="*/ 4115556 w 6858171"/>
              <a:gd name="connsiteY104" fmla="*/ 2859818 h 6858171"/>
              <a:gd name="connsiteX105" fmla="*/ 4199272 w 6858171"/>
              <a:gd name="connsiteY105" fmla="*/ 2645506 h 6858171"/>
              <a:gd name="connsiteX106" fmla="*/ 4175831 w 6858171"/>
              <a:gd name="connsiteY106" fmla="*/ 2377615 h 6858171"/>
              <a:gd name="connsiteX107" fmla="*/ 4266244 w 6858171"/>
              <a:gd name="connsiteY107" fmla="*/ 2223578 h 6858171"/>
              <a:gd name="connsiteX108" fmla="*/ 4413584 w 6858171"/>
              <a:gd name="connsiteY108" fmla="*/ 2103027 h 6858171"/>
              <a:gd name="connsiteX109" fmla="*/ 4577667 w 6858171"/>
              <a:gd name="connsiteY109" fmla="*/ 1938944 h 6858171"/>
              <a:gd name="connsiteX110" fmla="*/ 4567621 w 6858171"/>
              <a:gd name="connsiteY110" fmla="*/ 1898761 h 6858171"/>
              <a:gd name="connsiteX111" fmla="*/ 4788631 w 6858171"/>
              <a:gd name="connsiteY111" fmla="*/ 1630870 h 6858171"/>
              <a:gd name="connsiteX112" fmla="*/ 4838861 w 6858171"/>
              <a:gd name="connsiteY112" fmla="*/ 1624173 h 6858171"/>
              <a:gd name="connsiteX113" fmla="*/ 5049824 w 6858171"/>
              <a:gd name="connsiteY113" fmla="*/ 1617476 h 6858171"/>
              <a:gd name="connsiteX114" fmla="*/ 5287577 w 6858171"/>
              <a:gd name="connsiteY114" fmla="*/ 1594035 h 6858171"/>
              <a:gd name="connsiteX115" fmla="*/ 5525330 w 6858171"/>
              <a:gd name="connsiteY115" fmla="*/ 1560549 h 6858171"/>
              <a:gd name="connsiteX116" fmla="*/ 5739643 w 6858171"/>
              <a:gd name="connsiteY116" fmla="*/ 1517017 h 6858171"/>
              <a:gd name="connsiteX117" fmla="*/ 5515284 w 6858171"/>
              <a:gd name="connsiteY117" fmla="*/ 1275915 h 6858171"/>
              <a:gd name="connsiteX118" fmla="*/ 5264137 w 6858171"/>
              <a:gd name="connsiteY118" fmla="*/ 1058254 h 6858171"/>
              <a:gd name="connsiteX119" fmla="*/ 5173724 w 6858171"/>
              <a:gd name="connsiteY119" fmla="*/ 1095089 h 6858171"/>
              <a:gd name="connsiteX120" fmla="*/ 5066568 w 6858171"/>
              <a:gd name="connsiteY120" fmla="*/ 1155364 h 6858171"/>
              <a:gd name="connsiteX121" fmla="*/ 4982852 w 6858171"/>
              <a:gd name="connsiteY121" fmla="*/ 1235731 h 6858171"/>
              <a:gd name="connsiteX122" fmla="*/ 4946017 w 6858171"/>
              <a:gd name="connsiteY122" fmla="*/ 1326145 h 6858171"/>
              <a:gd name="connsiteX123" fmla="*/ 4966109 w 6858171"/>
              <a:gd name="connsiteY123" fmla="*/ 1389769 h 6858171"/>
              <a:gd name="connsiteX124" fmla="*/ 4832163 w 6858171"/>
              <a:gd name="connsiteY124" fmla="*/ 1510319 h 6858171"/>
              <a:gd name="connsiteX125" fmla="*/ 4681475 w 6858171"/>
              <a:gd name="connsiteY125" fmla="*/ 1537108 h 6858171"/>
              <a:gd name="connsiteX126" fmla="*/ 4520740 w 6858171"/>
              <a:gd name="connsiteY126" fmla="*/ 1537108 h 6858171"/>
              <a:gd name="connsiteX127" fmla="*/ 4360006 w 6858171"/>
              <a:gd name="connsiteY127" fmla="*/ 1567246 h 6858171"/>
              <a:gd name="connsiteX128" fmla="*/ 4306428 w 6858171"/>
              <a:gd name="connsiteY128" fmla="*/ 1453393 h 6858171"/>
              <a:gd name="connsiteX129" fmla="*/ 4356657 w 6858171"/>
              <a:gd name="connsiteY129" fmla="*/ 1259172 h 6858171"/>
              <a:gd name="connsiteX130" fmla="*/ 4299731 w 6858171"/>
              <a:gd name="connsiteY130" fmla="*/ 1175456 h 6858171"/>
              <a:gd name="connsiteX131" fmla="*/ 4879044 w 6858171"/>
              <a:gd name="connsiteY131" fmla="*/ 994630 h 6858171"/>
              <a:gd name="connsiteX132" fmla="*/ 4758493 w 6858171"/>
              <a:gd name="connsiteY132" fmla="*/ 853987 h 6858171"/>
              <a:gd name="connsiteX133" fmla="*/ 4574319 w 6858171"/>
              <a:gd name="connsiteY133" fmla="*/ 807106 h 6858171"/>
              <a:gd name="connsiteX134" fmla="*/ 4574319 w 6858171"/>
              <a:gd name="connsiteY134" fmla="*/ 773620 h 6858171"/>
              <a:gd name="connsiteX135" fmla="*/ 4761842 w 6858171"/>
              <a:gd name="connsiteY135" fmla="*/ 743482 h 6858171"/>
              <a:gd name="connsiteX136" fmla="*/ 4115556 w 6858171"/>
              <a:gd name="connsiteY136" fmla="*/ 509078 h 6858171"/>
              <a:gd name="connsiteX137" fmla="*/ 3429086 w 6858171"/>
              <a:gd name="connsiteY137" fmla="*/ 428711 h 6858171"/>
              <a:gd name="connsiteX138" fmla="*/ 2853121 w 6858171"/>
              <a:gd name="connsiteY138" fmla="*/ 485638 h 6858171"/>
              <a:gd name="connsiteX139" fmla="*/ 2303945 w 6858171"/>
              <a:gd name="connsiteY139" fmla="*/ 649721 h 6858171"/>
              <a:gd name="connsiteX140" fmla="*/ 1791604 w 6858171"/>
              <a:gd name="connsiteY140" fmla="*/ 917611 h 6858171"/>
              <a:gd name="connsiteX141" fmla="*/ 1339539 w 6858171"/>
              <a:gd name="connsiteY141" fmla="*/ 1279264 h 6858171"/>
              <a:gd name="connsiteX142" fmla="*/ 1473484 w 6858171"/>
              <a:gd name="connsiteY142" fmla="*/ 1322796 h 6858171"/>
              <a:gd name="connsiteX143" fmla="*/ 1560549 w 6858171"/>
              <a:gd name="connsiteY143" fmla="*/ 1419906 h 6858171"/>
              <a:gd name="connsiteX144" fmla="*/ 1644265 w 6858171"/>
              <a:gd name="connsiteY144" fmla="*/ 1517017 h 6858171"/>
              <a:gd name="connsiteX145" fmla="*/ 1761467 w 6858171"/>
              <a:gd name="connsiteY145" fmla="*/ 1563897 h 6858171"/>
              <a:gd name="connsiteX146" fmla="*/ 1815045 w 6858171"/>
              <a:gd name="connsiteY146" fmla="*/ 1523714 h 6858171"/>
              <a:gd name="connsiteX147" fmla="*/ 1808348 w 6858171"/>
              <a:gd name="connsiteY147" fmla="*/ 1450044 h 6858171"/>
              <a:gd name="connsiteX148" fmla="*/ 1918853 w 6858171"/>
              <a:gd name="connsiteY148" fmla="*/ 1292658 h 6858171"/>
              <a:gd name="connsiteX149" fmla="*/ 1831788 w 6858171"/>
              <a:gd name="connsiteY149" fmla="*/ 1044859 h 6858171"/>
              <a:gd name="connsiteX150" fmla="*/ 1882018 w 6858171"/>
              <a:gd name="connsiteY150" fmla="*/ 1011373 h 6858171"/>
              <a:gd name="connsiteX151" fmla="*/ 1938944 w 6858171"/>
              <a:gd name="connsiteY151" fmla="*/ 987933 h 6858171"/>
              <a:gd name="connsiteX152" fmla="*/ 2092981 w 6858171"/>
              <a:gd name="connsiteY152" fmla="*/ 997978 h 6858171"/>
              <a:gd name="connsiteX153" fmla="*/ 2186743 w 6858171"/>
              <a:gd name="connsiteY153" fmla="*/ 1034813 h 6858171"/>
              <a:gd name="connsiteX154" fmla="*/ 2257065 w 6858171"/>
              <a:gd name="connsiteY154" fmla="*/ 1111832 h 6858171"/>
              <a:gd name="connsiteX155" fmla="*/ 2350826 w 6858171"/>
              <a:gd name="connsiteY155" fmla="*/ 1239080 h 6858171"/>
              <a:gd name="connsiteX156" fmla="*/ 2471377 w 6858171"/>
              <a:gd name="connsiteY156" fmla="*/ 1145318 h 6858171"/>
              <a:gd name="connsiteX157" fmla="*/ 2578533 w 6858171"/>
              <a:gd name="connsiteY157" fmla="*/ 1188851 h 6858171"/>
              <a:gd name="connsiteX158" fmla="*/ 2729222 w 6858171"/>
              <a:gd name="connsiteY158" fmla="*/ 1262520 h 6858171"/>
              <a:gd name="connsiteX159" fmla="*/ 2859818 w 6858171"/>
              <a:gd name="connsiteY159" fmla="*/ 1352934 h 6858171"/>
              <a:gd name="connsiteX160" fmla="*/ 2916745 w 6858171"/>
              <a:gd name="connsiteY160" fmla="*/ 1439998 h 6858171"/>
              <a:gd name="connsiteX161" fmla="*/ 2879910 w 6858171"/>
              <a:gd name="connsiteY161" fmla="*/ 1520365 h 6858171"/>
              <a:gd name="connsiteX162" fmla="*/ 2782800 w 6858171"/>
              <a:gd name="connsiteY162" fmla="*/ 1570595 h 6858171"/>
              <a:gd name="connsiteX163" fmla="*/ 2658900 w 6858171"/>
              <a:gd name="connsiteY163" fmla="*/ 1600732 h 6858171"/>
              <a:gd name="connsiteX164" fmla="*/ 2531652 w 6858171"/>
              <a:gd name="connsiteY164" fmla="*/ 1627521 h 6858171"/>
              <a:gd name="connsiteX165" fmla="*/ 2434542 w 6858171"/>
              <a:gd name="connsiteY165" fmla="*/ 1661008 h 6858171"/>
              <a:gd name="connsiteX166" fmla="*/ 2394358 w 6858171"/>
              <a:gd name="connsiteY166" fmla="*/ 1717935 h 6858171"/>
              <a:gd name="connsiteX167" fmla="*/ 2588579 w 6858171"/>
              <a:gd name="connsiteY167" fmla="*/ 1781559 h 6858171"/>
              <a:gd name="connsiteX168" fmla="*/ 2444588 w 6858171"/>
              <a:gd name="connsiteY168" fmla="*/ 1885366 h 6858171"/>
              <a:gd name="connsiteX169" fmla="*/ 2283854 w 6858171"/>
              <a:gd name="connsiteY169" fmla="*/ 1972431 h 6858171"/>
              <a:gd name="connsiteX170" fmla="*/ 2297248 w 6858171"/>
              <a:gd name="connsiteY170" fmla="*/ 2029357 h 6858171"/>
              <a:gd name="connsiteX171" fmla="*/ 1989174 w 6858171"/>
              <a:gd name="connsiteY171" fmla="*/ 2149908 h 6858171"/>
              <a:gd name="connsiteX172" fmla="*/ 1989174 w 6858171"/>
              <a:gd name="connsiteY172" fmla="*/ 2243670 h 6858171"/>
              <a:gd name="connsiteX173" fmla="*/ 1965733 w 6858171"/>
              <a:gd name="connsiteY173" fmla="*/ 2253716 h 6858171"/>
              <a:gd name="connsiteX174" fmla="*/ 1982477 w 6858171"/>
              <a:gd name="connsiteY174" fmla="*/ 2136514 h 6858171"/>
              <a:gd name="connsiteX175" fmla="*/ 1969082 w 6858171"/>
              <a:gd name="connsiteY175" fmla="*/ 2133165 h 6858171"/>
              <a:gd name="connsiteX176" fmla="*/ 1942293 w 6858171"/>
              <a:gd name="connsiteY176" fmla="*/ 2143211 h 6858171"/>
              <a:gd name="connsiteX177" fmla="*/ 1938944 w 6858171"/>
              <a:gd name="connsiteY177" fmla="*/ 2166651 h 6858171"/>
              <a:gd name="connsiteX178" fmla="*/ 1945642 w 6858171"/>
              <a:gd name="connsiteY178" fmla="*/ 2193440 h 6858171"/>
              <a:gd name="connsiteX179" fmla="*/ 1948990 w 6858171"/>
              <a:gd name="connsiteY179" fmla="*/ 2213532 h 6858171"/>
              <a:gd name="connsiteX180" fmla="*/ 1905458 w 6858171"/>
              <a:gd name="connsiteY180" fmla="*/ 2190092 h 6858171"/>
              <a:gd name="connsiteX181" fmla="*/ 1912155 w 6858171"/>
              <a:gd name="connsiteY181" fmla="*/ 2203486 h 6858171"/>
              <a:gd name="connsiteX182" fmla="*/ 1922201 w 6858171"/>
              <a:gd name="connsiteY182" fmla="*/ 2233624 h 6858171"/>
              <a:gd name="connsiteX183" fmla="*/ 1948990 w 6858171"/>
              <a:gd name="connsiteY183" fmla="*/ 2270459 h 6858171"/>
              <a:gd name="connsiteX184" fmla="*/ 1975779 w 6858171"/>
              <a:gd name="connsiteY184" fmla="*/ 2303945 h 6858171"/>
              <a:gd name="connsiteX185" fmla="*/ 1989174 w 6858171"/>
              <a:gd name="connsiteY185" fmla="*/ 2320689 h 6858171"/>
              <a:gd name="connsiteX186" fmla="*/ 1975779 w 6858171"/>
              <a:gd name="connsiteY186" fmla="*/ 2340780 h 6858171"/>
              <a:gd name="connsiteX187" fmla="*/ 1942293 w 6858171"/>
              <a:gd name="connsiteY187" fmla="*/ 2354175 h 6858171"/>
              <a:gd name="connsiteX188" fmla="*/ 1915504 w 6858171"/>
              <a:gd name="connsiteY188" fmla="*/ 2364221 h 6858171"/>
              <a:gd name="connsiteX189" fmla="*/ 1915504 w 6858171"/>
              <a:gd name="connsiteY189" fmla="*/ 2367569 h 6858171"/>
              <a:gd name="connsiteX190" fmla="*/ 1935596 w 6858171"/>
              <a:gd name="connsiteY190" fmla="*/ 2374267 h 6858171"/>
              <a:gd name="connsiteX191" fmla="*/ 1851880 w 6858171"/>
              <a:gd name="connsiteY191" fmla="*/ 2407753 h 6858171"/>
              <a:gd name="connsiteX192" fmla="*/ 1748072 w 6858171"/>
              <a:gd name="connsiteY192" fmla="*/ 2484772 h 6858171"/>
              <a:gd name="connsiteX193" fmla="*/ 1694494 w 6858171"/>
              <a:gd name="connsiteY193" fmla="*/ 2632111 h 6858171"/>
              <a:gd name="connsiteX194" fmla="*/ 1697843 w 6858171"/>
              <a:gd name="connsiteY194" fmla="*/ 2742616 h 6858171"/>
              <a:gd name="connsiteX195" fmla="*/ 1694494 w 6858171"/>
              <a:gd name="connsiteY195" fmla="*/ 2853121 h 6858171"/>
              <a:gd name="connsiteX196" fmla="*/ 1553852 w 6858171"/>
              <a:gd name="connsiteY196" fmla="*/ 2658900 h 6858171"/>
              <a:gd name="connsiteX197" fmla="*/ 1326145 w 6858171"/>
              <a:gd name="connsiteY197" fmla="*/ 2591928 h 6858171"/>
              <a:gd name="connsiteX198" fmla="*/ 1182153 w 6858171"/>
              <a:gd name="connsiteY198" fmla="*/ 2605322 h 6858171"/>
              <a:gd name="connsiteX199" fmla="*/ 1252475 w 6858171"/>
              <a:gd name="connsiteY199" fmla="*/ 2652203 h 6858171"/>
              <a:gd name="connsiteX200" fmla="*/ 1135272 w 6858171"/>
              <a:gd name="connsiteY200" fmla="*/ 2638809 h 6858171"/>
              <a:gd name="connsiteX201" fmla="*/ 1011373 w 6858171"/>
              <a:gd name="connsiteY201" fmla="*/ 2635460 h 6858171"/>
              <a:gd name="connsiteX202" fmla="*/ 897519 w 6858171"/>
              <a:gd name="connsiteY202" fmla="*/ 2662249 h 6858171"/>
              <a:gd name="connsiteX203" fmla="*/ 797061 w 6858171"/>
              <a:gd name="connsiteY203" fmla="*/ 2732570 h 6858171"/>
              <a:gd name="connsiteX204" fmla="*/ 776969 w 6858171"/>
              <a:gd name="connsiteY204" fmla="*/ 2883259 h 6858171"/>
              <a:gd name="connsiteX205" fmla="*/ 823850 w 6858171"/>
              <a:gd name="connsiteY205" fmla="*/ 3057388 h 6858171"/>
              <a:gd name="connsiteX206" fmla="*/ 987933 w 6858171"/>
              <a:gd name="connsiteY206" fmla="*/ 3127709 h 6858171"/>
              <a:gd name="connsiteX207" fmla="*/ 1185502 w 6858171"/>
              <a:gd name="connsiteY207" fmla="*/ 3097571 h 6858171"/>
              <a:gd name="connsiteX208" fmla="*/ 1376374 w 6858171"/>
              <a:gd name="connsiteY208" fmla="*/ 3027250 h 6858171"/>
              <a:gd name="connsiteX209" fmla="*/ 1309401 w 6858171"/>
              <a:gd name="connsiteY209" fmla="*/ 3167893 h 6858171"/>
              <a:gd name="connsiteX210" fmla="*/ 1255823 w 6858171"/>
              <a:gd name="connsiteY210" fmla="*/ 3315232 h 6858171"/>
              <a:gd name="connsiteX211" fmla="*/ 1299355 w 6858171"/>
              <a:gd name="connsiteY211" fmla="*/ 3335324 h 6858171"/>
              <a:gd name="connsiteX212" fmla="*/ 1446695 w 6858171"/>
              <a:gd name="connsiteY212" fmla="*/ 3318581 h 6858171"/>
              <a:gd name="connsiteX213" fmla="*/ 1577292 w 6858171"/>
              <a:gd name="connsiteY213" fmla="*/ 3425737 h 6858171"/>
              <a:gd name="connsiteX214" fmla="*/ 1707889 w 6858171"/>
              <a:gd name="connsiteY214" fmla="*/ 3569729 h 6858171"/>
              <a:gd name="connsiteX215" fmla="*/ 1851880 w 6858171"/>
              <a:gd name="connsiteY215" fmla="*/ 3676885 h 6858171"/>
              <a:gd name="connsiteX216" fmla="*/ 1738026 w 6858171"/>
              <a:gd name="connsiteY216" fmla="*/ 3737160 h 6858171"/>
              <a:gd name="connsiteX217" fmla="*/ 1470136 w 6858171"/>
              <a:gd name="connsiteY217" fmla="*/ 3586472 h 6858171"/>
              <a:gd name="connsiteX218" fmla="*/ 1476833 w 6858171"/>
              <a:gd name="connsiteY218" fmla="*/ 3616609 h 6858171"/>
              <a:gd name="connsiteX219" fmla="*/ 1473484 w 6858171"/>
              <a:gd name="connsiteY219" fmla="*/ 3626655 h 6858171"/>
              <a:gd name="connsiteX220" fmla="*/ 1352934 w 6858171"/>
              <a:gd name="connsiteY220" fmla="*/ 3422389 h 6858171"/>
              <a:gd name="connsiteX221" fmla="*/ 1125227 w 6858171"/>
              <a:gd name="connsiteY221" fmla="*/ 3388902 h 6858171"/>
              <a:gd name="connsiteX222" fmla="*/ 880776 w 6858171"/>
              <a:gd name="connsiteY222" fmla="*/ 3308535 h 6858171"/>
              <a:gd name="connsiteX223" fmla="*/ 649721 w 6858171"/>
              <a:gd name="connsiteY223" fmla="*/ 3198030 h 6858171"/>
              <a:gd name="connsiteX224" fmla="*/ 452151 w 6858171"/>
              <a:gd name="connsiteY224" fmla="*/ 3070782 h 6858171"/>
              <a:gd name="connsiteX225" fmla="*/ 428711 w 6858171"/>
              <a:gd name="connsiteY225" fmla="*/ 3429086 h 6858171"/>
              <a:gd name="connsiteX226" fmla="*/ 539216 w 6858171"/>
              <a:gd name="connsiteY226" fmla="*/ 4226061 h 6858171"/>
              <a:gd name="connsiteX227" fmla="*/ 850639 w 6858171"/>
              <a:gd name="connsiteY227" fmla="*/ 4956063 h 6858171"/>
              <a:gd name="connsiteX228" fmla="*/ 1342888 w 6858171"/>
              <a:gd name="connsiteY228" fmla="*/ 5578908 h 6858171"/>
              <a:gd name="connsiteX229" fmla="*/ 1989174 w 6858171"/>
              <a:gd name="connsiteY229" fmla="*/ 6057763 h 6858171"/>
              <a:gd name="connsiteX230" fmla="*/ 1985825 w 6858171"/>
              <a:gd name="connsiteY230" fmla="*/ 5917120 h 6858171"/>
              <a:gd name="connsiteX231" fmla="*/ 2019312 w 6858171"/>
              <a:gd name="connsiteY231" fmla="*/ 5776478 h 6858171"/>
              <a:gd name="connsiteX232" fmla="*/ 2062844 w 6858171"/>
              <a:gd name="connsiteY232" fmla="*/ 5635835 h 6858171"/>
              <a:gd name="connsiteX233" fmla="*/ 2086284 w 6858171"/>
              <a:gd name="connsiteY233" fmla="*/ 5491844 h 6858171"/>
              <a:gd name="connsiteX234" fmla="*/ 2052798 w 6858171"/>
              <a:gd name="connsiteY234" fmla="*/ 5267486 h 6858171"/>
              <a:gd name="connsiteX235" fmla="*/ 1972431 w 6858171"/>
              <a:gd name="connsiteY235" fmla="*/ 5029733 h 6858171"/>
              <a:gd name="connsiteX236" fmla="*/ 1868623 w 6858171"/>
              <a:gd name="connsiteY236" fmla="*/ 4791980 h 6858171"/>
              <a:gd name="connsiteX237" fmla="*/ 1778210 w 6858171"/>
              <a:gd name="connsiteY237" fmla="*/ 4570970 h 6858171"/>
              <a:gd name="connsiteX238" fmla="*/ 1724632 w 6858171"/>
              <a:gd name="connsiteY238" fmla="*/ 4376749 h 6858171"/>
              <a:gd name="connsiteX239" fmla="*/ 1744724 w 6858171"/>
              <a:gd name="connsiteY239" fmla="*/ 4219363 h 6858171"/>
              <a:gd name="connsiteX240" fmla="*/ 1694494 w 6858171"/>
              <a:gd name="connsiteY240" fmla="*/ 4195923 h 6858171"/>
              <a:gd name="connsiteX241" fmla="*/ 1748072 w 6858171"/>
              <a:gd name="connsiteY241" fmla="*/ 4105510 h 6858171"/>
              <a:gd name="connsiteX242" fmla="*/ 1818394 w 6858171"/>
              <a:gd name="connsiteY242" fmla="*/ 4018445 h 6858171"/>
              <a:gd name="connsiteX243" fmla="*/ 1875320 w 6858171"/>
              <a:gd name="connsiteY243" fmla="*/ 3924684 h 6858171"/>
              <a:gd name="connsiteX244" fmla="*/ 1898761 w 6858171"/>
              <a:gd name="connsiteY244" fmla="*/ 3824225 h 6858171"/>
              <a:gd name="connsiteX245" fmla="*/ 1885366 w 6858171"/>
              <a:gd name="connsiteY245" fmla="*/ 3753903 h 6858171"/>
              <a:gd name="connsiteX246" fmla="*/ 1861926 w 6858171"/>
              <a:gd name="connsiteY246" fmla="*/ 3683582 h 6858171"/>
              <a:gd name="connsiteX247" fmla="*/ 1932247 w 6858171"/>
              <a:gd name="connsiteY247" fmla="*/ 3700325 h 6858171"/>
              <a:gd name="connsiteX248" fmla="*/ 2086284 w 6858171"/>
              <a:gd name="connsiteY248" fmla="*/ 3522848 h 6858171"/>
              <a:gd name="connsiteX249" fmla="*/ 2330734 w 6858171"/>
              <a:gd name="connsiteY249" fmla="*/ 3472618 h 6858171"/>
              <a:gd name="connsiteX250" fmla="*/ 2401056 w 6858171"/>
              <a:gd name="connsiteY250" fmla="*/ 3486013 h 6858171"/>
              <a:gd name="connsiteX251" fmla="*/ 2514909 w 6858171"/>
              <a:gd name="connsiteY251" fmla="*/ 3522848 h 6858171"/>
              <a:gd name="connsiteX252" fmla="*/ 2628763 w 6858171"/>
              <a:gd name="connsiteY252" fmla="*/ 3559683 h 6858171"/>
              <a:gd name="connsiteX253" fmla="*/ 2709130 w 6858171"/>
              <a:gd name="connsiteY253" fmla="*/ 3586472 h 6858171"/>
              <a:gd name="connsiteX254" fmla="*/ 2735919 w 6858171"/>
              <a:gd name="connsiteY254" fmla="*/ 3616609 h 6858171"/>
              <a:gd name="connsiteX255" fmla="*/ 2766057 w 6858171"/>
              <a:gd name="connsiteY255" fmla="*/ 3640050 h 6858171"/>
              <a:gd name="connsiteX256" fmla="*/ 2759359 w 6858171"/>
              <a:gd name="connsiteY256" fmla="*/ 3666839 h 6858171"/>
              <a:gd name="connsiteX257" fmla="*/ 2806240 w 6858171"/>
              <a:gd name="connsiteY257" fmla="*/ 3690279 h 6858171"/>
              <a:gd name="connsiteX258" fmla="*/ 2886607 w 6858171"/>
              <a:gd name="connsiteY258" fmla="*/ 3740509 h 6858171"/>
              <a:gd name="connsiteX259" fmla="*/ 2963626 w 6858171"/>
              <a:gd name="connsiteY259" fmla="*/ 3794087 h 6858171"/>
              <a:gd name="connsiteX260" fmla="*/ 3010507 w 6858171"/>
              <a:gd name="connsiteY260" fmla="*/ 3830922 h 6858171"/>
              <a:gd name="connsiteX261" fmla="*/ 3174590 w 6858171"/>
              <a:gd name="connsiteY261" fmla="*/ 3871106 h 6858171"/>
              <a:gd name="connsiteX262" fmla="*/ 3402297 w 6858171"/>
              <a:gd name="connsiteY262" fmla="*/ 3971565 h 6858171"/>
              <a:gd name="connsiteX263" fmla="*/ 3646747 w 6858171"/>
              <a:gd name="connsiteY263" fmla="*/ 4115556 h 6858171"/>
              <a:gd name="connsiteX264" fmla="*/ 3874454 w 6858171"/>
              <a:gd name="connsiteY264" fmla="*/ 4282987 h 6858171"/>
              <a:gd name="connsiteX265" fmla="*/ 4038537 w 6858171"/>
              <a:gd name="connsiteY265" fmla="*/ 4450419 h 6858171"/>
              <a:gd name="connsiteX266" fmla="*/ 4105510 w 6858171"/>
              <a:gd name="connsiteY266" fmla="*/ 4597759 h 6858171"/>
              <a:gd name="connsiteX267" fmla="*/ 3991656 w 6858171"/>
              <a:gd name="connsiteY267" fmla="*/ 4718310 h 6858171"/>
              <a:gd name="connsiteX268" fmla="*/ 3968216 w 6858171"/>
              <a:gd name="connsiteY268" fmla="*/ 4979503 h 6858171"/>
              <a:gd name="connsiteX269" fmla="*/ 3854362 w 6858171"/>
              <a:gd name="connsiteY269" fmla="*/ 5130192 h 6858171"/>
              <a:gd name="connsiteX270" fmla="*/ 3676885 w 6858171"/>
              <a:gd name="connsiteY270" fmla="*/ 5230651 h 6858171"/>
              <a:gd name="connsiteX271" fmla="*/ 3459224 w 6858171"/>
              <a:gd name="connsiteY271" fmla="*/ 5344504 h 6858171"/>
              <a:gd name="connsiteX272" fmla="*/ 3425737 w 6858171"/>
              <a:gd name="connsiteY272" fmla="*/ 5488495 h 6858171"/>
              <a:gd name="connsiteX273" fmla="*/ 3342022 w 6858171"/>
              <a:gd name="connsiteY273" fmla="*/ 5635835 h 6858171"/>
              <a:gd name="connsiteX274" fmla="*/ 3221471 w 6858171"/>
              <a:gd name="connsiteY274" fmla="*/ 5753037 h 6858171"/>
              <a:gd name="connsiteX275" fmla="*/ 3080828 w 6858171"/>
              <a:gd name="connsiteY275" fmla="*/ 5799918 h 6858171"/>
              <a:gd name="connsiteX276" fmla="*/ 2940186 w 6858171"/>
              <a:gd name="connsiteY276" fmla="*/ 5692762 h 6858171"/>
              <a:gd name="connsiteX277" fmla="*/ 2940186 w 6858171"/>
              <a:gd name="connsiteY277" fmla="*/ 5716202 h 6858171"/>
              <a:gd name="connsiteX278" fmla="*/ 2923442 w 6858171"/>
              <a:gd name="connsiteY278" fmla="*/ 5722900 h 6858171"/>
              <a:gd name="connsiteX279" fmla="*/ 2940186 w 6858171"/>
              <a:gd name="connsiteY279" fmla="*/ 5870239 h 6858171"/>
              <a:gd name="connsiteX280" fmla="*/ 2883259 w 6858171"/>
              <a:gd name="connsiteY280" fmla="*/ 6041020 h 6858171"/>
              <a:gd name="connsiteX281" fmla="*/ 2792846 w 6858171"/>
              <a:gd name="connsiteY281" fmla="*/ 6205103 h 6858171"/>
              <a:gd name="connsiteX282" fmla="*/ 2702433 w 6858171"/>
              <a:gd name="connsiteY282" fmla="*/ 6335699 h 6858171"/>
              <a:gd name="connsiteX283" fmla="*/ 3064085 w 6858171"/>
              <a:gd name="connsiteY283" fmla="*/ 6406021 h 6858171"/>
              <a:gd name="connsiteX284" fmla="*/ 3429086 w 6858171"/>
              <a:gd name="connsiteY284" fmla="*/ 6429461 h 685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</a:cxnLst>
            <a:rect l="l" t="t" r="r" b="b"/>
            <a:pathLst>
              <a:path w="6858171" h="6858171">
                <a:moveTo>
                  <a:pt x="1661008" y="2956929"/>
                </a:moveTo>
                <a:cubicBezTo>
                  <a:pt x="1690029" y="2956929"/>
                  <a:pt x="1722399" y="2961394"/>
                  <a:pt x="1758118" y="2970323"/>
                </a:cubicBezTo>
                <a:cubicBezTo>
                  <a:pt x="1793837" y="2979253"/>
                  <a:pt x="1829556" y="2991531"/>
                  <a:pt x="1865274" y="3007158"/>
                </a:cubicBezTo>
                <a:cubicBezTo>
                  <a:pt x="1900993" y="3022785"/>
                  <a:pt x="1936712" y="3037296"/>
                  <a:pt x="1972431" y="3050690"/>
                </a:cubicBezTo>
                <a:cubicBezTo>
                  <a:pt x="2008149" y="3064085"/>
                  <a:pt x="2040519" y="3077480"/>
                  <a:pt x="2069541" y="3090874"/>
                </a:cubicBezTo>
                <a:lnTo>
                  <a:pt x="2015963" y="3097571"/>
                </a:lnTo>
                <a:cubicBezTo>
                  <a:pt x="1998104" y="3099804"/>
                  <a:pt x="1979128" y="3100920"/>
                  <a:pt x="1959036" y="3100920"/>
                </a:cubicBezTo>
                <a:cubicBezTo>
                  <a:pt x="1921085" y="3100920"/>
                  <a:pt x="1886482" y="3095339"/>
                  <a:pt x="1855229" y="3084177"/>
                </a:cubicBezTo>
                <a:cubicBezTo>
                  <a:pt x="1823975" y="3073015"/>
                  <a:pt x="1794953" y="3058504"/>
                  <a:pt x="1768164" y="3040645"/>
                </a:cubicBezTo>
                <a:cubicBezTo>
                  <a:pt x="1741375" y="3022785"/>
                  <a:pt x="1714586" y="3009391"/>
                  <a:pt x="1687797" y="3000461"/>
                </a:cubicBezTo>
                <a:cubicBezTo>
                  <a:pt x="1661008" y="2991531"/>
                  <a:pt x="1636451" y="2984834"/>
                  <a:pt x="1614127" y="2980369"/>
                </a:cubicBezTo>
                <a:cubicBezTo>
                  <a:pt x="1591803" y="2980369"/>
                  <a:pt x="1571711" y="2984834"/>
                  <a:pt x="1553852" y="2993764"/>
                </a:cubicBezTo>
                <a:cubicBezTo>
                  <a:pt x="1535992" y="3002693"/>
                  <a:pt x="1518133" y="3012739"/>
                  <a:pt x="1500273" y="3023901"/>
                </a:cubicBezTo>
                <a:cubicBezTo>
                  <a:pt x="1500273" y="3014972"/>
                  <a:pt x="1492460" y="3010507"/>
                  <a:pt x="1476833" y="3010507"/>
                </a:cubicBezTo>
                <a:cubicBezTo>
                  <a:pt x="1492460" y="2994880"/>
                  <a:pt x="1521481" y="2982602"/>
                  <a:pt x="1563897" y="2973672"/>
                </a:cubicBezTo>
                <a:cubicBezTo>
                  <a:pt x="1606313" y="2964742"/>
                  <a:pt x="1638684" y="2959161"/>
                  <a:pt x="1661008" y="2956929"/>
                </a:cubicBezTo>
                <a:close/>
                <a:moveTo>
                  <a:pt x="2113073" y="3107617"/>
                </a:moveTo>
                <a:cubicBezTo>
                  <a:pt x="2204603" y="3107617"/>
                  <a:pt x="2288318" y="3123244"/>
                  <a:pt x="2364221" y="3154498"/>
                </a:cubicBezTo>
                <a:cubicBezTo>
                  <a:pt x="2332967" y="3165660"/>
                  <a:pt x="2301713" y="3174590"/>
                  <a:pt x="2270459" y="3181287"/>
                </a:cubicBezTo>
                <a:cubicBezTo>
                  <a:pt x="2239205" y="3187984"/>
                  <a:pt x="2206835" y="3192449"/>
                  <a:pt x="2173349" y="3194682"/>
                </a:cubicBezTo>
                <a:cubicBezTo>
                  <a:pt x="2128700" y="3194682"/>
                  <a:pt x="2088517" y="3190217"/>
                  <a:pt x="2052798" y="3181287"/>
                </a:cubicBezTo>
                <a:cubicBezTo>
                  <a:pt x="2063960" y="3163428"/>
                  <a:pt x="2075122" y="3152266"/>
                  <a:pt x="2086284" y="3147801"/>
                </a:cubicBezTo>
                <a:cubicBezTo>
                  <a:pt x="2097446" y="3143336"/>
                  <a:pt x="2106376" y="3129942"/>
                  <a:pt x="2113073" y="3107617"/>
                </a:cubicBezTo>
                <a:close/>
                <a:moveTo>
                  <a:pt x="3429086" y="86"/>
                </a:moveTo>
                <a:cubicBezTo>
                  <a:pt x="3743857" y="86"/>
                  <a:pt x="4046351" y="41386"/>
                  <a:pt x="4336566" y="123985"/>
                </a:cubicBezTo>
                <a:cubicBezTo>
                  <a:pt x="4626780" y="206585"/>
                  <a:pt x="4899136" y="321555"/>
                  <a:pt x="5153632" y="468894"/>
                </a:cubicBezTo>
                <a:cubicBezTo>
                  <a:pt x="5408128" y="616234"/>
                  <a:pt x="5640300" y="795944"/>
                  <a:pt x="5850148" y="1008024"/>
                </a:cubicBezTo>
                <a:cubicBezTo>
                  <a:pt x="6059995" y="1220105"/>
                  <a:pt x="6238589" y="1451160"/>
                  <a:pt x="6385929" y="1701191"/>
                </a:cubicBezTo>
                <a:cubicBezTo>
                  <a:pt x="6533269" y="1951223"/>
                  <a:pt x="6649355" y="2223578"/>
                  <a:pt x="6734187" y="2518258"/>
                </a:cubicBezTo>
                <a:cubicBezTo>
                  <a:pt x="6819019" y="2812938"/>
                  <a:pt x="6860319" y="3116547"/>
                  <a:pt x="6858086" y="3429086"/>
                </a:cubicBezTo>
                <a:cubicBezTo>
                  <a:pt x="6858086" y="3743857"/>
                  <a:pt x="6816786" y="4046351"/>
                  <a:pt x="6734187" y="4336566"/>
                </a:cubicBezTo>
                <a:cubicBezTo>
                  <a:pt x="6651587" y="4626780"/>
                  <a:pt x="6536617" y="4899136"/>
                  <a:pt x="6389278" y="5153632"/>
                </a:cubicBezTo>
                <a:cubicBezTo>
                  <a:pt x="6241938" y="5408128"/>
                  <a:pt x="6062228" y="5640300"/>
                  <a:pt x="5850148" y="5850148"/>
                </a:cubicBezTo>
                <a:cubicBezTo>
                  <a:pt x="5638067" y="6059995"/>
                  <a:pt x="5407012" y="6238589"/>
                  <a:pt x="5156981" y="6385929"/>
                </a:cubicBezTo>
                <a:cubicBezTo>
                  <a:pt x="4906950" y="6533269"/>
                  <a:pt x="4634594" y="6649355"/>
                  <a:pt x="4339914" y="6734187"/>
                </a:cubicBezTo>
                <a:cubicBezTo>
                  <a:pt x="4045234" y="6819019"/>
                  <a:pt x="3741625" y="6860319"/>
                  <a:pt x="3429086" y="6858086"/>
                </a:cubicBezTo>
                <a:cubicBezTo>
                  <a:pt x="3114315" y="6858086"/>
                  <a:pt x="2811821" y="6816786"/>
                  <a:pt x="2521606" y="6734187"/>
                </a:cubicBezTo>
                <a:cubicBezTo>
                  <a:pt x="2231392" y="6651587"/>
                  <a:pt x="1959036" y="6536617"/>
                  <a:pt x="1704540" y="6389278"/>
                </a:cubicBezTo>
                <a:cubicBezTo>
                  <a:pt x="1450044" y="6241938"/>
                  <a:pt x="1217872" y="6062228"/>
                  <a:pt x="1008024" y="5850148"/>
                </a:cubicBezTo>
                <a:cubicBezTo>
                  <a:pt x="798177" y="5638067"/>
                  <a:pt x="619583" y="5407012"/>
                  <a:pt x="472243" y="5156981"/>
                </a:cubicBezTo>
                <a:cubicBezTo>
                  <a:pt x="324903" y="4906950"/>
                  <a:pt x="208817" y="4634594"/>
                  <a:pt x="123985" y="4339914"/>
                </a:cubicBezTo>
                <a:cubicBezTo>
                  <a:pt x="39153" y="4045234"/>
                  <a:pt x="-2147" y="3741625"/>
                  <a:pt x="86" y="3429086"/>
                </a:cubicBezTo>
                <a:cubicBezTo>
                  <a:pt x="86" y="3114315"/>
                  <a:pt x="41386" y="2811821"/>
                  <a:pt x="123985" y="2521606"/>
                </a:cubicBezTo>
                <a:cubicBezTo>
                  <a:pt x="206585" y="2231392"/>
                  <a:pt x="321555" y="1959036"/>
                  <a:pt x="468894" y="1704540"/>
                </a:cubicBezTo>
                <a:cubicBezTo>
                  <a:pt x="616234" y="1450044"/>
                  <a:pt x="795944" y="1217872"/>
                  <a:pt x="1008024" y="1008024"/>
                </a:cubicBezTo>
                <a:cubicBezTo>
                  <a:pt x="1220105" y="798177"/>
                  <a:pt x="1451160" y="619583"/>
                  <a:pt x="1701191" y="472243"/>
                </a:cubicBezTo>
                <a:cubicBezTo>
                  <a:pt x="1951223" y="324903"/>
                  <a:pt x="2223578" y="208817"/>
                  <a:pt x="2518258" y="123985"/>
                </a:cubicBezTo>
                <a:cubicBezTo>
                  <a:pt x="2812938" y="39153"/>
                  <a:pt x="3116547" y="-2147"/>
                  <a:pt x="3429086" y="86"/>
                </a:cubicBezTo>
                <a:close/>
                <a:moveTo>
                  <a:pt x="5980744" y="1858577"/>
                </a:moveTo>
                <a:cubicBezTo>
                  <a:pt x="5949490" y="1809464"/>
                  <a:pt x="5918237" y="1762583"/>
                  <a:pt x="5886983" y="1717935"/>
                </a:cubicBezTo>
                <a:cubicBezTo>
                  <a:pt x="5855729" y="1673286"/>
                  <a:pt x="5823359" y="1627521"/>
                  <a:pt x="5789872" y="1580641"/>
                </a:cubicBezTo>
                <a:cubicBezTo>
                  <a:pt x="5785407" y="1600732"/>
                  <a:pt x="5779826" y="1615243"/>
                  <a:pt x="5773129" y="1624173"/>
                </a:cubicBezTo>
                <a:cubicBezTo>
                  <a:pt x="5766432" y="1633102"/>
                  <a:pt x="5761967" y="1653194"/>
                  <a:pt x="5759735" y="1684448"/>
                </a:cubicBezTo>
                <a:cubicBezTo>
                  <a:pt x="5759735" y="1704540"/>
                  <a:pt x="5767548" y="1723516"/>
                  <a:pt x="5783175" y="1741375"/>
                </a:cubicBezTo>
                <a:cubicBezTo>
                  <a:pt x="5798802" y="1759234"/>
                  <a:pt x="5818894" y="1777094"/>
                  <a:pt x="5843450" y="1794953"/>
                </a:cubicBezTo>
                <a:cubicBezTo>
                  <a:pt x="5868007" y="1812812"/>
                  <a:pt x="5892564" y="1826207"/>
                  <a:pt x="5917120" y="1835137"/>
                </a:cubicBezTo>
                <a:cubicBezTo>
                  <a:pt x="5941677" y="1844066"/>
                  <a:pt x="5962885" y="1851880"/>
                  <a:pt x="5980744" y="1858577"/>
                </a:cubicBezTo>
                <a:close/>
                <a:moveTo>
                  <a:pt x="5749689" y="1530411"/>
                </a:moveTo>
                <a:cubicBezTo>
                  <a:pt x="5749689" y="1548271"/>
                  <a:pt x="5746340" y="1560549"/>
                  <a:pt x="5739643" y="1567246"/>
                </a:cubicBezTo>
                <a:lnTo>
                  <a:pt x="5759735" y="1567246"/>
                </a:lnTo>
                <a:cubicBezTo>
                  <a:pt x="5768664" y="1567246"/>
                  <a:pt x="5775361" y="1568362"/>
                  <a:pt x="5779826" y="1570595"/>
                </a:cubicBezTo>
                <a:lnTo>
                  <a:pt x="5749689" y="1530411"/>
                </a:lnTo>
                <a:close/>
                <a:moveTo>
                  <a:pt x="3429086" y="6429461"/>
                </a:moveTo>
                <a:cubicBezTo>
                  <a:pt x="3683582" y="6429461"/>
                  <a:pt x="3932497" y="6397091"/>
                  <a:pt x="4175831" y="6332351"/>
                </a:cubicBezTo>
                <a:cubicBezTo>
                  <a:pt x="4419165" y="6267610"/>
                  <a:pt x="4649105" y="6176081"/>
                  <a:pt x="4865650" y="6057763"/>
                </a:cubicBezTo>
                <a:cubicBezTo>
                  <a:pt x="5082194" y="5939444"/>
                  <a:pt x="5283112" y="5794337"/>
                  <a:pt x="5468403" y="5622441"/>
                </a:cubicBezTo>
                <a:cubicBezTo>
                  <a:pt x="5653695" y="5450544"/>
                  <a:pt x="5815545" y="5258556"/>
                  <a:pt x="5953955" y="5046476"/>
                </a:cubicBezTo>
                <a:cubicBezTo>
                  <a:pt x="5924934" y="4979503"/>
                  <a:pt x="5897028" y="4911414"/>
                  <a:pt x="5870239" y="4842209"/>
                </a:cubicBezTo>
                <a:cubicBezTo>
                  <a:pt x="5843450" y="4773004"/>
                  <a:pt x="5830056" y="4701567"/>
                  <a:pt x="5830056" y="4627897"/>
                </a:cubicBezTo>
                <a:cubicBezTo>
                  <a:pt x="5830056" y="4547529"/>
                  <a:pt x="5833404" y="4482789"/>
                  <a:pt x="5840102" y="4433676"/>
                </a:cubicBezTo>
                <a:cubicBezTo>
                  <a:pt x="5846799" y="4384563"/>
                  <a:pt x="5854613" y="4341031"/>
                  <a:pt x="5863542" y="4303079"/>
                </a:cubicBezTo>
                <a:cubicBezTo>
                  <a:pt x="5872472" y="4265128"/>
                  <a:pt x="5876937" y="4232758"/>
                  <a:pt x="5876937" y="4205969"/>
                </a:cubicBezTo>
                <a:cubicBezTo>
                  <a:pt x="5876937" y="4179180"/>
                  <a:pt x="5873588" y="4144577"/>
                  <a:pt x="5866891" y="4102161"/>
                </a:cubicBezTo>
                <a:cubicBezTo>
                  <a:pt x="5860194" y="4059745"/>
                  <a:pt x="5841218" y="4013980"/>
                  <a:pt x="5809964" y="3964867"/>
                </a:cubicBezTo>
                <a:cubicBezTo>
                  <a:pt x="5778710" y="3915754"/>
                  <a:pt x="5737410" y="3846549"/>
                  <a:pt x="5686065" y="3757252"/>
                </a:cubicBezTo>
                <a:cubicBezTo>
                  <a:pt x="5688297" y="3741625"/>
                  <a:pt x="5691646" y="3720417"/>
                  <a:pt x="5696111" y="3693628"/>
                </a:cubicBezTo>
                <a:cubicBezTo>
                  <a:pt x="5700576" y="3666839"/>
                  <a:pt x="5705040" y="3638934"/>
                  <a:pt x="5709505" y="3609912"/>
                </a:cubicBezTo>
                <a:cubicBezTo>
                  <a:pt x="5713970" y="3580891"/>
                  <a:pt x="5715086" y="3554102"/>
                  <a:pt x="5712854" y="3529545"/>
                </a:cubicBezTo>
                <a:cubicBezTo>
                  <a:pt x="5710621" y="3504988"/>
                  <a:pt x="5705040" y="3483780"/>
                  <a:pt x="5696111" y="3465921"/>
                </a:cubicBezTo>
                <a:cubicBezTo>
                  <a:pt x="5638067" y="3459224"/>
                  <a:pt x="5577792" y="3446945"/>
                  <a:pt x="5515284" y="3429086"/>
                </a:cubicBezTo>
                <a:cubicBezTo>
                  <a:pt x="5452777" y="3411227"/>
                  <a:pt x="5396966" y="3384438"/>
                  <a:pt x="5347853" y="3348719"/>
                </a:cubicBezTo>
                <a:lnTo>
                  <a:pt x="5367945" y="3331976"/>
                </a:lnTo>
                <a:cubicBezTo>
                  <a:pt x="5338923" y="3338673"/>
                  <a:pt x="5309901" y="3347603"/>
                  <a:pt x="5280880" y="3358765"/>
                </a:cubicBezTo>
                <a:cubicBezTo>
                  <a:pt x="5251859" y="3369927"/>
                  <a:pt x="5223953" y="3382205"/>
                  <a:pt x="5197164" y="3395600"/>
                </a:cubicBezTo>
                <a:cubicBezTo>
                  <a:pt x="5170375" y="3408994"/>
                  <a:pt x="5141354" y="3417924"/>
                  <a:pt x="5110100" y="3422389"/>
                </a:cubicBezTo>
                <a:cubicBezTo>
                  <a:pt x="5078846" y="3426853"/>
                  <a:pt x="5048708" y="3431318"/>
                  <a:pt x="5019687" y="3435783"/>
                </a:cubicBezTo>
                <a:lnTo>
                  <a:pt x="4966109" y="3429086"/>
                </a:lnTo>
                <a:lnTo>
                  <a:pt x="4976154" y="3405646"/>
                </a:lnTo>
                <a:cubicBezTo>
                  <a:pt x="4944900" y="3414575"/>
                  <a:pt x="4911414" y="3425737"/>
                  <a:pt x="4875695" y="3439132"/>
                </a:cubicBezTo>
                <a:cubicBezTo>
                  <a:pt x="4839977" y="3452526"/>
                  <a:pt x="4805374" y="3459224"/>
                  <a:pt x="4771888" y="3459224"/>
                </a:cubicBezTo>
                <a:cubicBezTo>
                  <a:pt x="4749564" y="3459224"/>
                  <a:pt x="4717193" y="3451410"/>
                  <a:pt x="4674778" y="3435783"/>
                </a:cubicBezTo>
                <a:cubicBezTo>
                  <a:pt x="4632362" y="3420156"/>
                  <a:pt x="4589945" y="3401181"/>
                  <a:pt x="4547529" y="3378856"/>
                </a:cubicBezTo>
                <a:cubicBezTo>
                  <a:pt x="4505114" y="3356532"/>
                  <a:pt x="4467162" y="3331976"/>
                  <a:pt x="4433676" y="3305187"/>
                </a:cubicBezTo>
                <a:cubicBezTo>
                  <a:pt x="4400190" y="3278398"/>
                  <a:pt x="4383446" y="3252725"/>
                  <a:pt x="4383446" y="3228168"/>
                </a:cubicBezTo>
                <a:lnTo>
                  <a:pt x="4390144" y="3218122"/>
                </a:lnTo>
                <a:cubicBezTo>
                  <a:pt x="4378981" y="3204728"/>
                  <a:pt x="4364471" y="3192449"/>
                  <a:pt x="4346612" y="3181287"/>
                </a:cubicBezTo>
                <a:cubicBezTo>
                  <a:pt x="4328752" y="3170125"/>
                  <a:pt x="4312009" y="3158963"/>
                  <a:pt x="4296382" y="3147801"/>
                </a:cubicBezTo>
                <a:cubicBezTo>
                  <a:pt x="4280755" y="3136639"/>
                  <a:pt x="4266244" y="3124360"/>
                  <a:pt x="4252850" y="3110966"/>
                </a:cubicBezTo>
                <a:cubicBezTo>
                  <a:pt x="4239455" y="3097571"/>
                  <a:pt x="4233874" y="3081944"/>
                  <a:pt x="4236107" y="3064085"/>
                </a:cubicBezTo>
                <a:lnTo>
                  <a:pt x="4272942" y="3033947"/>
                </a:lnTo>
                <a:lnTo>
                  <a:pt x="4195923" y="3023901"/>
                </a:lnTo>
                <a:lnTo>
                  <a:pt x="4169134" y="2923442"/>
                </a:lnTo>
                <a:cubicBezTo>
                  <a:pt x="4173599" y="2934604"/>
                  <a:pt x="4183645" y="2939069"/>
                  <a:pt x="4199272" y="2936837"/>
                </a:cubicBezTo>
                <a:cubicBezTo>
                  <a:pt x="4214898" y="2934604"/>
                  <a:pt x="4227177" y="2930140"/>
                  <a:pt x="4236107" y="2923442"/>
                </a:cubicBezTo>
                <a:lnTo>
                  <a:pt x="4115556" y="2859818"/>
                </a:lnTo>
                <a:lnTo>
                  <a:pt x="4199272" y="2645506"/>
                </a:lnTo>
                <a:cubicBezTo>
                  <a:pt x="4168017" y="2529420"/>
                  <a:pt x="4160204" y="2440123"/>
                  <a:pt x="4175831" y="2377615"/>
                </a:cubicBezTo>
                <a:cubicBezTo>
                  <a:pt x="4191458" y="2315107"/>
                  <a:pt x="4221596" y="2263762"/>
                  <a:pt x="4266244" y="2223578"/>
                </a:cubicBezTo>
                <a:cubicBezTo>
                  <a:pt x="4310893" y="2183395"/>
                  <a:pt x="4360006" y="2143211"/>
                  <a:pt x="4413584" y="2103027"/>
                </a:cubicBezTo>
                <a:cubicBezTo>
                  <a:pt x="4467162" y="2062844"/>
                  <a:pt x="4521857" y="2008149"/>
                  <a:pt x="4577667" y="1938944"/>
                </a:cubicBezTo>
                <a:lnTo>
                  <a:pt x="4567621" y="1898761"/>
                </a:lnTo>
                <a:lnTo>
                  <a:pt x="4788631" y="1630870"/>
                </a:lnTo>
                <a:lnTo>
                  <a:pt x="4838861" y="1624173"/>
                </a:lnTo>
                <a:cubicBezTo>
                  <a:pt x="4901368" y="1624173"/>
                  <a:pt x="4971689" y="1621940"/>
                  <a:pt x="5049824" y="1617476"/>
                </a:cubicBezTo>
                <a:cubicBezTo>
                  <a:pt x="5127959" y="1613011"/>
                  <a:pt x="5207210" y="1605197"/>
                  <a:pt x="5287577" y="1594035"/>
                </a:cubicBezTo>
                <a:cubicBezTo>
                  <a:pt x="5367945" y="1582873"/>
                  <a:pt x="5447195" y="1571711"/>
                  <a:pt x="5525330" y="1560549"/>
                </a:cubicBezTo>
                <a:cubicBezTo>
                  <a:pt x="5603465" y="1549387"/>
                  <a:pt x="5674902" y="1534876"/>
                  <a:pt x="5739643" y="1517017"/>
                </a:cubicBezTo>
                <a:cubicBezTo>
                  <a:pt x="5668205" y="1432185"/>
                  <a:pt x="5593419" y="1351817"/>
                  <a:pt x="5515284" y="1275915"/>
                </a:cubicBezTo>
                <a:cubicBezTo>
                  <a:pt x="5437149" y="1200013"/>
                  <a:pt x="5353434" y="1127459"/>
                  <a:pt x="5264137" y="1058254"/>
                </a:cubicBezTo>
                <a:cubicBezTo>
                  <a:pt x="5239580" y="1067184"/>
                  <a:pt x="5209442" y="1079462"/>
                  <a:pt x="5173724" y="1095089"/>
                </a:cubicBezTo>
                <a:cubicBezTo>
                  <a:pt x="5138005" y="1110716"/>
                  <a:pt x="5102286" y="1130808"/>
                  <a:pt x="5066568" y="1155364"/>
                </a:cubicBezTo>
                <a:cubicBezTo>
                  <a:pt x="5030849" y="1179921"/>
                  <a:pt x="5002944" y="1206710"/>
                  <a:pt x="4982852" y="1235731"/>
                </a:cubicBezTo>
                <a:cubicBezTo>
                  <a:pt x="4962760" y="1264753"/>
                  <a:pt x="4950482" y="1294891"/>
                  <a:pt x="4946017" y="1326145"/>
                </a:cubicBezTo>
                <a:lnTo>
                  <a:pt x="4966109" y="1389769"/>
                </a:lnTo>
                <a:cubicBezTo>
                  <a:pt x="4925925" y="1454509"/>
                  <a:pt x="4881276" y="1494692"/>
                  <a:pt x="4832163" y="1510319"/>
                </a:cubicBezTo>
                <a:cubicBezTo>
                  <a:pt x="4783050" y="1525946"/>
                  <a:pt x="4732821" y="1534876"/>
                  <a:pt x="4681475" y="1537108"/>
                </a:cubicBezTo>
                <a:cubicBezTo>
                  <a:pt x="4630129" y="1539341"/>
                  <a:pt x="4576551" y="1539341"/>
                  <a:pt x="4520740" y="1537108"/>
                </a:cubicBezTo>
                <a:cubicBezTo>
                  <a:pt x="4464930" y="1534876"/>
                  <a:pt x="4411352" y="1544922"/>
                  <a:pt x="4360006" y="1567246"/>
                </a:cubicBezTo>
                <a:lnTo>
                  <a:pt x="4306428" y="1453393"/>
                </a:lnTo>
                <a:lnTo>
                  <a:pt x="4356657" y="1259172"/>
                </a:lnTo>
                <a:lnTo>
                  <a:pt x="4299731" y="1175456"/>
                </a:lnTo>
                <a:lnTo>
                  <a:pt x="4879044" y="994630"/>
                </a:lnTo>
                <a:cubicBezTo>
                  <a:pt x="4854487" y="932122"/>
                  <a:pt x="4814304" y="885241"/>
                  <a:pt x="4758493" y="853987"/>
                </a:cubicBezTo>
                <a:cubicBezTo>
                  <a:pt x="4702683" y="822733"/>
                  <a:pt x="4641291" y="807106"/>
                  <a:pt x="4574319" y="807106"/>
                </a:cubicBezTo>
                <a:lnTo>
                  <a:pt x="4574319" y="773620"/>
                </a:lnTo>
                <a:lnTo>
                  <a:pt x="4761842" y="743482"/>
                </a:lnTo>
                <a:cubicBezTo>
                  <a:pt x="4554227" y="640791"/>
                  <a:pt x="4338798" y="562656"/>
                  <a:pt x="4115556" y="509078"/>
                </a:cubicBezTo>
                <a:cubicBezTo>
                  <a:pt x="3892314" y="455500"/>
                  <a:pt x="3663490" y="428711"/>
                  <a:pt x="3429086" y="428711"/>
                </a:cubicBezTo>
                <a:cubicBezTo>
                  <a:pt x="3234865" y="428711"/>
                  <a:pt x="3042877" y="447686"/>
                  <a:pt x="2853121" y="485638"/>
                </a:cubicBezTo>
                <a:cubicBezTo>
                  <a:pt x="2663365" y="523589"/>
                  <a:pt x="2480307" y="578283"/>
                  <a:pt x="2303945" y="649721"/>
                </a:cubicBezTo>
                <a:cubicBezTo>
                  <a:pt x="2127584" y="721158"/>
                  <a:pt x="1956804" y="810455"/>
                  <a:pt x="1791604" y="917611"/>
                </a:cubicBezTo>
                <a:cubicBezTo>
                  <a:pt x="1626405" y="1024768"/>
                  <a:pt x="1475717" y="1145318"/>
                  <a:pt x="1339539" y="1279264"/>
                </a:cubicBezTo>
                <a:cubicBezTo>
                  <a:pt x="1397582" y="1279264"/>
                  <a:pt x="1442230" y="1293774"/>
                  <a:pt x="1473484" y="1322796"/>
                </a:cubicBezTo>
                <a:cubicBezTo>
                  <a:pt x="1504738" y="1351817"/>
                  <a:pt x="1533760" y="1384188"/>
                  <a:pt x="1560549" y="1419906"/>
                </a:cubicBezTo>
                <a:cubicBezTo>
                  <a:pt x="1587338" y="1455625"/>
                  <a:pt x="1615243" y="1487995"/>
                  <a:pt x="1644265" y="1517017"/>
                </a:cubicBezTo>
                <a:cubicBezTo>
                  <a:pt x="1673286" y="1546038"/>
                  <a:pt x="1712354" y="1561665"/>
                  <a:pt x="1761467" y="1563897"/>
                </a:cubicBezTo>
                <a:lnTo>
                  <a:pt x="1815045" y="1523714"/>
                </a:lnTo>
                <a:lnTo>
                  <a:pt x="1808348" y="1450044"/>
                </a:lnTo>
                <a:lnTo>
                  <a:pt x="1918853" y="1292658"/>
                </a:lnTo>
                <a:lnTo>
                  <a:pt x="1831788" y="1044859"/>
                </a:lnTo>
                <a:cubicBezTo>
                  <a:pt x="1842950" y="1038162"/>
                  <a:pt x="1859693" y="1027000"/>
                  <a:pt x="1882018" y="1011373"/>
                </a:cubicBezTo>
                <a:cubicBezTo>
                  <a:pt x="1904342" y="995746"/>
                  <a:pt x="1923317" y="987933"/>
                  <a:pt x="1938944" y="987933"/>
                </a:cubicBezTo>
                <a:cubicBezTo>
                  <a:pt x="2005917" y="987933"/>
                  <a:pt x="2057263" y="991281"/>
                  <a:pt x="2092981" y="997978"/>
                </a:cubicBezTo>
                <a:cubicBezTo>
                  <a:pt x="2128700" y="1004676"/>
                  <a:pt x="2159954" y="1016954"/>
                  <a:pt x="2186743" y="1034813"/>
                </a:cubicBezTo>
                <a:cubicBezTo>
                  <a:pt x="2213532" y="1052673"/>
                  <a:pt x="2236973" y="1078346"/>
                  <a:pt x="2257065" y="1111832"/>
                </a:cubicBezTo>
                <a:cubicBezTo>
                  <a:pt x="2277156" y="1145318"/>
                  <a:pt x="2308410" y="1187734"/>
                  <a:pt x="2350826" y="1239080"/>
                </a:cubicBezTo>
                <a:lnTo>
                  <a:pt x="2471377" y="1145318"/>
                </a:lnTo>
                <a:cubicBezTo>
                  <a:pt x="2493701" y="1154248"/>
                  <a:pt x="2529420" y="1168759"/>
                  <a:pt x="2578533" y="1188851"/>
                </a:cubicBezTo>
                <a:cubicBezTo>
                  <a:pt x="2627647" y="1208942"/>
                  <a:pt x="2677876" y="1233499"/>
                  <a:pt x="2729222" y="1262520"/>
                </a:cubicBezTo>
                <a:cubicBezTo>
                  <a:pt x="2780567" y="1291542"/>
                  <a:pt x="2824100" y="1321680"/>
                  <a:pt x="2859818" y="1352934"/>
                </a:cubicBezTo>
                <a:cubicBezTo>
                  <a:pt x="2895537" y="1384188"/>
                  <a:pt x="2914513" y="1413209"/>
                  <a:pt x="2916745" y="1439998"/>
                </a:cubicBezTo>
                <a:cubicBezTo>
                  <a:pt x="2916745" y="1473484"/>
                  <a:pt x="2904467" y="1500273"/>
                  <a:pt x="2879910" y="1520365"/>
                </a:cubicBezTo>
                <a:cubicBezTo>
                  <a:pt x="2855354" y="1540457"/>
                  <a:pt x="2822983" y="1557200"/>
                  <a:pt x="2782800" y="1570595"/>
                </a:cubicBezTo>
                <a:cubicBezTo>
                  <a:pt x="2742616" y="1583989"/>
                  <a:pt x="2701317" y="1594035"/>
                  <a:pt x="2658900" y="1600732"/>
                </a:cubicBezTo>
                <a:cubicBezTo>
                  <a:pt x="2616484" y="1607430"/>
                  <a:pt x="2574068" y="1616359"/>
                  <a:pt x="2531652" y="1627521"/>
                </a:cubicBezTo>
                <a:cubicBezTo>
                  <a:pt x="2489236" y="1638684"/>
                  <a:pt x="2456866" y="1649846"/>
                  <a:pt x="2434542" y="1661008"/>
                </a:cubicBezTo>
                <a:cubicBezTo>
                  <a:pt x="2412218" y="1672170"/>
                  <a:pt x="2398823" y="1691145"/>
                  <a:pt x="2394358" y="1717935"/>
                </a:cubicBezTo>
                <a:lnTo>
                  <a:pt x="2588579" y="1781559"/>
                </a:lnTo>
                <a:cubicBezTo>
                  <a:pt x="2543931" y="1819510"/>
                  <a:pt x="2495934" y="1854112"/>
                  <a:pt x="2444588" y="1885366"/>
                </a:cubicBezTo>
                <a:cubicBezTo>
                  <a:pt x="2393242" y="1916620"/>
                  <a:pt x="2339664" y="1945642"/>
                  <a:pt x="2283854" y="1972431"/>
                </a:cubicBezTo>
                <a:lnTo>
                  <a:pt x="2297248" y="2029357"/>
                </a:lnTo>
                <a:lnTo>
                  <a:pt x="1989174" y="2149908"/>
                </a:lnTo>
                <a:lnTo>
                  <a:pt x="1989174" y="2243670"/>
                </a:lnTo>
                <a:lnTo>
                  <a:pt x="1965733" y="2253716"/>
                </a:lnTo>
                <a:lnTo>
                  <a:pt x="1982477" y="2136514"/>
                </a:lnTo>
                <a:lnTo>
                  <a:pt x="1969082" y="2133165"/>
                </a:lnTo>
                <a:cubicBezTo>
                  <a:pt x="1953455" y="2133165"/>
                  <a:pt x="1944525" y="2136514"/>
                  <a:pt x="1942293" y="2143211"/>
                </a:cubicBezTo>
                <a:cubicBezTo>
                  <a:pt x="1940060" y="2149908"/>
                  <a:pt x="1938944" y="2157722"/>
                  <a:pt x="1938944" y="2166651"/>
                </a:cubicBezTo>
                <a:cubicBezTo>
                  <a:pt x="1938944" y="2175581"/>
                  <a:pt x="1941177" y="2184511"/>
                  <a:pt x="1945642" y="2193440"/>
                </a:cubicBezTo>
                <a:cubicBezTo>
                  <a:pt x="1950106" y="2202370"/>
                  <a:pt x="1951223" y="2209068"/>
                  <a:pt x="1948990" y="2213532"/>
                </a:cubicBezTo>
                <a:lnTo>
                  <a:pt x="1905458" y="2190092"/>
                </a:lnTo>
                <a:lnTo>
                  <a:pt x="1912155" y="2203486"/>
                </a:lnTo>
                <a:cubicBezTo>
                  <a:pt x="1912155" y="2210184"/>
                  <a:pt x="1915504" y="2220230"/>
                  <a:pt x="1922201" y="2233624"/>
                </a:cubicBezTo>
                <a:cubicBezTo>
                  <a:pt x="1928898" y="2247019"/>
                  <a:pt x="1937828" y="2259297"/>
                  <a:pt x="1948990" y="2270459"/>
                </a:cubicBezTo>
                <a:cubicBezTo>
                  <a:pt x="1960152" y="2281621"/>
                  <a:pt x="1969082" y="2292783"/>
                  <a:pt x="1975779" y="2303945"/>
                </a:cubicBezTo>
                <a:cubicBezTo>
                  <a:pt x="1982477" y="2315107"/>
                  <a:pt x="1986941" y="2320689"/>
                  <a:pt x="1989174" y="2320689"/>
                </a:cubicBezTo>
                <a:cubicBezTo>
                  <a:pt x="1989174" y="2327386"/>
                  <a:pt x="1984709" y="2334083"/>
                  <a:pt x="1975779" y="2340780"/>
                </a:cubicBezTo>
                <a:cubicBezTo>
                  <a:pt x="1966850" y="2347478"/>
                  <a:pt x="1955687" y="2351942"/>
                  <a:pt x="1942293" y="2354175"/>
                </a:cubicBezTo>
                <a:cubicBezTo>
                  <a:pt x="1928898" y="2356407"/>
                  <a:pt x="1919969" y="2359756"/>
                  <a:pt x="1915504" y="2364221"/>
                </a:cubicBezTo>
                <a:cubicBezTo>
                  <a:pt x="1911039" y="2368686"/>
                  <a:pt x="1911039" y="2369802"/>
                  <a:pt x="1915504" y="2367569"/>
                </a:cubicBezTo>
                <a:cubicBezTo>
                  <a:pt x="1946758" y="2367569"/>
                  <a:pt x="1953455" y="2369802"/>
                  <a:pt x="1935596" y="2374267"/>
                </a:cubicBezTo>
                <a:cubicBezTo>
                  <a:pt x="1917736" y="2378731"/>
                  <a:pt x="1889831" y="2389894"/>
                  <a:pt x="1851880" y="2407753"/>
                </a:cubicBezTo>
                <a:cubicBezTo>
                  <a:pt x="1813929" y="2425612"/>
                  <a:pt x="1779326" y="2451285"/>
                  <a:pt x="1748072" y="2484772"/>
                </a:cubicBezTo>
                <a:cubicBezTo>
                  <a:pt x="1716818" y="2518258"/>
                  <a:pt x="1698959" y="2567371"/>
                  <a:pt x="1694494" y="2632111"/>
                </a:cubicBezTo>
                <a:cubicBezTo>
                  <a:pt x="1694494" y="2670062"/>
                  <a:pt x="1695610" y="2706897"/>
                  <a:pt x="1697843" y="2742616"/>
                </a:cubicBezTo>
                <a:cubicBezTo>
                  <a:pt x="1700075" y="2778335"/>
                  <a:pt x="1698959" y="2815170"/>
                  <a:pt x="1694494" y="2853121"/>
                </a:cubicBezTo>
                <a:cubicBezTo>
                  <a:pt x="1663240" y="2768289"/>
                  <a:pt x="1616359" y="2703549"/>
                  <a:pt x="1553852" y="2658900"/>
                </a:cubicBezTo>
                <a:cubicBezTo>
                  <a:pt x="1491344" y="2614252"/>
                  <a:pt x="1415441" y="2591928"/>
                  <a:pt x="1326145" y="2591928"/>
                </a:cubicBezTo>
                <a:lnTo>
                  <a:pt x="1182153" y="2605322"/>
                </a:lnTo>
                <a:lnTo>
                  <a:pt x="1252475" y="2652203"/>
                </a:lnTo>
                <a:cubicBezTo>
                  <a:pt x="1214523" y="2647738"/>
                  <a:pt x="1175456" y="2643273"/>
                  <a:pt x="1135272" y="2638809"/>
                </a:cubicBezTo>
                <a:cubicBezTo>
                  <a:pt x="1095089" y="2634344"/>
                  <a:pt x="1053789" y="2633228"/>
                  <a:pt x="1011373" y="2635460"/>
                </a:cubicBezTo>
                <a:cubicBezTo>
                  <a:pt x="968957" y="2637693"/>
                  <a:pt x="931006" y="2646622"/>
                  <a:pt x="897519" y="2662249"/>
                </a:cubicBezTo>
                <a:cubicBezTo>
                  <a:pt x="864033" y="2677876"/>
                  <a:pt x="830547" y="2701317"/>
                  <a:pt x="797061" y="2732570"/>
                </a:cubicBezTo>
                <a:lnTo>
                  <a:pt x="776969" y="2883259"/>
                </a:lnTo>
                <a:cubicBezTo>
                  <a:pt x="776969" y="2954696"/>
                  <a:pt x="792596" y="3012739"/>
                  <a:pt x="823850" y="3057388"/>
                </a:cubicBezTo>
                <a:cubicBezTo>
                  <a:pt x="855103" y="3102036"/>
                  <a:pt x="909798" y="3125477"/>
                  <a:pt x="987933" y="3127709"/>
                </a:cubicBezTo>
                <a:cubicBezTo>
                  <a:pt x="1054905" y="3127709"/>
                  <a:pt x="1120762" y="3117663"/>
                  <a:pt x="1185502" y="3097571"/>
                </a:cubicBezTo>
                <a:cubicBezTo>
                  <a:pt x="1250242" y="3077480"/>
                  <a:pt x="1313866" y="3054039"/>
                  <a:pt x="1376374" y="3027250"/>
                </a:cubicBezTo>
                <a:cubicBezTo>
                  <a:pt x="1356282" y="3076363"/>
                  <a:pt x="1333958" y="3123244"/>
                  <a:pt x="1309401" y="3167893"/>
                </a:cubicBezTo>
                <a:cubicBezTo>
                  <a:pt x="1284845" y="3212541"/>
                  <a:pt x="1266985" y="3261654"/>
                  <a:pt x="1255823" y="3315232"/>
                </a:cubicBezTo>
                <a:lnTo>
                  <a:pt x="1299355" y="3335324"/>
                </a:lnTo>
                <a:cubicBezTo>
                  <a:pt x="1352934" y="3299605"/>
                  <a:pt x="1402047" y="3294025"/>
                  <a:pt x="1446695" y="3318581"/>
                </a:cubicBezTo>
                <a:cubicBezTo>
                  <a:pt x="1491344" y="3343138"/>
                  <a:pt x="1534876" y="3378856"/>
                  <a:pt x="1577292" y="3425737"/>
                </a:cubicBezTo>
                <a:cubicBezTo>
                  <a:pt x="1619708" y="3472618"/>
                  <a:pt x="1663240" y="3520615"/>
                  <a:pt x="1707889" y="3569729"/>
                </a:cubicBezTo>
                <a:cubicBezTo>
                  <a:pt x="1752537" y="3618842"/>
                  <a:pt x="1800534" y="3654561"/>
                  <a:pt x="1851880" y="3676885"/>
                </a:cubicBezTo>
                <a:lnTo>
                  <a:pt x="1738026" y="3737160"/>
                </a:lnTo>
                <a:lnTo>
                  <a:pt x="1470136" y="3586472"/>
                </a:lnTo>
                <a:cubicBezTo>
                  <a:pt x="1472368" y="3590937"/>
                  <a:pt x="1474601" y="3600983"/>
                  <a:pt x="1476833" y="3616609"/>
                </a:cubicBezTo>
                <a:cubicBezTo>
                  <a:pt x="1479065" y="3632236"/>
                  <a:pt x="1477949" y="3635585"/>
                  <a:pt x="1473484" y="3626655"/>
                </a:cubicBezTo>
                <a:lnTo>
                  <a:pt x="1352934" y="3422389"/>
                </a:lnTo>
                <a:cubicBezTo>
                  <a:pt x="1281496" y="3420156"/>
                  <a:pt x="1205594" y="3408994"/>
                  <a:pt x="1125227" y="3388902"/>
                </a:cubicBezTo>
                <a:cubicBezTo>
                  <a:pt x="1044859" y="3368811"/>
                  <a:pt x="963376" y="3342022"/>
                  <a:pt x="880776" y="3308535"/>
                </a:cubicBezTo>
                <a:cubicBezTo>
                  <a:pt x="798177" y="3275049"/>
                  <a:pt x="721158" y="3238214"/>
                  <a:pt x="649721" y="3198030"/>
                </a:cubicBezTo>
                <a:cubicBezTo>
                  <a:pt x="578283" y="3157847"/>
                  <a:pt x="512427" y="3115431"/>
                  <a:pt x="452151" y="3070782"/>
                </a:cubicBezTo>
                <a:lnTo>
                  <a:pt x="428711" y="3429086"/>
                </a:lnTo>
                <a:cubicBezTo>
                  <a:pt x="428711" y="3701442"/>
                  <a:pt x="465546" y="3967100"/>
                  <a:pt x="539216" y="4226061"/>
                </a:cubicBezTo>
                <a:cubicBezTo>
                  <a:pt x="612886" y="4485022"/>
                  <a:pt x="716693" y="4728356"/>
                  <a:pt x="850639" y="4956063"/>
                </a:cubicBezTo>
                <a:cubicBezTo>
                  <a:pt x="984584" y="5183770"/>
                  <a:pt x="1148667" y="5391385"/>
                  <a:pt x="1342888" y="5578908"/>
                </a:cubicBezTo>
                <a:cubicBezTo>
                  <a:pt x="1537108" y="5766432"/>
                  <a:pt x="1752537" y="5926050"/>
                  <a:pt x="1989174" y="6057763"/>
                </a:cubicBezTo>
                <a:cubicBezTo>
                  <a:pt x="1978012" y="6010882"/>
                  <a:pt x="1976895" y="5964001"/>
                  <a:pt x="1985825" y="5917120"/>
                </a:cubicBezTo>
                <a:cubicBezTo>
                  <a:pt x="1994755" y="5870239"/>
                  <a:pt x="2005917" y="5823359"/>
                  <a:pt x="2019312" y="5776478"/>
                </a:cubicBezTo>
                <a:cubicBezTo>
                  <a:pt x="2032706" y="5729597"/>
                  <a:pt x="2047217" y="5682716"/>
                  <a:pt x="2062844" y="5635835"/>
                </a:cubicBezTo>
                <a:cubicBezTo>
                  <a:pt x="2078471" y="5588954"/>
                  <a:pt x="2086284" y="5540957"/>
                  <a:pt x="2086284" y="5491844"/>
                </a:cubicBezTo>
                <a:cubicBezTo>
                  <a:pt x="2086284" y="5420406"/>
                  <a:pt x="2075122" y="5345620"/>
                  <a:pt x="2052798" y="5267486"/>
                </a:cubicBezTo>
                <a:cubicBezTo>
                  <a:pt x="2030474" y="5189351"/>
                  <a:pt x="2003684" y="5110100"/>
                  <a:pt x="1972431" y="5029733"/>
                </a:cubicBezTo>
                <a:cubicBezTo>
                  <a:pt x="1941177" y="4949365"/>
                  <a:pt x="1906574" y="4870115"/>
                  <a:pt x="1868623" y="4791980"/>
                </a:cubicBezTo>
                <a:cubicBezTo>
                  <a:pt x="1830672" y="4713845"/>
                  <a:pt x="1800534" y="4640175"/>
                  <a:pt x="1778210" y="4570970"/>
                </a:cubicBezTo>
                <a:cubicBezTo>
                  <a:pt x="1755886" y="4501765"/>
                  <a:pt x="1738026" y="4437025"/>
                  <a:pt x="1724632" y="4376749"/>
                </a:cubicBezTo>
                <a:cubicBezTo>
                  <a:pt x="1711237" y="4316474"/>
                  <a:pt x="1717935" y="4264012"/>
                  <a:pt x="1744724" y="4219363"/>
                </a:cubicBezTo>
                <a:lnTo>
                  <a:pt x="1694494" y="4195923"/>
                </a:lnTo>
                <a:cubicBezTo>
                  <a:pt x="1707889" y="4164669"/>
                  <a:pt x="1725748" y="4134531"/>
                  <a:pt x="1748072" y="4105510"/>
                </a:cubicBezTo>
                <a:cubicBezTo>
                  <a:pt x="1770397" y="4076488"/>
                  <a:pt x="1793837" y="4047467"/>
                  <a:pt x="1818394" y="4018445"/>
                </a:cubicBezTo>
                <a:cubicBezTo>
                  <a:pt x="1842950" y="3989424"/>
                  <a:pt x="1861926" y="3958170"/>
                  <a:pt x="1875320" y="3924684"/>
                </a:cubicBezTo>
                <a:cubicBezTo>
                  <a:pt x="1888715" y="3891197"/>
                  <a:pt x="1896528" y="3857711"/>
                  <a:pt x="1898761" y="3824225"/>
                </a:cubicBezTo>
                <a:cubicBezTo>
                  <a:pt x="1898761" y="3801901"/>
                  <a:pt x="1894296" y="3778460"/>
                  <a:pt x="1885366" y="3753903"/>
                </a:cubicBezTo>
                <a:cubicBezTo>
                  <a:pt x="1876436" y="3729347"/>
                  <a:pt x="1868623" y="3705906"/>
                  <a:pt x="1861926" y="3683582"/>
                </a:cubicBezTo>
                <a:lnTo>
                  <a:pt x="1932247" y="3700325"/>
                </a:lnTo>
                <a:cubicBezTo>
                  <a:pt x="1970198" y="3613261"/>
                  <a:pt x="2021544" y="3554102"/>
                  <a:pt x="2086284" y="3522848"/>
                </a:cubicBezTo>
                <a:cubicBezTo>
                  <a:pt x="2151024" y="3491594"/>
                  <a:pt x="2232508" y="3474850"/>
                  <a:pt x="2330734" y="3472618"/>
                </a:cubicBezTo>
                <a:cubicBezTo>
                  <a:pt x="2341896" y="3472618"/>
                  <a:pt x="2365337" y="3477083"/>
                  <a:pt x="2401056" y="3486013"/>
                </a:cubicBezTo>
                <a:cubicBezTo>
                  <a:pt x="2436775" y="3494942"/>
                  <a:pt x="2474726" y="3507221"/>
                  <a:pt x="2514909" y="3522848"/>
                </a:cubicBezTo>
                <a:cubicBezTo>
                  <a:pt x="2555093" y="3538475"/>
                  <a:pt x="2593044" y="3550753"/>
                  <a:pt x="2628763" y="3559683"/>
                </a:cubicBezTo>
                <a:cubicBezTo>
                  <a:pt x="2664482" y="3568612"/>
                  <a:pt x="2691271" y="3577542"/>
                  <a:pt x="2709130" y="3586472"/>
                </a:cubicBezTo>
                <a:cubicBezTo>
                  <a:pt x="2709130" y="3602099"/>
                  <a:pt x="2718060" y="3612144"/>
                  <a:pt x="2735919" y="3616609"/>
                </a:cubicBezTo>
                <a:cubicBezTo>
                  <a:pt x="2753778" y="3621074"/>
                  <a:pt x="2763824" y="3628888"/>
                  <a:pt x="2766057" y="3640050"/>
                </a:cubicBezTo>
                <a:lnTo>
                  <a:pt x="2759359" y="3666839"/>
                </a:lnTo>
                <a:cubicBezTo>
                  <a:pt x="2766057" y="3669071"/>
                  <a:pt x="2781684" y="3676885"/>
                  <a:pt x="2806240" y="3690279"/>
                </a:cubicBezTo>
                <a:cubicBezTo>
                  <a:pt x="2830797" y="3703674"/>
                  <a:pt x="2857586" y="3720417"/>
                  <a:pt x="2886607" y="3740509"/>
                </a:cubicBezTo>
                <a:cubicBezTo>
                  <a:pt x="2915629" y="3760601"/>
                  <a:pt x="2941302" y="3778460"/>
                  <a:pt x="2963626" y="3794087"/>
                </a:cubicBezTo>
                <a:cubicBezTo>
                  <a:pt x="2985950" y="3809714"/>
                  <a:pt x="3001577" y="3821992"/>
                  <a:pt x="3010507" y="3830922"/>
                </a:cubicBezTo>
                <a:cubicBezTo>
                  <a:pt x="3050690" y="3830922"/>
                  <a:pt x="3105385" y="3844316"/>
                  <a:pt x="3174590" y="3871106"/>
                </a:cubicBezTo>
                <a:cubicBezTo>
                  <a:pt x="3243795" y="3897895"/>
                  <a:pt x="3319697" y="3931381"/>
                  <a:pt x="3402297" y="3971565"/>
                </a:cubicBezTo>
                <a:cubicBezTo>
                  <a:pt x="3484896" y="4011748"/>
                  <a:pt x="3566380" y="4059745"/>
                  <a:pt x="3646747" y="4115556"/>
                </a:cubicBezTo>
                <a:cubicBezTo>
                  <a:pt x="3727114" y="4171366"/>
                  <a:pt x="3803017" y="4227177"/>
                  <a:pt x="3874454" y="4282987"/>
                </a:cubicBezTo>
                <a:cubicBezTo>
                  <a:pt x="3945892" y="4338798"/>
                  <a:pt x="4000586" y="4394609"/>
                  <a:pt x="4038537" y="4450419"/>
                </a:cubicBezTo>
                <a:cubicBezTo>
                  <a:pt x="4076488" y="4506230"/>
                  <a:pt x="4098813" y="4555343"/>
                  <a:pt x="4105510" y="4597759"/>
                </a:cubicBezTo>
                <a:lnTo>
                  <a:pt x="3991656" y="4718310"/>
                </a:lnTo>
                <a:cubicBezTo>
                  <a:pt x="4000586" y="4832163"/>
                  <a:pt x="3992773" y="4919228"/>
                  <a:pt x="3968216" y="4979503"/>
                </a:cubicBezTo>
                <a:cubicBezTo>
                  <a:pt x="3943659" y="5039778"/>
                  <a:pt x="3905708" y="5090008"/>
                  <a:pt x="3854362" y="5130192"/>
                </a:cubicBezTo>
                <a:cubicBezTo>
                  <a:pt x="3803017" y="5170375"/>
                  <a:pt x="3743857" y="5203862"/>
                  <a:pt x="3676885" y="5230651"/>
                </a:cubicBezTo>
                <a:cubicBezTo>
                  <a:pt x="3609912" y="5257440"/>
                  <a:pt x="3537359" y="5295391"/>
                  <a:pt x="3459224" y="5344504"/>
                </a:cubicBezTo>
                <a:cubicBezTo>
                  <a:pt x="3459224" y="5389153"/>
                  <a:pt x="3448061" y="5437149"/>
                  <a:pt x="3425737" y="5488495"/>
                </a:cubicBezTo>
                <a:cubicBezTo>
                  <a:pt x="3403413" y="5539841"/>
                  <a:pt x="3375508" y="5588954"/>
                  <a:pt x="3342022" y="5635835"/>
                </a:cubicBezTo>
                <a:cubicBezTo>
                  <a:pt x="3308535" y="5682716"/>
                  <a:pt x="3268352" y="5721783"/>
                  <a:pt x="3221471" y="5753037"/>
                </a:cubicBezTo>
                <a:cubicBezTo>
                  <a:pt x="3174590" y="5784291"/>
                  <a:pt x="3127709" y="5799918"/>
                  <a:pt x="3080828" y="5799918"/>
                </a:cubicBezTo>
                <a:lnTo>
                  <a:pt x="2940186" y="5692762"/>
                </a:lnTo>
                <a:cubicBezTo>
                  <a:pt x="2944650" y="5697227"/>
                  <a:pt x="2944650" y="5705040"/>
                  <a:pt x="2940186" y="5716202"/>
                </a:cubicBezTo>
                <a:cubicBezTo>
                  <a:pt x="2935721" y="5727365"/>
                  <a:pt x="2930140" y="5729597"/>
                  <a:pt x="2923442" y="5722900"/>
                </a:cubicBezTo>
                <a:cubicBezTo>
                  <a:pt x="2945767" y="5765315"/>
                  <a:pt x="2951348" y="5814429"/>
                  <a:pt x="2940186" y="5870239"/>
                </a:cubicBezTo>
                <a:cubicBezTo>
                  <a:pt x="2929024" y="5926050"/>
                  <a:pt x="2910048" y="5982977"/>
                  <a:pt x="2883259" y="6041020"/>
                </a:cubicBezTo>
                <a:cubicBezTo>
                  <a:pt x="2856470" y="6099063"/>
                  <a:pt x="2826332" y="6153757"/>
                  <a:pt x="2792846" y="6205103"/>
                </a:cubicBezTo>
                <a:cubicBezTo>
                  <a:pt x="2759359" y="6256449"/>
                  <a:pt x="2729222" y="6299981"/>
                  <a:pt x="2702433" y="6335699"/>
                </a:cubicBezTo>
                <a:cubicBezTo>
                  <a:pt x="2822983" y="6366953"/>
                  <a:pt x="2943534" y="6390394"/>
                  <a:pt x="3064085" y="6406021"/>
                </a:cubicBezTo>
                <a:cubicBezTo>
                  <a:pt x="3184636" y="6421647"/>
                  <a:pt x="3306303" y="6429461"/>
                  <a:pt x="3429086" y="6429461"/>
                </a:cubicBezTo>
                <a:close/>
              </a:path>
            </a:pathLst>
          </a:custGeom>
          <a:gradFill>
            <a:gsLst>
              <a:gs pos="50000">
                <a:srgbClr val="0078D4"/>
              </a:gs>
              <a:gs pos="0">
                <a:srgbClr val="2A446F"/>
              </a:gs>
              <a:gs pos="97000">
                <a:srgbClr val="49C5B1"/>
              </a:gs>
            </a:gsLst>
            <a:lin ang="2700000" scaled="1"/>
          </a:gradFill>
          <a:ln w="190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BA7663-E23B-3DBF-5E3B-AEB221CCB6FF}"/>
              </a:ext>
            </a:extLst>
          </p:cNvPr>
          <p:cNvSpPr/>
          <p:nvPr/>
        </p:nvSpPr>
        <p:spPr>
          <a:xfrm>
            <a:off x="820224" y="3001079"/>
            <a:ext cx="2141784" cy="3323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r" defTabSz="9141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367K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SharePoint Sites - Embedded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A446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0BAB5D-689B-6CCD-52EE-0A26B0F47518}"/>
              </a:ext>
            </a:extLst>
          </p:cNvPr>
          <p:cNvSpPr/>
          <p:nvPr/>
        </p:nvSpPr>
        <p:spPr bwMode="auto">
          <a:xfrm>
            <a:off x="3099499" y="2941091"/>
            <a:ext cx="505490" cy="5054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8D4"/>
            </a:solidFill>
            <a:headEnd type="none" w="med" len="med"/>
            <a:tailEnd type="none" w="med" len="med"/>
          </a:ln>
          <a:effectLst>
            <a:innerShdw blurRad="190500">
              <a:prstClr val="black">
                <a:alpha val="12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3" name="Picture 12" descr="SharePoint logo">
            <a:extLst>
              <a:ext uri="{FF2B5EF4-FFF2-40B4-BE49-F238E27FC236}">
                <a16:creationId xmlns:a16="http://schemas.microsoft.com/office/drawing/2014/main" id="{506B4D37-30D3-057C-749F-AE79F1B17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601" y="2986978"/>
            <a:ext cx="642833" cy="428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33EA89E-9C76-D9D7-CBFB-77913149EF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4502" y="6018507"/>
            <a:ext cx="477208" cy="4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66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3E733-652A-339D-5FBD-7A503FCCF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9F0DB4C9-486A-17E3-4C48-6306350238D0}"/>
              </a:ext>
            </a:extLst>
          </p:cNvPr>
          <p:cNvSpPr txBox="1">
            <a:spLocks/>
          </p:cNvSpPr>
          <p:nvPr/>
        </p:nvSpPr>
        <p:spPr>
          <a:xfrm>
            <a:off x="586740" y="365126"/>
            <a:ext cx="11018520" cy="1072072"/>
          </a:xfrm>
          <a:prstGeom prst="rect">
            <a:avLst/>
          </a:prstGeom>
        </p:spPr>
        <p:txBody>
          <a:bodyPr lIns="0" rIns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091F2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Deploying </a:t>
            </a:r>
            <a:b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Copilot at</a:t>
            </a:r>
            <a:b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</a:t>
            </a:r>
            <a:endParaRPr kumimoji="0" lang="en-IN" sz="4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49828-0BD3-1D75-F8F0-A895F30C8E42}"/>
              </a:ext>
            </a:extLst>
          </p:cNvPr>
          <p:cNvSpPr txBox="1"/>
          <p:nvPr/>
        </p:nvSpPr>
        <p:spPr>
          <a:xfrm>
            <a:off x="586739" y="2569028"/>
            <a:ext cx="314550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Customer Zero for Microsoft 365 Copilot, Microsoft Digital has played a critical role deploying, implementing, ensuring compliance, and helping our employees prepare for a new way of working.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8AD4EFF-AD4B-F495-3F72-C65A9282E929}"/>
              </a:ext>
            </a:extLst>
          </p:cNvPr>
          <p:cNvGrpSpPr/>
          <p:nvPr/>
        </p:nvGrpSpPr>
        <p:grpSpPr>
          <a:xfrm>
            <a:off x="5045417" y="470916"/>
            <a:ext cx="6566169" cy="5916169"/>
            <a:chOff x="5246454" y="470916"/>
            <a:chExt cx="6566169" cy="591616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2FD9A82-E1C8-F1AF-0833-89F9CAD98458}"/>
                </a:ext>
              </a:extLst>
            </p:cNvPr>
            <p:cNvSpPr/>
            <p:nvPr/>
          </p:nvSpPr>
          <p:spPr>
            <a:xfrm>
              <a:off x="5481571" y="470916"/>
              <a:ext cx="5916168" cy="5916168"/>
            </a:xfrm>
            <a:prstGeom prst="ellipse">
              <a:avLst/>
            </a:prstGeom>
            <a:gradFill>
              <a:gsLst>
                <a:gs pos="44000">
                  <a:srgbClr val="2DB6FF">
                    <a:alpha val="20000"/>
                  </a:srgbClr>
                </a:gs>
                <a:gs pos="2000">
                  <a:srgbClr val="0179D4">
                    <a:alpha val="20000"/>
                  </a:srgbClr>
                </a:gs>
                <a:gs pos="31000">
                  <a:srgbClr val="2CB6FF">
                    <a:alpha val="20000"/>
                  </a:srgbClr>
                </a:gs>
                <a:gs pos="81000">
                  <a:srgbClr val="D962FA">
                    <a:alpha val="20000"/>
                  </a:srgbClr>
                </a:gs>
                <a:gs pos="96000">
                  <a:srgbClr val="F69991">
                    <a:alpha val="20000"/>
                  </a:srgb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C3BB80-E080-3F84-3480-48043754768C}"/>
                </a:ext>
              </a:extLst>
            </p:cNvPr>
            <p:cNvSpPr txBox="1"/>
            <p:nvPr/>
          </p:nvSpPr>
          <p:spPr>
            <a:xfrm>
              <a:off x="6410992" y="1443139"/>
              <a:ext cx="1593515" cy="15927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Measure usage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and behavior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Assess employees’ perception of Copilot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Provide multiple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feedback channels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Listen attentively to employee signals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F808B6D-0EC3-5349-AB5E-9C80EEAC347D}"/>
                </a:ext>
              </a:extLst>
            </p:cNvPr>
            <p:cNvCxnSpPr>
              <a:cxnSpLocks/>
            </p:cNvCxnSpPr>
            <p:nvPr/>
          </p:nvCxnSpPr>
          <p:spPr>
            <a:xfrm rot="2700000">
              <a:off x="6347974" y="1337319"/>
              <a:ext cx="4183362" cy="4183362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1C9EEE"/>
                  </a:gs>
                  <a:gs pos="100000">
                    <a:srgbClr val="D46BFA"/>
                  </a:gs>
                </a:gsLst>
                <a:lin ang="540000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2C09E9C-A248-78A6-545A-48E1A971E98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6347974" y="1337319"/>
              <a:ext cx="4183362" cy="4183362"/>
            </a:xfrm>
            <a:prstGeom prst="line">
              <a:avLst/>
            </a:prstGeom>
            <a:ln w="50800" cap="rnd">
              <a:gradFill flip="none" rotWithShape="1">
                <a:gsLst>
                  <a:gs pos="0">
                    <a:srgbClr val="A77BFB"/>
                  </a:gs>
                  <a:gs pos="100000">
                    <a:srgbClr val="2CB6FF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BA956D-2A5C-25C5-8DC5-EA49BA86C5F4}"/>
                </a:ext>
              </a:extLst>
            </p:cNvPr>
            <p:cNvSpPr txBox="1"/>
            <p:nvPr/>
          </p:nvSpPr>
          <p:spPr>
            <a:xfrm>
              <a:off x="8982047" y="1443139"/>
              <a:ext cx="1515756" cy="15927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Proceed with a physical rollout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Prioritize rollout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by key roles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Licensing management model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Communication and support are critical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9AE621-ABDB-C14E-AA75-B5C2757F7B34}"/>
                </a:ext>
              </a:extLst>
            </p:cNvPr>
            <p:cNvSpPr txBox="1"/>
            <p:nvPr/>
          </p:nvSpPr>
          <p:spPr>
            <a:xfrm>
              <a:off x="8982047" y="3757122"/>
              <a:ext cx="1419341" cy="1777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Proactively engage Works Councils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Setup data governance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Implement Sensitivity Labels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Proactively establish risk acknowledgement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E64307-3720-DBB9-154C-C7FE8AEF0AA5}"/>
                </a:ext>
              </a:extLst>
            </p:cNvPr>
            <p:cNvSpPr txBox="1"/>
            <p:nvPr/>
          </p:nvSpPr>
          <p:spPr>
            <a:xfrm>
              <a:off x="6410992" y="3757122"/>
              <a:ext cx="1648408" cy="17389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Establish central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place to go for early access guidance and readiness resources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Localize user engagement</a:t>
              </a:r>
            </a:p>
            <a:p>
              <a:pPr marL="137160" marR="0" lvl="0" indent="-13716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Engage senior leaders to drive adoption and product evangelism</a:t>
              </a: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51C18FE7-42EF-40D1-7928-42E367426F3F}"/>
                </a:ext>
              </a:extLst>
            </p:cNvPr>
            <p:cNvSpPr/>
            <p:nvPr/>
          </p:nvSpPr>
          <p:spPr>
            <a:xfrm>
              <a:off x="5481571" y="470916"/>
              <a:ext cx="5916168" cy="5916168"/>
            </a:xfrm>
            <a:prstGeom prst="arc">
              <a:avLst>
                <a:gd name="adj1" fmla="val 16200000"/>
                <a:gd name="adj2" fmla="val 21336375"/>
              </a:avLst>
            </a:prstGeom>
            <a:ln w="50800" cap="rnd">
              <a:gradFill flip="none" rotWithShape="1">
                <a:gsLst>
                  <a:gs pos="0">
                    <a:srgbClr val="1B9EEE"/>
                  </a:gs>
                  <a:gs pos="100000">
                    <a:srgbClr val="9484FC"/>
                  </a:gs>
                </a:gsLst>
                <a:lin ang="5400000" scaled="1"/>
                <a:tileRect/>
              </a:gradFill>
              <a:round/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78B2AC75-D67D-9A8C-13E0-C9B5E54BCBE9}"/>
                </a:ext>
              </a:extLst>
            </p:cNvPr>
            <p:cNvSpPr/>
            <p:nvPr/>
          </p:nvSpPr>
          <p:spPr>
            <a:xfrm rot="5400000">
              <a:off x="5481571" y="470916"/>
              <a:ext cx="5916168" cy="5916168"/>
            </a:xfrm>
            <a:prstGeom prst="arc">
              <a:avLst>
                <a:gd name="adj1" fmla="val 16200000"/>
                <a:gd name="adj2" fmla="val 21336375"/>
              </a:avLst>
            </a:prstGeom>
            <a:ln w="50800" cap="rnd">
              <a:gradFill flip="none" rotWithShape="1">
                <a:gsLst>
                  <a:gs pos="0">
                    <a:srgbClr val="A67BFB"/>
                  </a:gs>
                  <a:gs pos="100000">
                    <a:srgbClr val="DB66F2"/>
                  </a:gs>
                </a:gsLst>
                <a:lin ang="5400000" scaled="1"/>
                <a:tileRect/>
              </a:gradFill>
              <a:round/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79ED4010-8A5B-DE07-4DC4-161CF52BCE8B}"/>
                </a:ext>
              </a:extLst>
            </p:cNvPr>
            <p:cNvSpPr/>
            <p:nvPr/>
          </p:nvSpPr>
          <p:spPr>
            <a:xfrm rot="10800000">
              <a:off x="5481571" y="470916"/>
              <a:ext cx="5916168" cy="5916168"/>
            </a:xfrm>
            <a:prstGeom prst="arc">
              <a:avLst>
                <a:gd name="adj1" fmla="val 16200000"/>
                <a:gd name="adj2" fmla="val 21336375"/>
              </a:avLst>
            </a:prstGeom>
            <a:ln w="50800" cap="rnd">
              <a:gradFill flip="none" rotWithShape="1">
                <a:gsLst>
                  <a:gs pos="0">
                    <a:srgbClr val="D465FA"/>
                  </a:gs>
                  <a:gs pos="100000">
                    <a:srgbClr val="2CB6FF"/>
                  </a:gs>
                </a:gsLst>
                <a:lin ang="0" scaled="1"/>
                <a:tileRect/>
              </a:gradFill>
              <a:round/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1F1A6CAA-AE59-DE44-7B72-3A66E878911D}"/>
                </a:ext>
              </a:extLst>
            </p:cNvPr>
            <p:cNvSpPr/>
            <p:nvPr/>
          </p:nvSpPr>
          <p:spPr>
            <a:xfrm rot="16200000">
              <a:off x="5481571" y="470917"/>
              <a:ext cx="5916168" cy="5916168"/>
            </a:xfrm>
            <a:prstGeom prst="arc">
              <a:avLst>
                <a:gd name="adj1" fmla="val 16200000"/>
                <a:gd name="adj2" fmla="val 21336375"/>
              </a:avLst>
            </a:prstGeom>
            <a:ln w="50800" cap="rnd">
              <a:gradFill flip="none" rotWithShape="1">
                <a:gsLst>
                  <a:gs pos="100000">
                    <a:srgbClr val="2CB6FF"/>
                  </a:gs>
                  <a:gs pos="0">
                    <a:srgbClr val="199BEC"/>
                  </a:gs>
                </a:gsLst>
                <a:lin ang="16200000" scaled="1"/>
                <a:tileRect/>
              </a:gradFill>
              <a:round/>
              <a:tailEnd type="arrow" w="med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2EBF7E7-4921-381F-E81C-BEE8612BC865}"/>
                </a:ext>
              </a:extLst>
            </p:cNvPr>
            <p:cNvSpPr/>
            <p:nvPr/>
          </p:nvSpPr>
          <p:spPr>
            <a:xfrm>
              <a:off x="7920251" y="2909596"/>
              <a:ext cx="1038808" cy="103880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91F2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7" name="!!CopilotLogo1" descr="Microsoft 365 Copilot UI icon">
              <a:extLst>
                <a:ext uri="{FF2B5EF4-FFF2-40B4-BE49-F238E27FC236}">
                  <a16:creationId xmlns:a16="http://schemas.microsoft.com/office/drawing/2014/main" id="{3736FD54-B577-C016-3019-ED0B53644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863"/>
            <a:stretch/>
          </p:blipFill>
          <p:spPr>
            <a:xfrm>
              <a:off x="8123418" y="3127242"/>
              <a:ext cx="632474" cy="60351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AB203A-A8D1-7579-38D9-6EB8BA3C8CF1}"/>
                </a:ext>
              </a:extLst>
            </p:cNvPr>
            <p:cNvSpPr txBox="1"/>
            <p:nvPr/>
          </p:nvSpPr>
          <p:spPr>
            <a:xfrm>
              <a:off x="5246454" y="470916"/>
              <a:ext cx="160182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Feedback loop and learnings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EF06AE1-5281-E417-AE07-10C74018FB62}"/>
                </a:ext>
              </a:extLst>
            </p:cNvPr>
            <p:cNvSpPr txBox="1"/>
            <p:nvPr/>
          </p:nvSpPr>
          <p:spPr>
            <a:xfrm>
              <a:off x="5246454" y="5648420"/>
              <a:ext cx="1598577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Employee readiness and adoption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5149D5C-2744-20A5-64B3-A5F8BC5E30B6}"/>
                </a:ext>
              </a:extLst>
            </p:cNvPr>
            <p:cNvSpPr txBox="1"/>
            <p:nvPr/>
          </p:nvSpPr>
          <p:spPr>
            <a:xfrm>
              <a:off x="9993549" y="5648420"/>
              <a:ext cx="1819074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Compliance, privacy, security, and Works Councils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A4F81B5-A0A9-E625-538A-59D5546E1411}"/>
                </a:ext>
              </a:extLst>
            </p:cNvPr>
            <p:cNvSpPr txBox="1"/>
            <p:nvPr/>
          </p:nvSpPr>
          <p:spPr>
            <a:xfrm>
              <a:off x="9993549" y="470916"/>
              <a:ext cx="18190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Implementation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97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5B04-8281-BACF-6AFF-A8B7B68D4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365126"/>
            <a:ext cx="11025680" cy="1072072"/>
          </a:xfrm>
        </p:spPr>
        <p:txBody>
          <a:bodyPr anchor="ctr">
            <a:normAutofit/>
          </a:bodyPr>
          <a:lstStyle/>
          <a:p>
            <a:r>
              <a:rPr lang="en-US"/>
              <a:t>Frequently asked questions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2888952-E2F3-57C8-1AD6-06224410D1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StackedKeyContentTable"/>
                  </p202:designTagLst>
                </p202:designPr>
              </p:ext>
            </p:extLst>
          </p:nvPr>
        </p:nvGraphicFramePr>
        <p:xfrm>
          <a:off x="659217" y="1946675"/>
          <a:ext cx="11025682" cy="380291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5512841">
                  <a:extLst>
                    <a:ext uri="{9D8B030D-6E8A-4147-A177-3AD203B41FA5}">
                      <a16:colId xmlns:a16="http://schemas.microsoft.com/office/drawing/2014/main" val="3291597911"/>
                    </a:ext>
                  </a:extLst>
                </a:gridCol>
                <a:gridCol w="5512841">
                  <a:extLst>
                    <a:ext uri="{9D8B030D-6E8A-4147-A177-3AD203B41FA5}">
                      <a16:colId xmlns:a16="http://schemas.microsoft.com/office/drawing/2014/main" val="4222597764"/>
                    </a:ext>
                  </a:extLst>
                </a:gridCol>
              </a:tblGrid>
              <a:tr h="950728">
                <a:tc>
                  <a:txBody>
                    <a:bodyPr/>
                    <a:lstStyle/>
                    <a:p>
                      <a:r>
                        <a:rPr lang="en-US" sz="1600" b="1" cap="none" spc="0">
                          <a:solidFill>
                            <a:schemeClr val="tx1"/>
                          </a:solidFill>
                        </a:rPr>
                        <a:t>Add a common question that your audience may ask</a:t>
                      </a:r>
                    </a:p>
                  </a:txBody>
                  <a:tcPr marL="106425" marR="106425" marT="106425" marB="106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cap="none" spc="0">
                          <a:solidFill>
                            <a:schemeClr val="tx1"/>
                          </a:solidFill>
                        </a:rPr>
                        <a:t>Write an answer to the question your audience may ask. Make it clear and concise so the audience can quickly skim the content on your slide</a:t>
                      </a:r>
                    </a:p>
                  </a:txBody>
                  <a:tcPr marL="106425" marR="106425" marT="106425" marB="106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629436"/>
                  </a:ext>
                </a:extLst>
              </a:tr>
              <a:tr h="950728">
                <a:tc>
                  <a:txBody>
                    <a:bodyPr/>
                    <a:lstStyle/>
                    <a:p>
                      <a:r>
                        <a:rPr lang="en-US" sz="1600" b="1" cap="none" spc="0">
                          <a:solidFill>
                            <a:schemeClr val="tx1"/>
                          </a:solidFill>
                        </a:rPr>
                        <a:t>Add a common question that your audience may ask</a:t>
                      </a:r>
                    </a:p>
                  </a:txBody>
                  <a:tcPr marL="106425" marR="106425" marT="106425" marB="106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cap="none" spc="0">
                          <a:solidFill>
                            <a:schemeClr val="tx1"/>
                          </a:solidFill>
                        </a:rPr>
                        <a:t>Write an answer to the question your audience may ask. Make it clear and concise so the audience can quickly skim the content on your slide</a:t>
                      </a:r>
                    </a:p>
                  </a:txBody>
                  <a:tcPr marL="106425" marR="106425" marT="106425" marB="106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722748"/>
                  </a:ext>
                </a:extLst>
              </a:tr>
              <a:tr h="950728">
                <a:tc>
                  <a:txBody>
                    <a:bodyPr/>
                    <a:lstStyle/>
                    <a:p>
                      <a:r>
                        <a:rPr lang="en-US" sz="1600" b="1" cap="none" spc="0">
                          <a:solidFill>
                            <a:schemeClr val="tx1"/>
                          </a:solidFill>
                        </a:rPr>
                        <a:t>Add a common question that your audience may ask</a:t>
                      </a:r>
                    </a:p>
                  </a:txBody>
                  <a:tcPr marL="106425" marR="106425" marT="106425" marB="106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cap="none" spc="0">
                          <a:solidFill>
                            <a:schemeClr val="tx1"/>
                          </a:solidFill>
                        </a:rPr>
                        <a:t>Write an answer to the question your audience may ask. Make it clear and concise so the audience can quickly skim the content on your slide</a:t>
                      </a:r>
                    </a:p>
                  </a:txBody>
                  <a:tcPr marL="106425" marR="106425" marT="106425" marB="106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528580"/>
                  </a:ext>
                </a:extLst>
              </a:tr>
              <a:tr h="950728">
                <a:tc>
                  <a:txBody>
                    <a:bodyPr/>
                    <a:lstStyle/>
                    <a:p>
                      <a:r>
                        <a:rPr lang="en-US" sz="1600" b="1" cap="none" spc="0">
                          <a:solidFill>
                            <a:schemeClr val="tx1"/>
                          </a:solidFill>
                        </a:rPr>
                        <a:t>Add a common question that your audience may ask</a:t>
                      </a:r>
                    </a:p>
                  </a:txBody>
                  <a:tcPr marL="106425" marR="106425" marT="106425" marB="106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cap="none" spc="0">
                          <a:solidFill>
                            <a:schemeClr val="tx1"/>
                          </a:solidFill>
                        </a:rPr>
                        <a:t>Write an answer to the question your audience may ask. Make it clear and concise so the audience can quickly skim the content on your slide</a:t>
                      </a:r>
                    </a:p>
                  </a:txBody>
                  <a:tcPr marL="106425" marR="106425" marT="106425" marB="106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384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8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7E8D-F08F-872F-E4D9-37E46F813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240612D2-C706-F662-A2B3-37CBF5DADC94}"/>
              </a:ext>
            </a:extLst>
          </p:cNvPr>
          <p:cNvSpPr txBox="1">
            <a:spLocks/>
          </p:cNvSpPr>
          <p:nvPr/>
        </p:nvSpPr>
        <p:spPr>
          <a:xfrm>
            <a:off x="389859" y="2892964"/>
            <a:ext cx="4049939" cy="107207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091F2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Learn more</a:t>
            </a:r>
            <a:endParaRPr kumimoji="0" lang="en-IN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" name="!! Opp">
            <a:extLst>
              <a:ext uri="{FF2B5EF4-FFF2-40B4-BE49-F238E27FC236}">
                <a16:creationId xmlns:a16="http://schemas.microsoft.com/office/drawing/2014/main" id="{4D6F9248-39F8-3523-6473-6A8FE6F9481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5400000">
            <a:off x="2431970" y="3396453"/>
            <a:ext cx="5486400" cy="6509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1000">
                <a:srgbClr val="D962FA"/>
              </a:gs>
              <a:gs pos="44000">
                <a:srgbClr val="2DB6FF"/>
              </a:gs>
              <a:gs pos="32000">
                <a:srgbClr val="2CB6FF"/>
              </a:gs>
              <a:gs pos="96000">
                <a:srgbClr val="F69991"/>
              </a:gs>
              <a:gs pos="2000">
                <a:srgbClr val="0179D4"/>
              </a:gs>
            </a:gsLst>
            <a:lin ang="3600000" scaled="0"/>
            <a:tileRect/>
          </a:gradFill>
          <a:effectLst>
            <a:outerShdw blurRad="88900" dist="38100" dir="2700000" sx="101000" sy="101000" algn="tl" rotWithShape="0">
              <a:srgbClr val="454142">
                <a:alpha val="15000"/>
              </a:srgbClr>
            </a:outerShdw>
          </a:effectLst>
        </p:spPr>
        <p:txBody>
          <a:bodyPr vert="horz" wrap="square" lIns="0" tIns="18288" rIns="0" bIns="45720" rtlCol="0" anchor="ctr" anchorCtr="0">
            <a:no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5A30BEE-7DA9-F506-D7D7-F8EF7379DF42}"/>
              </a:ext>
            </a:extLst>
          </p:cNvPr>
          <p:cNvSpPr txBox="1">
            <a:spLocks/>
          </p:cNvSpPr>
          <p:nvPr/>
        </p:nvSpPr>
        <p:spPr>
          <a:xfrm>
            <a:off x="6224525" y="1951676"/>
            <a:ext cx="5442332" cy="295465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1F2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1F2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1F2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1F2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1F2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Microsoft 365 Copilot adoption hub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CopilotAdoption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Deploying Microsoft 365 Copilot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aka.ms/DeployingM365Copilot-blog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msdcopilotguidepdf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Governance in the Age of AI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aka.ms/M365CopilotGovernance-blog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msdaigovernance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7320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365-template02" id="{8CD60818-3BDF-4157-BF00-520498D987C1}" vid="{35700F2D-8368-4E4E-884E-289E89CDC575}"/>
    </a:ext>
  </a:extLst>
</a:theme>
</file>

<file path=ppt/theme/theme2.xml><?xml version="1.0" encoding="utf-8"?>
<a:theme xmlns:a="http://schemas.openxmlformats.org/drawingml/2006/main" name="Microsoft 365 Template Ligh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 AI Tour_2024_16-9 Event-template.potx" id="{10A8AE99-8A8D-4608-9F84-61FDF4D5C73D}" vid="{B4F0B07B-3A4D-4C62-94BD-A9EACF6FFAE2}"/>
    </a:ext>
  </a:extLst>
</a:theme>
</file>

<file path=ppt/theme/theme3.xml><?xml version="1.0" encoding="utf-8"?>
<a:theme xmlns:a="http://schemas.openxmlformats.org/drawingml/2006/main" name="MS Ignite 16:9 Template Light">
  <a:themeElements>
    <a:clrScheme name="Custom 200">
      <a:dk1>
        <a:srgbClr val="000000"/>
      </a:dk1>
      <a:lt1>
        <a:srgbClr val="FFFFFF"/>
      </a:lt1>
      <a:dk2>
        <a:srgbClr val="2A446F"/>
      </a:dk2>
      <a:lt2>
        <a:srgbClr val="E8E6DF"/>
      </a:lt2>
      <a:accent1>
        <a:srgbClr val="0078D4"/>
      </a:accent1>
      <a:accent2>
        <a:srgbClr val="8DE971"/>
      </a:accent2>
      <a:accent3>
        <a:srgbClr val="463668"/>
      </a:accent3>
      <a:accent4>
        <a:srgbClr val="8C8279"/>
      </a:accent4>
      <a:accent5>
        <a:srgbClr val="FFB900"/>
      </a:accent5>
      <a:accent6>
        <a:srgbClr val="D7D2CB"/>
      </a:accent6>
      <a:hlink>
        <a:srgbClr val="8661C5"/>
      </a:hlink>
      <a:folHlink>
        <a:srgbClr val="8661C5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S_Ignite_2024_16-9 Event-template.potx  -  Last saved by user" id="{25E4B35E-646D-4F3A-8D0B-C2BDF548142B}" vid="{27C8C421-03CD-44B7-A7BB-31B9B31BCF20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>
            <a:solidFill>
              <a:schemeClr val="bg1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365-template02" id="{8CD60818-3BDF-4157-BF00-520498D987C1}" vid="{35700F2D-8368-4E4E-884E-289E89CDC57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0c00efa8-99df-4343-9c36-3998544861d9" xsi:nil="true"/>
    <lcf76f155ced4ddcb4097134ff3c332f xmlns="bf2380a9-f059-4440-9b0c-00bda5ce37de">
      <Terms xmlns="http://schemas.microsoft.com/office/infopath/2007/PartnerControls"/>
    </lcf76f155ced4ddcb4097134ff3c332f>
    <_ApprovalAssignedTo xmlns="bf2380a9-f059-4440-9b0c-00bda5ce37de">
      <UserInfo>
        <DisplayName/>
        <AccountId xsi:nil="true"/>
        <AccountType/>
      </UserInfo>
    </_ApprovalAssignedTo>
    <_ApprovalSentBy xmlns="bf2380a9-f059-4440-9b0c-00bda5ce37de">
      <UserInfo>
        <DisplayName/>
        <AccountId xsi:nil="true"/>
        <AccountType/>
      </UserInfo>
    </_ApprovalSentBy>
    <_ApprovalStatus xmlns="bf2380a9-f059-4440-9b0c-00bda5ce37de">0</_ApprovalStatus>
    <_ApprovalRespondedBy xmlns="bf2380a9-f059-4440-9b0c-00bda5ce37de">
      <UserInfo>
        <DisplayName/>
        <AccountId xsi:nil="true"/>
        <AccountType/>
      </UserInfo>
    </_ApprovalRespondedBy>
    <Uploaded xmlns="bf2380a9-f059-4440-9b0c-00bda5ce37de">false</Uploade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7F01F51197143A101EDD3465A5C22" ma:contentTypeVersion="23" ma:contentTypeDescription="Create a new document." ma:contentTypeScope="" ma:versionID="4f80143f3abd8f4ecd66fbdea9995069">
  <xsd:schema xmlns:xsd="http://www.w3.org/2001/XMLSchema" xmlns:xs="http://www.w3.org/2001/XMLSchema" xmlns:p="http://schemas.microsoft.com/office/2006/metadata/properties" xmlns:ns1="http://schemas.microsoft.com/sharepoint/v3" xmlns:ns2="0c00efa8-99df-4343-9c36-3998544861d9" xmlns:ns3="bf2380a9-f059-4440-9b0c-00bda5ce37de" targetNamespace="http://schemas.microsoft.com/office/2006/metadata/properties" ma:root="true" ma:fieldsID="0a368d1e669ba1b0ae20c5e4bcc587a9" ns1:_="" ns2:_="" ns3:_="">
    <xsd:import namespace="http://schemas.microsoft.com/sharepoint/v3"/>
    <xsd:import namespace="0c00efa8-99df-4343-9c36-3998544861d9"/>
    <xsd:import namespace="bf2380a9-f059-4440-9b0c-00bda5ce37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BillingMetadata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Uploa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0efa8-99df-4343-9c36-3998544861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fbc9abd2-b4d5-495e-904c-cf4a4a486960}" ma:internalName="TaxCatchAll" ma:showField="CatchAllData" ma:web="0c00efa8-99df-4343-9c36-3998544861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380a9-f059-4440-9b0c-00bda5ce37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Text"/>
      </xsd:simpleType>
    </xsd:element>
    <xsd:element name="_ApprovalAssignedTo" ma:index="26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7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8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9" nillable="true" ma:displayName="Approval status" ma:internalName="_ApprovalStatus" ma:readOnly="true">
      <xsd:simpleType>
        <xsd:restriction base="dms:Unknown"/>
      </xsd:simpleType>
    </xsd:element>
    <xsd:element name="Uploaded" ma:index="30" nillable="true" ma:displayName="Uploaded" ma:default="0" ma:format="Dropdown" ma:internalName="Upload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A540A9-8C5E-4F15-9EEC-FA709D8E03C3}">
  <ds:schemaRefs>
    <ds:schemaRef ds:uri="http://schemas.microsoft.com/sharepoint/v3"/>
    <ds:schemaRef ds:uri="0c00efa8-99df-4343-9c36-3998544861d9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bf2380a9-f059-4440-9b0c-00bda5ce37de"/>
  </ds:schemaRefs>
</ds:datastoreItem>
</file>

<file path=customXml/itemProps2.xml><?xml version="1.0" encoding="utf-8"?>
<ds:datastoreItem xmlns:ds="http://schemas.openxmlformats.org/officeDocument/2006/customXml" ds:itemID="{A2D3363A-E147-4C8C-99BF-EA5C68A91F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FBF735-2D57-4C51-9219-20D7F21007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c00efa8-99df-4343-9c36-3998544861d9"/>
    <ds:schemaRef ds:uri="bf2380a9-f059-4440-9b0c-00bda5ce37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M365_template2025</Template>
  <TotalTime>3</TotalTime>
  <Words>381</Words>
  <Application>Microsoft Office PowerPoint</Application>
  <PresentationFormat>Widescreen</PresentationFormat>
  <Paragraphs>62</Paragraphs>
  <Slides>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Office Theme</vt:lpstr>
      <vt:lpstr>Microsoft 365 Template Light</vt:lpstr>
      <vt:lpstr>MS Ignite 16:9 Template Light</vt:lpstr>
      <vt:lpstr>1_Office Theme</vt:lpstr>
      <vt:lpstr>Deploying Copilot at Microsoft</vt:lpstr>
      <vt:lpstr>PowerPoint Presentation</vt:lpstr>
      <vt:lpstr>PowerPoint Presentation</vt:lpstr>
      <vt:lpstr>Frequently asked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Heather Cook</dc:creator>
  <cp:lastModifiedBy>Stephan Kerametlian</cp:lastModifiedBy>
  <cp:revision>6</cp:revision>
  <dcterms:created xsi:type="dcterms:W3CDTF">2025-04-08T16:47:37Z</dcterms:created>
  <dcterms:modified xsi:type="dcterms:W3CDTF">2025-05-14T16:27:08Z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0x0101001F47F01F51197143A101EDD3465A5C22</vt:lpwstr>
  </property>
  <property fmtid="{D5CDD505-2E9C-101B-9397-08002B2CF9AE}" pid="3" name="MediaServiceImageTags">
    <vt:lpwstr/>
  </property>
</Properties>
</file>